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1" r:id="rId4"/>
    <p:sldId id="264" r:id="rId5"/>
    <p:sldId id="267" r:id="rId6"/>
    <p:sldId id="269" r:id="rId7"/>
    <p:sldId id="268" r:id="rId8"/>
    <p:sldId id="27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278-1B93-85EF-1C6D-55BDBBA3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4C0A-1B81-6F2F-F981-8ECA17AD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78B6-3957-9986-AE74-04C6DAE3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3D93-EF96-4670-B351-F424FEFB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F816-6151-D0D9-BACD-62D6BD80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0B4E-54CA-7DF0-6DA9-305725E7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C51CC-A479-E473-3D10-E8CA5688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F128-EDC7-DA56-C5CB-A2E8EC09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FA27-49D7-2259-0E6C-49AE1AB8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9567-932A-FE27-2FCB-C29A0108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049DD-D1EA-C286-ACA3-57AD99DE8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0F688-0E97-F2B4-6825-C504D51F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557F-19E7-6D0A-3245-22B86374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3850-7044-2D0A-6BC7-824D8CB0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8835-6DD1-241A-4777-5687A346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B909-1EC1-DBB5-775A-937F9D1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F2E2-DC91-A521-B620-22A0E32A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0231-9BF3-C9E9-0A63-6AF99C0B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A343-B659-B8E7-CC84-20E7A28B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7F8D-B553-F2E7-1790-DA17EC8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0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F774-D7E9-AA39-B7B7-3517D973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F74E-1CAE-B39D-4A06-84B8594A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A1D5-3375-BEB4-CC6E-2304D5E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7252-08E3-28F1-1E4E-112D4C3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FAD1-B169-FDA6-6B30-7BDF2F8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FBC8-5C15-6BD6-0A68-099DF54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7584-A0B2-8299-10F0-403CB741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2B6A-D065-138D-D6EE-DC53CC448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69F3-8C45-46F8-EF83-B025B754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5738F-F025-4304-5386-2777F66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75D2-ACEB-7805-F3AC-63B8AB2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FF98-C472-40AC-875F-58AB8D51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32F4-B298-0F81-32FC-9254CCEB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2C9D-E823-83B5-9298-022722D5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0DCBA-BCE0-25B6-1281-77ADDB12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5F803-7BF0-00E1-26F2-80884860D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062B0-7487-40DF-6752-77BD3F2E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DE911-E8CE-D28F-3E5E-174B823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0B20-99DB-5A76-6D5B-B2BDF6A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8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F7FE-D876-7B25-7931-6C505EFD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6AC4A-D1F2-E852-9DB5-7A619758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923E-64FF-0986-782D-3D7C38F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E73A-96D5-4A04-B711-3BD79CC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100A8-589C-5A86-42BF-CA2BE6FF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CCC96-8B69-16B5-28E8-8E077F7C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81A7-1BF1-DD3A-C989-2169390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189D-AC05-3BAD-5A2F-FF76FBD1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6362-B119-50A5-CD70-5ABB86DE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1AD4-795D-0905-7A87-FB628037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6F38-7FDC-D557-C3A3-5F11C714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E4E18-3B77-FD3D-9482-DF95554D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E8EC-6D13-556C-A5D8-C18BECE3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1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575B-A66B-891B-1846-FF20F1C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AFB0-7C1A-3C9F-2B01-FF1D1C5E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BAA8D-9E15-CDCA-AF49-D9B3FE6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676B-4E3B-D5FD-7CFB-277A9C0F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6947-206C-D8E9-8F24-E2BABBE8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D51AD-35C3-0F7D-5CDE-523EDDA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CA2CD-0F49-2017-F2A9-FF8D9DCB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9D505-3A25-F0CD-E563-AAB57F57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E8C2-48F7-36B4-A718-98B35165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21C1-34FF-4A9F-856E-25D58C76449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FAAB-EB12-1747-A6C7-BDDF9B95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3EF6-D784-A815-225B-5CD48412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2375-EF26-4F15-B033-1E46D179E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9CAED-D511-0226-B152-A09699A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1946" r="32596" b="10054"/>
          <a:stretch/>
        </p:blipFill>
        <p:spPr>
          <a:xfrm rot="5400000" flipH="1">
            <a:off x="2584704" y="146304"/>
            <a:ext cx="5254752" cy="6035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BF974-96ED-B866-CC41-6697D136D781}"/>
              </a:ext>
            </a:extLst>
          </p:cNvPr>
          <p:cNvSpPr txBox="1"/>
          <p:nvPr/>
        </p:nvSpPr>
        <p:spPr>
          <a:xfrm>
            <a:off x="2481072" y="20017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1        2        3            4         5        6        7         8         9      10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F5AEF-FC54-FFEF-6166-5FD4E7C65372}"/>
              </a:ext>
            </a:extLst>
          </p:cNvPr>
          <p:cNvSpPr txBox="1"/>
          <p:nvPr/>
        </p:nvSpPr>
        <p:spPr>
          <a:xfrm>
            <a:off x="1432559" y="3639789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18 </a:t>
            </a:r>
            <a:r>
              <a:rPr lang="en-US" sz="1400" dirty="0" err="1">
                <a:solidFill>
                  <a:srgbClr val="FF0000"/>
                </a:solidFill>
              </a:rPr>
              <a:t>kDa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F598B0-54AB-0255-1430-C8C382D77A67}"/>
              </a:ext>
            </a:extLst>
          </p:cNvPr>
          <p:cNvCxnSpPr>
            <a:cxnSpLocks/>
          </p:cNvCxnSpPr>
          <p:nvPr/>
        </p:nvCxnSpPr>
        <p:spPr>
          <a:xfrm>
            <a:off x="2194559" y="3836350"/>
            <a:ext cx="23042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35ED3-ED18-BC38-626E-125ABB9ECD7D}"/>
              </a:ext>
            </a:extLst>
          </p:cNvPr>
          <p:cNvCxnSpPr>
            <a:cxnSpLocks/>
          </p:cNvCxnSpPr>
          <p:nvPr/>
        </p:nvCxnSpPr>
        <p:spPr>
          <a:xfrm>
            <a:off x="2206752" y="3563433"/>
            <a:ext cx="5486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CDCB9-3C01-26CD-C8B9-68155AA1EB36}"/>
              </a:ext>
            </a:extLst>
          </p:cNvPr>
          <p:cNvSpPr txBox="1"/>
          <p:nvPr/>
        </p:nvSpPr>
        <p:spPr>
          <a:xfrm>
            <a:off x="1335024" y="340954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25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kDa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B6FC-2F09-08F7-7FE9-E235EEA0F012}"/>
              </a:ext>
            </a:extLst>
          </p:cNvPr>
          <p:cNvSpPr txBox="1"/>
          <p:nvPr/>
        </p:nvSpPr>
        <p:spPr>
          <a:xfrm>
            <a:off x="8948928" y="1694688"/>
            <a:ext cx="2950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</a:t>
            </a:r>
          </a:p>
          <a:p>
            <a:r>
              <a:rPr lang="en-US" dirty="0"/>
              <a:t>1 – Ratnesh</a:t>
            </a:r>
          </a:p>
          <a:p>
            <a:r>
              <a:rPr lang="en-IN" dirty="0"/>
              <a:t>2 - Uninduced sample</a:t>
            </a:r>
          </a:p>
          <a:p>
            <a:r>
              <a:rPr lang="en-IN" dirty="0"/>
              <a:t>3 – Pratham</a:t>
            </a:r>
          </a:p>
          <a:p>
            <a:r>
              <a:rPr lang="en-IN" dirty="0"/>
              <a:t>4 – Mayank</a:t>
            </a:r>
          </a:p>
          <a:p>
            <a:r>
              <a:rPr lang="en-IN" dirty="0"/>
              <a:t>5 – Uninduced sample</a:t>
            </a:r>
          </a:p>
          <a:p>
            <a:r>
              <a:rPr lang="en-IN" dirty="0"/>
              <a:t>6 – </a:t>
            </a:r>
            <a:r>
              <a:rPr lang="en-IN" dirty="0" err="1"/>
              <a:t>Dhwani</a:t>
            </a:r>
            <a:endParaRPr lang="en-IN" dirty="0"/>
          </a:p>
          <a:p>
            <a:r>
              <a:rPr lang="en-IN" dirty="0"/>
              <a:t>7 – Shubham</a:t>
            </a:r>
          </a:p>
          <a:p>
            <a:r>
              <a:rPr lang="en-IN" dirty="0"/>
              <a:t>8 – Uninduced sample</a:t>
            </a:r>
          </a:p>
          <a:p>
            <a:r>
              <a:rPr lang="en-IN" dirty="0"/>
              <a:t>9 - </a:t>
            </a:r>
            <a:r>
              <a:rPr lang="en-IN" dirty="0" err="1"/>
              <a:t>Rishita</a:t>
            </a:r>
            <a:endParaRPr lang="en-IN" dirty="0"/>
          </a:p>
          <a:p>
            <a:r>
              <a:rPr lang="en-IN" dirty="0"/>
              <a:t>10 – Protein ladder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F1372-9E70-464A-977F-3DB86728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858003"/>
            <a:ext cx="7392432" cy="5763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31CA5-398F-4B82-8FB6-DA59A947EB0A}"/>
              </a:ext>
            </a:extLst>
          </p:cNvPr>
          <p:cNvSpPr txBox="1"/>
          <p:nvPr/>
        </p:nvSpPr>
        <p:spPr>
          <a:xfrm>
            <a:off x="648070" y="392383"/>
            <a:ext cx="162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Colony PCR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BC106-BD9E-4870-9851-402ADCEC1595}"/>
              </a:ext>
            </a:extLst>
          </p:cNvPr>
          <p:cNvSpPr txBox="1"/>
          <p:nvPr/>
        </p:nvSpPr>
        <p:spPr>
          <a:xfrm>
            <a:off x="5751098" y="298073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8B6C5-D961-414C-93CB-2A16C389BD2E}"/>
              </a:ext>
            </a:extLst>
          </p:cNvPr>
          <p:cNvCxnSpPr>
            <a:cxnSpLocks/>
          </p:cNvCxnSpPr>
          <p:nvPr/>
        </p:nvCxnSpPr>
        <p:spPr>
          <a:xfrm>
            <a:off x="6096000" y="577049"/>
            <a:ext cx="0" cy="648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D9F5AE-B926-422A-96A7-8B8A9CA0A309}"/>
              </a:ext>
            </a:extLst>
          </p:cNvPr>
          <p:cNvCxnSpPr>
            <a:cxnSpLocks/>
          </p:cNvCxnSpPr>
          <p:nvPr/>
        </p:nvCxnSpPr>
        <p:spPr>
          <a:xfrm>
            <a:off x="6791417" y="636345"/>
            <a:ext cx="1" cy="716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F28490-2103-4C35-BAC0-7400BE5DA5F2}"/>
              </a:ext>
            </a:extLst>
          </p:cNvPr>
          <p:cNvSpPr txBox="1"/>
          <p:nvPr/>
        </p:nvSpPr>
        <p:spPr>
          <a:xfrm>
            <a:off x="6616435" y="378867"/>
            <a:ext cx="678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96F23-DA7B-4E0E-8E98-1B1BE5F785C5}"/>
              </a:ext>
            </a:extLst>
          </p:cNvPr>
          <p:cNvCxnSpPr>
            <a:cxnSpLocks/>
          </p:cNvCxnSpPr>
          <p:nvPr/>
        </p:nvCxnSpPr>
        <p:spPr>
          <a:xfrm>
            <a:off x="6454002" y="761715"/>
            <a:ext cx="1" cy="716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9A988-9C0D-4B9E-B780-5E37D9D3B626}"/>
              </a:ext>
            </a:extLst>
          </p:cNvPr>
          <p:cNvSpPr/>
          <p:nvPr/>
        </p:nvSpPr>
        <p:spPr>
          <a:xfrm>
            <a:off x="6112703" y="537641"/>
            <a:ext cx="656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Dhwani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537E2-5561-48B3-8839-543DD21B33D9}"/>
              </a:ext>
            </a:extLst>
          </p:cNvPr>
          <p:cNvSpPr txBox="1"/>
          <p:nvPr/>
        </p:nvSpPr>
        <p:spPr>
          <a:xfrm>
            <a:off x="8247354" y="2760982"/>
            <a:ext cx="239697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None of us observed the ligation of insert into vector.</a:t>
            </a:r>
          </a:p>
        </p:txBody>
      </p:sp>
    </p:spTree>
    <p:extLst>
      <p:ext uri="{BB962C8B-B14F-4D97-AF65-F5344CB8AC3E}">
        <p14:creationId xmlns:p14="http://schemas.microsoft.com/office/powerpoint/2010/main" val="38768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9CAED-D511-0226-B152-A09699A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1946" r="32596" b="10054"/>
          <a:stretch/>
        </p:blipFill>
        <p:spPr>
          <a:xfrm rot="5400000" flipH="1">
            <a:off x="2584704" y="146304"/>
            <a:ext cx="5254752" cy="6035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BF974-96ED-B866-CC41-6697D136D781}"/>
              </a:ext>
            </a:extLst>
          </p:cNvPr>
          <p:cNvSpPr txBox="1"/>
          <p:nvPr/>
        </p:nvSpPr>
        <p:spPr>
          <a:xfrm>
            <a:off x="2481072" y="20017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1        2        3            4         5        6        7         8         9      10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F5AEF-FC54-FFEF-6166-5FD4E7C65372}"/>
              </a:ext>
            </a:extLst>
          </p:cNvPr>
          <p:cNvSpPr txBox="1"/>
          <p:nvPr/>
        </p:nvSpPr>
        <p:spPr>
          <a:xfrm>
            <a:off x="1432559" y="3639789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18 </a:t>
            </a:r>
            <a:r>
              <a:rPr lang="en-US" sz="1400" dirty="0" err="1">
                <a:solidFill>
                  <a:srgbClr val="FF0000"/>
                </a:solidFill>
              </a:rPr>
              <a:t>kDa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F598B0-54AB-0255-1430-C8C382D77A67}"/>
              </a:ext>
            </a:extLst>
          </p:cNvPr>
          <p:cNvCxnSpPr>
            <a:cxnSpLocks/>
          </p:cNvCxnSpPr>
          <p:nvPr/>
        </p:nvCxnSpPr>
        <p:spPr>
          <a:xfrm>
            <a:off x="2194559" y="3836350"/>
            <a:ext cx="23042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35ED3-ED18-BC38-626E-125ABB9ECD7D}"/>
              </a:ext>
            </a:extLst>
          </p:cNvPr>
          <p:cNvCxnSpPr>
            <a:cxnSpLocks/>
          </p:cNvCxnSpPr>
          <p:nvPr/>
        </p:nvCxnSpPr>
        <p:spPr>
          <a:xfrm>
            <a:off x="2206752" y="3563433"/>
            <a:ext cx="5486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CDCB9-3C01-26CD-C8B9-68155AA1EB36}"/>
              </a:ext>
            </a:extLst>
          </p:cNvPr>
          <p:cNvSpPr txBox="1"/>
          <p:nvPr/>
        </p:nvSpPr>
        <p:spPr>
          <a:xfrm>
            <a:off x="1335024" y="340954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25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kDa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EB6FC-2F09-08F7-7FE9-E235EEA0F012}"/>
              </a:ext>
            </a:extLst>
          </p:cNvPr>
          <p:cNvSpPr txBox="1"/>
          <p:nvPr/>
        </p:nvSpPr>
        <p:spPr>
          <a:xfrm>
            <a:off x="8948928" y="1694688"/>
            <a:ext cx="2950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</a:t>
            </a:r>
          </a:p>
          <a:p>
            <a:r>
              <a:rPr lang="en-US" dirty="0"/>
              <a:t>1 – Ratnesh</a:t>
            </a:r>
          </a:p>
          <a:p>
            <a:r>
              <a:rPr lang="en-IN" dirty="0"/>
              <a:t>2 - Uninduced sample</a:t>
            </a:r>
          </a:p>
          <a:p>
            <a:r>
              <a:rPr lang="en-IN" dirty="0"/>
              <a:t>3 – Pratham</a:t>
            </a:r>
          </a:p>
          <a:p>
            <a:r>
              <a:rPr lang="en-IN" dirty="0"/>
              <a:t>4 – Mayank</a:t>
            </a:r>
          </a:p>
          <a:p>
            <a:r>
              <a:rPr lang="en-IN" dirty="0"/>
              <a:t>5 – Uninduced sample</a:t>
            </a:r>
          </a:p>
          <a:p>
            <a:r>
              <a:rPr lang="en-IN" dirty="0"/>
              <a:t>6 – </a:t>
            </a:r>
            <a:r>
              <a:rPr lang="en-IN" dirty="0" err="1"/>
              <a:t>Dhwani</a:t>
            </a:r>
            <a:endParaRPr lang="en-IN" dirty="0"/>
          </a:p>
          <a:p>
            <a:r>
              <a:rPr lang="en-IN" dirty="0"/>
              <a:t>7 – Shubham</a:t>
            </a:r>
          </a:p>
          <a:p>
            <a:r>
              <a:rPr lang="en-IN" dirty="0"/>
              <a:t>8 – Uninduced sample</a:t>
            </a:r>
          </a:p>
          <a:p>
            <a:r>
              <a:rPr lang="en-IN" dirty="0"/>
              <a:t>9 - </a:t>
            </a:r>
            <a:r>
              <a:rPr lang="en-IN" dirty="0" err="1"/>
              <a:t>Rishita</a:t>
            </a:r>
            <a:endParaRPr lang="en-IN" dirty="0"/>
          </a:p>
          <a:p>
            <a:r>
              <a:rPr lang="en-IN" dirty="0"/>
              <a:t>10 – Protein ladder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csciitd-my.sharepoint.com/2a0fb355-df8c-4fb6-832c-aebd112f50df">
            <a:extLst>
              <a:ext uri="{FF2B5EF4-FFF2-40B4-BE49-F238E27FC236}">
                <a16:creationId xmlns:a16="http://schemas.microsoft.com/office/drawing/2014/main" id="{AE909C38-8898-4618-80CF-48095DD58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1D16E-BA4A-4550-BF15-02B4DEF9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3" b="22277"/>
          <a:stretch/>
        </p:blipFill>
        <p:spPr>
          <a:xfrm>
            <a:off x="3871602" y="1789759"/>
            <a:ext cx="4448796" cy="427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C4344-AD37-4559-9675-C0255FA379E8}"/>
              </a:ext>
            </a:extLst>
          </p:cNvPr>
          <p:cNvSpPr txBox="1"/>
          <p:nvPr/>
        </p:nvSpPr>
        <p:spPr>
          <a:xfrm>
            <a:off x="488272" y="621437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 and plasmid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52C99-07A6-4601-BE36-27C21512D19F}"/>
              </a:ext>
            </a:extLst>
          </p:cNvPr>
          <p:cNvCxnSpPr>
            <a:cxnSpLocks/>
          </p:cNvCxnSpPr>
          <p:nvPr/>
        </p:nvCxnSpPr>
        <p:spPr>
          <a:xfrm>
            <a:off x="5055303" y="728812"/>
            <a:ext cx="200278" cy="202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0A250-45E9-4DD2-8DD7-378456C275D5}"/>
              </a:ext>
            </a:extLst>
          </p:cNvPr>
          <p:cNvCxnSpPr/>
          <p:nvPr/>
        </p:nvCxnSpPr>
        <p:spPr>
          <a:xfrm>
            <a:off x="5612167" y="167048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3BD2B-236C-4E44-BE72-6F0C80B549D6}"/>
              </a:ext>
            </a:extLst>
          </p:cNvPr>
          <p:cNvCxnSpPr/>
          <p:nvPr/>
        </p:nvCxnSpPr>
        <p:spPr>
          <a:xfrm>
            <a:off x="6141868" y="167048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20CF7-C3F5-409A-B86D-FB4FDD979427}"/>
              </a:ext>
            </a:extLst>
          </p:cNvPr>
          <p:cNvCxnSpPr/>
          <p:nvPr/>
        </p:nvCxnSpPr>
        <p:spPr>
          <a:xfrm>
            <a:off x="4672614" y="1606858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CEEB8-889E-4E26-8129-787568E57DF0}"/>
              </a:ext>
            </a:extLst>
          </p:cNvPr>
          <p:cNvCxnSpPr/>
          <p:nvPr/>
        </p:nvCxnSpPr>
        <p:spPr>
          <a:xfrm>
            <a:off x="4218842" y="132573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3A1AA2-D82A-4347-B34C-B813F812F102}"/>
              </a:ext>
            </a:extLst>
          </p:cNvPr>
          <p:cNvSpPr txBox="1"/>
          <p:nvPr/>
        </p:nvSpPr>
        <p:spPr>
          <a:xfrm>
            <a:off x="3828350" y="72881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 </a:t>
            </a:r>
          </a:p>
          <a:p>
            <a:r>
              <a:rPr lang="en-US" sz="1200" dirty="0"/>
              <a:t>Genomic </a:t>
            </a:r>
          </a:p>
          <a:p>
            <a:r>
              <a:rPr lang="en-US" sz="1200" dirty="0"/>
              <a:t>DNA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7A2B-DD50-45AC-8B40-FCC3CF4AFD60}"/>
              </a:ext>
            </a:extLst>
          </p:cNvPr>
          <p:cNvSpPr txBox="1"/>
          <p:nvPr/>
        </p:nvSpPr>
        <p:spPr>
          <a:xfrm>
            <a:off x="5274941" y="91297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 </a:t>
            </a:r>
          </a:p>
          <a:p>
            <a:r>
              <a:rPr lang="en-US" sz="1200" dirty="0"/>
              <a:t>Genomic </a:t>
            </a:r>
          </a:p>
          <a:p>
            <a:r>
              <a:rPr lang="en-US" sz="1200" dirty="0"/>
              <a:t>DNA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3642B-6897-4E14-8992-BCCC6EDBFEA5}"/>
              </a:ext>
            </a:extLst>
          </p:cNvPr>
          <p:cNvSpPr txBox="1"/>
          <p:nvPr/>
        </p:nvSpPr>
        <p:spPr>
          <a:xfrm>
            <a:off x="5891764" y="1280546"/>
            <a:ext cx="71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 </a:t>
            </a:r>
          </a:p>
          <a:p>
            <a:r>
              <a:rPr lang="en-US" sz="1200" dirty="0"/>
              <a:t>Plasmid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E2724-66D9-4CB7-BC7B-20E2F63A8A89}"/>
              </a:ext>
            </a:extLst>
          </p:cNvPr>
          <p:cNvSpPr txBox="1"/>
          <p:nvPr/>
        </p:nvSpPr>
        <p:spPr>
          <a:xfrm>
            <a:off x="4286553" y="1144310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 </a:t>
            </a:r>
          </a:p>
          <a:p>
            <a:r>
              <a:rPr lang="en-US" sz="1200" dirty="0"/>
              <a:t>Plasmid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A66DC-27AB-4309-B35C-7D5635931F33}"/>
              </a:ext>
            </a:extLst>
          </p:cNvPr>
          <p:cNvSpPr txBox="1"/>
          <p:nvPr/>
        </p:nvSpPr>
        <p:spPr>
          <a:xfrm>
            <a:off x="4779146" y="47939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Ladder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60B9E-3655-4E64-A00F-0A49F1888FA2}"/>
              </a:ext>
            </a:extLst>
          </p:cNvPr>
          <p:cNvSpPr/>
          <p:nvPr/>
        </p:nvSpPr>
        <p:spPr>
          <a:xfrm rot="21141874">
            <a:off x="4503369" y="3010328"/>
            <a:ext cx="2217595" cy="3906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97D84C-400C-4F3B-A07F-12CA448DABA2}"/>
              </a:ext>
            </a:extLst>
          </p:cNvPr>
          <p:cNvCxnSpPr/>
          <p:nvPr/>
        </p:nvCxnSpPr>
        <p:spPr>
          <a:xfrm flipH="1">
            <a:off x="6862439" y="2663301"/>
            <a:ext cx="2041864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94F98F-1C4D-4D36-BCC6-FD6C9EAFBE6B}"/>
              </a:ext>
            </a:extLst>
          </p:cNvPr>
          <p:cNvSpPr txBox="1"/>
          <p:nvPr/>
        </p:nvSpPr>
        <p:spPr>
          <a:xfrm>
            <a:off x="8904303" y="2444889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Plasmid was Observed.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1BA9A-D923-4029-BC3A-A6D093EB7C01}"/>
              </a:ext>
            </a:extLst>
          </p:cNvPr>
          <p:cNvSpPr txBox="1"/>
          <p:nvPr/>
        </p:nvSpPr>
        <p:spPr>
          <a:xfrm>
            <a:off x="9081856" y="3684233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 was absent.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C159E-4AE2-4006-B68D-959E8053D92A}"/>
              </a:ext>
            </a:extLst>
          </p:cNvPr>
          <p:cNvSpPr txBox="1"/>
          <p:nvPr/>
        </p:nvSpPr>
        <p:spPr>
          <a:xfrm>
            <a:off x="2414727" y="490935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A279C3-93D0-4122-8368-26C44AABFE6A}"/>
              </a:ext>
            </a:extLst>
          </p:cNvPr>
          <p:cNvCxnSpPr/>
          <p:nvPr/>
        </p:nvCxnSpPr>
        <p:spPr>
          <a:xfrm>
            <a:off x="3098307" y="5094017"/>
            <a:ext cx="1173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9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csciitd-my.sharepoint.com/2a0fb355-df8c-4fb6-832c-aebd112f50df">
            <a:extLst>
              <a:ext uri="{FF2B5EF4-FFF2-40B4-BE49-F238E27FC236}">
                <a16:creationId xmlns:a16="http://schemas.microsoft.com/office/drawing/2014/main" id="{AE909C38-8898-4618-80CF-48095DD58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1D16E-BA4A-4550-BF15-02B4DEF9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3" b="22277"/>
          <a:stretch/>
        </p:blipFill>
        <p:spPr>
          <a:xfrm>
            <a:off x="3871602" y="1789759"/>
            <a:ext cx="4448796" cy="427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C4344-AD37-4559-9675-C0255FA379E8}"/>
              </a:ext>
            </a:extLst>
          </p:cNvPr>
          <p:cNvSpPr txBox="1"/>
          <p:nvPr/>
        </p:nvSpPr>
        <p:spPr>
          <a:xfrm>
            <a:off x="488272" y="621437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 and plasmid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52C99-07A6-4601-BE36-27C21512D19F}"/>
              </a:ext>
            </a:extLst>
          </p:cNvPr>
          <p:cNvCxnSpPr>
            <a:cxnSpLocks/>
          </p:cNvCxnSpPr>
          <p:nvPr/>
        </p:nvCxnSpPr>
        <p:spPr>
          <a:xfrm>
            <a:off x="5055303" y="728812"/>
            <a:ext cx="200278" cy="202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0A250-45E9-4DD2-8DD7-378456C275D5}"/>
              </a:ext>
            </a:extLst>
          </p:cNvPr>
          <p:cNvCxnSpPr/>
          <p:nvPr/>
        </p:nvCxnSpPr>
        <p:spPr>
          <a:xfrm>
            <a:off x="5612167" y="167048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3BD2B-236C-4E44-BE72-6F0C80B549D6}"/>
              </a:ext>
            </a:extLst>
          </p:cNvPr>
          <p:cNvCxnSpPr/>
          <p:nvPr/>
        </p:nvCxnSpPr>
        <p:spPr>
          <a:xfrm>
            <a:off x="6141868" y="167048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20CF7-C3F5-409A-B86D-FB4FDD979427}"/>
              </a:ext>
            </a:extLst>
          </p:cNvPr>
          <p:cNvCxnSpPr/>
          <p:nvPr/>
        </p:nvCxnSpPr>
        <p:spPr>
          <a:xfrm>
            <a:off x="4672614" y="1606858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CEEB8-889E-4E26-8129-787568E57DF0}"/>
              </a:ext>
            </a:extLst>
          </p:cNvPr>
          <p:cNvCxnSpPr/>
          <p:nvPr/>
        </p:nvCxnSpPr>
        <p:spPr>
          <a:xfrm>
            <a:off x="4218842" y="1325732"/>
            <a:ext cx="106532" cy="114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3A1AA2-D82A-4347-B34C-B813F812F102}"/>
              </a:ext>
            </a:extLst>
          </p:cNvPr>
          <p:cNvSpPr txBox="1"/>
          <p:nvPr/>
        </p:nvSpPr>
        <p:spPr>
          <a:xfrm>
            <a:off x="3828350" y="72881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 </a:t>
            </a:r>
          </a:p>
          <a:p>
            <a:r>
              <a:rPr lang="en-US" sz="1200" dirty="0"/>
              <a:t>Genomic </a:t>
            </a:r>
          </a:p>
          <a:p>
            <a:r>
              <a:rPr lang="en-US" sz="1200" dirty="0"/>
              <a:t>DNA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7A2B-DD50-45AC-8B40-FCC3CF4AFD60}"/>
              </a:ext>
            </a:extLst>
          </p:cNvPr>
          <p:cNvSpPr txBox="1"/>
          <p:nvPr/>
        </p:nvSpPr>
        <p:spPr>
          <a:xfrm>
            <a:off x="5274941" y="91297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 </a:t>
            </a:r>
          </a:p>
          <a:p>
            <a:r>
              <a:rPr lang="en-US" sz="1200" dirty="0"/>
              <a:t>Genomic </a:t>
            </a:r>
          </a:p>
          <a:p>
            <a:r>
              <a:rPr lang="en-US" sz="1200" dirty="0"/>
              <a:t>DNA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3642B-6897-4E14-8992-BCCC6EDBFEA5}"/>
              </a:ext>
            </a:extLst>
          </p:cNvPr>
          <p:cNvSpPr txBox="1"/>
          <p:nvPr/>
        </p:nvSpPr>
        <p:spPr>
          <a:xfrm>
            <a:off x="5891764" y="1280546"/>
            <a:ext cx="71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 </a:t>
            </a:r>
          </a:p>
          <a:p>
            <a:r>
              <a:rPr lang="en-US" sz="1200" dirty="0"/>
              <a:t>Plasmid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E2724-66D9-4CB7-BC7B-20E2F63A8A89}"/>
              </a:ext>
            </a:extLst>
          </p:cNvPr>
          <p:cNvSpPr txBox="1"/>
          <p:nvPr/>
        </p:nvSpPr>
        <p:spPr>
          <a:xfrm>
            <a:off x="4286553" y="1144310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 </a:t>
            </a:r>
          </a:p>
          <a:p>
            <a:r>
              <a:rPr lang="en-US" sz="1200" dirty="0"/>
              <a:t>Plasmid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A66DC-27AB-4309-B35C-7D5635931F33}"/>
              </a:ext>
            </a:extLst>
          </p:cNvPr>
          <p:cNvSpPr txBox="1"/>
          <p:nvPr/>
        </p:nvSpPr>
        <p:spPr>
          <a:xfrm>
            <a:off x="4779146" y="47939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Ladder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60B9E-3655-4E64-A00F-0A49F1888FA2}"/>
              </a:ext>
            </a:extLst>
          </p:cNvPr>
          <p:cNvSpPr/>
          <p:nvPr/>
        </p:nvSpPr>
        <p:spPr>
          <a:xfrm rot="21141874">
            <a:off x="4503369" y="3010328"/>
            <a:ext cx="2217595" cy="3906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97D84C-400C-4F3B-A07F-12CA448DABA2}"/>
              </a:ext>
            </a:extLst>
          </p:cNvPr>
          <p:cNvCxnSpPr/>
          <p:nvPr/>
        </p:nvCxnSpPr>
        <p:spPr>
          <a:xfrm flipH="1">
            <a:off x="6862439" y="2663301"/>
            <a:ext cx="2041864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94F98F-1C4D-4D36-BCC6-FD6C9EAFBE6B}"/>
              </a:ext>
            </a:extLst>
          </p:cNvPr>
          <p:cNvSpPr txBox="1"/>
          <p:nvPr/>
        </p:nvSpPr>
        <p:spPr>
          <a:xfrm>
            <a:off x="8904303" y="2444889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Plasmid was Observed.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1BA9A-D923-4029-BC3A-A6D093EB7C01}"/>
              </a:ext>
            </a:extLst>
          </p:cNvPr>
          <p:cNvSpPr txBox="1"/>
          <p:nvPr/>
        </p:nvSpPr>
        <p:spPr>
          <a:xfrm>
            <a:off x="9081856" y="3684233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 was absent.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C159E-4AE2-4006-B68D-959E8053D92A}"/>
              </a:ext>
            </a:extLst>
          </p:cNvPr>
          <p:cNvSpPr txBox="1"/>
          <p:nvPr/>
        </p:nvSpPr>
        <p:spPr>
          <a:xfrm>
            <a:off x="2414727" y="490935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A279C3-93D0-4122-8368-26C44AABFE6A}"/>
              </a:ext>
            </a:extLst>
          </p:cNvPr>
          <p:cNvCxnSpPr/>
          <p:nvPr/>
        </p:nvCxnSpPr>
        <p:spPr>
          <a:xfrm>
            <a:off x="3098307" y="5094017"/>
            <a:ext cx="1173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8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842D0-9704-44A3-84A2-864FDF56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237679"/>
            <a:ext cx="5553850" cy="6382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9A872-ABA3-4E44-9EA8-3DBC2C15C7EA}"/>
              </a:ext>
            </a:extLst>
          </p:cNvPr>
          <p:cNvSpPr/>
          <p:nvPr/>
        </p:nvSpPr>
        <p:spPr>
          <a:xfrm>
            <a:off x="6418555" y="4634144"/>
            <a:ext cx="1695635" cy="5326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8C1C-B2DB-4C4D-945C-26DE23F9EB2B}"/>
              </a:ext>
            </a:extLst>
          </p:cNvPr>
          <p:cNvCxnSpPr>
            <a:cxnSpLocks/>
          </p:cNvCxnSpPr>
          <p:nvPr/>
        </p:nvCxnSpPr>
        <p:spPr>
          <a:xfrm flipH="1">
            <a:off x="8114190" y="4882718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DAED0-08E5-4C17-999C-06A24DFABC0A}"/>
              </a:ext>
            </a:extLst>
          </p:cNvPr>
          <p:cNvSpPr txBox="1"/>
          <p:nvPr/>
        </p:nvSpPr>
        <p:spPr>
          <a:xfrm>
            <a:off x="9312676" y="472882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PCR product</a:t>
            </a:r>
          </a:p>
          <a:p>
            <a:r>
              <a:rPr lang="en-US" sz="1400" dirty="0"/>
              <a:t>was observed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DBE0F-974E-442F-9EC4-9F1550A9862E}"/>
              </a:ext>
            </a:extLst>
          </p:cNvPr>
          <p:cNvCxnSpPr/>
          <p:nvPr/>
        </p:nvCxnSpPr>
        <p:spPr>
          <a:xfrm>
            <a:off x="6942338" y="1704512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5E501-518D-4829-81B1-F0EA9028F14C}"/>
              </a:ext>
            </a:extLst>
          </p:cNvPr>
          <p:cNvCxnSpPr>
            <a:cxnSpLocks/>
          </p:cNvCxnSpPr>
          <p:nvPr/>
        </p:nvCxnSpPr>
        <p:spPr>
          <a:xfrm>
            <a:off x="7266372" y="136716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18D4-0DD8-4A90-AB93-DC5DD14EC7BD}"/>
              </a:ext>
            </a:extLst>
          </p:cNvPr>
          <p:cNvCxnSpPr/>
          <p:nvPr/>
        </p:nvCxnSpPr>
        <p:spPr>
          <a:xfrm>
            <a:off x="7637755" y="1720787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F5FBDC-7903-4197-B92D-9D6FE922FAA8}"/>
              </a:ext>
            </a:extLst>
          </p:cNvPr>
          <p:cNvSpPr txBox="1"/>
          <p:nvPr/>
        </p:nvSpPr>
        <p:spPr>
          <a:xfrm>
            <a:off x="7228508" y="1432241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6EF83-180B-4F50-9FA3-8A46A698507E}"/>
              </a:ext>
            </a:extLst>
          </p:cNvPr>
          <p:cNvSpPr txBox="1"/>
          <p:nvPr/>
        </p:nvSpPr>
        <p:spPr>
          <a:xfrm>
            <a:off x="6488658" y="1399701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67B28-0C4A-4857-9DFD-9906E914B1A8}"/>
              </a:ext>
            </a:extLst>
          </p:cNvPr>
          <p:cNvSpPr txBox="1"/>
          <p:nvPr/>
        </p:nvSpPr>
        <p:spPr>
          <a:xfrm>
            <a:off x="6922367" y="105938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CA652-86B2-4633-A7C8-03C8AB348F3D}"/>
              </a:ext>
            </a:extLst>
          </p:cNvPr>
          <p:cNvSpPr txBox="1"/>
          <p:nvPr/>
        </p:nvSpPr>
        <p:spPr>
          <a:xfrm>
            <a:off x="4244087" y="918810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B2EF7-7F09-45B6-AFD3-36CA3C04BC34}"/>
              </a:ext>
            </a:extLst>
          </p:cNvPr>
          <p:cNvSpPr txBox="1"/>
          <p:nvPr/>
        </p:nvSpPr>
        <p:spPr>
          <a:xfrm>
            <a:off x="5277950" y="918809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D18B-8697-4809-A315-05BCD05F5C24}"/>
              </a:ext>
            </a:extLst>
          </p:cNvPr>
          <p:cNvSpPr txBox="1"/>
          <p:nvPr/>
        </p:nvSpPr>
        <p:spPr>
          <a:xfrm>
            <a:off x="4864228" y="5282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2BC7C-24D8-4E45-B3C3-D4D7B372BD3E}"/>
              </a:ext>
            </a:extLst>
          </p:cNvPr>
          <p:cNvCxnSpPr>
            <a:cxnSpLocks/>
          </p:cNvCxnSpPr>
          <p:nvPr/>
        </p:nvCxnSpPr>
        <p:spPr>
          <a:xfrm>
            <a:off x="5119455" y="877399"/>
            <a:ext cx="0" cy="15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4F5DBA6-6DBF-4F3D-B566-0DAD4A3A683E}"/>
              </a:ext>
            </a:extLst>
          </p:cNvPr>
          <p:cNvSpPr/>
          <p:nvPr/>
        </p:nvSpPr>
        <p:spPr>
          <a:xfrm rot="5400000">
            <a:off x="5610133" y="1110612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218EEE8-D861-4D9C-8E1D-ACCFF2C13195}"/>
              </a:ext>
            </a:extLst>
          </p:cNvPr>
          <p:cNvSpPr/>
          <p:nvPr/>
        </p:nvSpPr>
        <p:spPr>
          <a:xfrm rot="5400000">
            <a:off x="4515909" y="1147380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AAFB-D561-4059-B67C-56A7FAB1AEAB}"/>
              </a:ext>
            </a:extLst>
          </p:cNvPr>
          <p:cNvSpPr/>
          <p:nvPr/>
        </p:nvSpPr>
        <p:spPr>
          <a:xfrm>
            <a:off x="4244087" y="1553589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26981-68B2-43AD-A92D-DB27164B88F9}"/>
              </a:ext>
            </a:extLst>
          </p:cNvPr>
          <p:cNvSpPr/>
          <p:nvPr/>
        </p:nvSpPr>
        <p:spPr>
          <a:xfrm>
            <a:off x="5303462" y="1695638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83C9D-FF78-4FD3-9FA3-6B1F09C0116F}"/>
              </a:ext>
            </a:extLst>
          </p:cNvPr>
          <p:cNvCxnSpPr/>
          <p:nvPr/>
        </p:nvCxnSpPr>
        <p:spPr>
          <a:xfrm flipV="1">
            <a:off x="4377913" y="3346882"/>
            <a:ext cx="0" cy="23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3A2B72-7F24-4B3F-8AC4-0E7428EB0C0A}"/>
              </a:ext>
            </a:extLst>
          </p:cNvPr>
          <p:cNvCxnSpPr/>
          <p:nvPr/>
        </p:nvCxnSpPr>
        <p:spPr>
          <a:xfrm flipV="1">
            <a:off x="4804998" y="3151573"/>
            <a:ext cx="0" cy="28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7964B4-16EA-4FDA-8258-1DA7B194174E}"/>
              </a:ext>
            </a:extLst>
          </p:cNvPr>
          <p:cNvCxnSpPr/>
          <p:nvPr/>
        </p:nvCxnSpPr>
        <p:spPr>
          <a:xfrm flipV="1">
            <a:off x="5472137" y="3608777"/>
            <a:ext cx="0" cy="225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5C7D2-5A36-4606-8A19-EAEF01B7CBA7}"/>
              </a:ext>
            </a:extLst>
          </p:cNvPr>
          <p:cNvCxnSpPr>
            <a:cxnSpLocks/>
          </p:cNvCxnSpPr>
          <p:nvPr/>
        </p:nvCxnSpPr>
        <p:spPr>
          <a:xfrm flipV="1">
            <a:off x="5828201" y="2931850"/>
            <a:ext cx="0" cy="32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E0E4E1-64C4-4126-97E9-76FE499FE930}"/>
              </a:ext>
            </a:extLst>
          </p:cNvPr>
          <p:cNvSpPr txBox="1"/>
          <p:nvPr/>
        </p:nvSpPr>
        <p:spPr>
          <a:xfrm>
            <a:off x="3976470" y="5677836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A09FB-287F-429D-8536-BEAC0FA35600}"/>
              </a:ext>
            </a:extLst>
          </p:cNvPr>
          <p:cNvSpPr/>
          <p:nvPr/>
        </p:nvSpPr>
        <p:spPr>
          <a:xfrm>
            <a:off x="4502674" y="6032929"/>
            <a:ext cx="103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7054EA-9B9F-44EA-AED0-2931ACD5A94B}"/>
              </a:ext>
            </a:extLst>
          </p:cNvPr>
          <p:cNvSpPr/>
          <p:nvPr/>
        </p:nvSpPr>
        <p:spPr>
          <a:xfrm>
            <a:off x="5114736" y="5817854"/>
            <a:ext cx="103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plasmid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F99CBD-F7EB-46A0-BE9F-42334898D73E}"/>
              </a:ext>
            </a:extLst>
          </p:cNvPr>
          <p:cNvSpPr txBox="1"/>
          <p:nvPr/>
        </p:nvSpPr>
        <p:spPr>
          <a:xfrm>
            <a:off x="5509203" y="6169081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A23A-9089-4DC4-A3FF-9858911B4A6D}"/>
              </a:ext>
            </a:extLst>
          </p:cNvPr>
          <p:cNvSpPr txBox="1"/>
          <p:nvPr/>
        </p:nvSpPr>
        <p:spPr>
          <a:xfrm>
            <a:off x="763479" y="1367160"/>
            <a:ext cx="21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Restriction digestion and PCR product</a:t>
            </a:r>
          </a:p>
        </p:txBody>
      </p:sp>
    </p:spTree>
    <p:extLst>
      <p:ext uri="{BB962C8B-B14F-4D97-AF65-F5344CB8AC3E}">
        <p14:creationId xmlns:p14="http://schemas.microsoft.com/office/powerpoint/2010/main" val="1313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842D0-9704-44A3-84A2-864FDF56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237679"/>
            <a:ext cx="5553850" cy="6382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9A872-ABA3-4E44-9EA8-3DBC2C15C7EA}"/>
              </a:ext>
            </a:extLst>
          </p:cNvPr>
          <p:cNvSpPr/>
          <p:nvPr/>
        </p:nvSpPr>
        <p:spPr>
          <a:xfrm>
            <a:off x="6418555" y="4634144"/>
            <a:ext cx="1695635" cy="5326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8C1C-B2DB-4C4D-945C-26DE23F9EB2B}"/>
              </a:ext>
            </a:extLst>
          </p:cNvPr>
          <p:cNvCxnSpPr>
            <a:cxnSpLocks/>
          </p:cNvCxnSpPr>
          <p:nvPr/>
        </p:nvCxnSpPr>
        <p:spPr>
          <a:xfrm flipH="1">
            <a:off x="8114190" y="4882718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DAED0-08E5-4C17-999C-06A24DFABC0A}"/>
              </a:ext>
            </a:extLst>
          </p:cNvPr>
          <p:cNvSpPr txBox="1"/>
          <p:nvPr/>
        </p:nvSpPr>
        <p:spPr>
          <a:xfrm>
            <a:off x="9312676" y="472882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PCR product</a:t>
            </a:r>
          </a:p>
          <a:p>
            <a:r>
              <a:rPr lang="en-US" sz="1400" dirty="0"/>
              <a:t>was observed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DBE0F-974E-442F-9EC4-9F1550A9862E}"/>
              </a:ext>
            </a:extLst>
          </p:cNvPr>
          <p:cNvCxnSpPr/>
          <p:nvPr/>
        </p:nvCxnSpPr>
        <p:spPr>
          <a:xfrm>
            <a:off x="6942338" y="1704512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5E501-518D-4829-81B1-F0EA9028F14C}"/>
              </a:ext>
            </a:extLst>
          </p:cNvPr>
          <p:cNvCxnSpPr>
            <a:cxnSpLocks/>
          </p:cNvCxnSpPr>
          <p:nvPr/>
        </p:nvCxnSpPr>
        <p:spPr>
          <a:xfrm>
            <a:off x="7266372" y="136716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18D4-0DD8-4A90-AB93-DC5DD14EC7BD}"/>
              </a:ext>
            </a:extLst>
          </p:cNvPr>
          <p:cNvCxnSpPr/>
          <p:nvPr/>
        </p:nvCxnSpPr>
        <p:spPr>
          <a:xfrm>
            <a:off x="7637755" y="1720787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F5FBDC-7903-4197-B92D-9D6FE922FAA8}"/>
              </a:ext>
            </a:extLst>
          </p:cNvPr>
          <p:cNvSpPr txBox="1"/>
          <p:nvPr/>
        </p:nvSpPr>
        <p:spPr>
          <a:xfrm>
            <a:off x="7228508" y="1432241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6EF83-180B-4F50-9FA3-8A46A698507E}"/>
              </a:ext>
            </a:extLst>
          </p:cNvPr>
          <p:cNvSpPr txBox="1"/>
          <p:nvPr/>
        </p:nvSpPr>
        <p:spPr>
          <a:xfrm>
            <a:off x="6488658" y="1399701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67B28-0C4A-4857-9DFD-9906E914B1A8}"/>
              </a:ext>
            </a:extLst>
          </p:cNvPr>
          <p:cNvSpPr txBox="1"/>
          <p:nvPr/>
        </p:nvSpPr>
        <p:spPr>
          <a:xfrm>
            <a:off x="6922367" y="105938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CA652-86B2-4633-A7C8-03C8AB348F3D}"/>
              </a:ext>
            </a:extLst>
          </p:cNvPr>
          <p:cNvSpPr txBox="1"/>
          <p:nvPr/>
        </p:nvSpPr>
        <p:spPr>
          <a:xfrm>
            <a:off x="4244087" y="918810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B2EF7-7F09-45B6-AFD3-36CA3C04BC34}"/>
              </a:ext>
            </a:extLst>
          </p:cNvPr>
          <p:cNvSpPr txBox="1"/>
          <p:nvPr/>
        </p:nvSpPr>
        <p:spPr>
          <a:xfrm>
            <a:off x="5277950" y="918809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D18B-8697-4809-A315-05BCD05F5C24}"/>
              </a:ext>
            </a:extLst>
          </p:cNvPr>
          <p:cNvSpPr txBox="1"/>
          <p:nvPr/>
        </p:nvSpPr>
        <p:spPr>
          <a:xfrm>
            <a:off x="4864228" y="5282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2BC7C-24D8-4E45-B3C3-D4D7B372BD3E}"/>
              </a:ext>
            </a:extLst>
          </p:cNvPr>
          <p:cNvCxnSpPr>
            <a:cxnSpLocks/>
          </p:cNvCxnSpPr>
          <p:nvPr/>
        </p:nvCxnSpPr>
        <p:spPr>
          <a:xfrm>
            <a:off x="5119455" y="877399"/>
            <a:ext cx="0" cy="15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4F5DBA6-6DBF-4F3D-B566-0DAD4A3A683E}"/>
              </a:ext>
            </a:extLst>
          </p:cNvPr>
          <p:cNvSpPr/>
          <p:nvPr/>
        </p:nvSpPr>
        <p:spPr>
          <a:xfrm rot="5400000">
            <a:off x="5610133" y="1110612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218EEE8-D861-4D9C-8E1D-ACCFF2C13195}"/>
              </a:ext>
            </a:extLst>
          </p:cNvPr>
          <p:cNvSpPr/>
          <p:nvPr/>
        </p:nvSpPr>
        <p:spPr>
          <a:xfrm rot="5400000">
            <a:off x="4515909" y="1147380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AAFB-D561-4059-B67C-56A7FAB1AEAB}"/>
              </a:ext>
            </a:extLst>
          </p:cNvPr>
          <p:cNvSpPr/>
          <p:nvPr/>
        </p:nvSpPr>
        <p:spPr>
          <a:xfrm>
            <a:off x="4244087" y="1553589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26981-68B2-43AD-A92D-DB27164B88F9}"/>
              </a:ext>
            </a:extLst>
          </p:cNvPr>
          <p:cNvSpPr/>
          <p:nvPr/>
        </p:nvSpPr>
        <p:spPr>
          <a:xfrm>
            <a:off x="5303462" y="1695638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83C9D-FF78-4FD3-9FA3-6B1F09C0116F}"/>
              </a:ext>
            </a:extLst>
          </p:cNvPr>
          <p:cNvCxnSpPr/>
          <p:nvPr/>
        </p:nvCxnSpPr>
        <p:spPr>
          <a:xfrm flipV="1">
            <a:off x="4377913" y="3346882"/>
            <a:ext cx="0" cy="23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3A2B72-7F24-4B3F-8AC4-0E7428EB0C0A}"/>
              </a:ext>
            </a:extLst>
          </p:cNvPr>
          <p:cNvCxnSpPr/>
          <p:nvPr/>
        </p:nvCxnSpPr>
        <p:spPr>
          <a:xfrm flipV="1">
            <a:off x="4804998" y="3151573"/>
            <a:ext cx="0" cy="28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7964B4-16EA-4FDA-8258-1DA7B194174E}"/>
              </a:ext>
            </a:extLst>
          </p:cNvPr>
          <p:cNvCxnSpPr/>
          <p:nvPr/>
        </p:nvCxnSpPr>
        <p:spPr>
          <a:xfrm flipV="1">
            <a:off x="5472137" y="3608777"/>
            <a:ext cx="0" cy="225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5C7D2-5A36-4606-8A19-EAEF01B7CBA7}"/>
              </a:ext>
            </a:extLst>
          </p:cNvPr>
          <p:cNvCxnSpPr>
            <a:cxnSpLocks/>
          </p:cNvCxnSpPr>
          <p:nvPr/>
        </p:nvCxnSpPr>
        <p:spPr>
          <a:xfrm flipV="1">
            <a:off x="5828201" y="2931850"/>
            <a:ext cx="0" cy="32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E0E4E1-64C4-4126-97E9-76FE499FE930}"/>
              </a:ext>
            </a:extLst>
          </p:cNvPr>
          <p:cNvSpPr txBox="1"/>
          <p:nvPr/>
        </p:nvSpPr>
        <p:spPr>
          <a:xfrm>
            <a:off x="3976470" y="5677836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A09FB-287F-429D-8536-BEAC0FA35600}"/>
              </a:ext>
            </a:extLst>
          </p:cNvPr>
          <p:cNvSpPr/>
          <p:nvPr/>
        </p:nvSpPr>
        <p:spPr>
          <a:xfrm>
            <a:off x="4502674" y="6032929"/>
            <a:ext cx="103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7054EA-9B9F-44EA-AED0-2931ACD5A94B}"/>
              </a:ext>
            </a:extLst>
          </p:cNvPr>
          <p:cNvSpPr/>
          <p:nvPr/>
        </p:nvSpPr>
        <p:spPr>
          <a:xfrm>
            <a:off x="5114736" y="5817854"/>
            <a:ext cx="103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plasmid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F99CBD-F7EB-46A0-BE9F-42334898D73E}"/>
              </a:ext>
            </a:extLst>
          </p:cNvPr>
          <p:cNvSpPr txBox="1"/>
          <p:nvPr/>
        </p:nvSpPr>
        <p:spPr>
          <a:xfrm>
            <a:off x="5509203" y="6169081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A23A-9089-4DC4-A3FF-9858911B4A6D}"/>
              </a:ext>
            </a:extLst>
          </p:cNvPr>
          <p:cNvSpPr txBox="1"/>
          <p:nvPr/>
        </p:nvSpPr>
        <p:spPr>
          <a:xfrm>
            <a:off x="763479" y="1367160"/>
            <a:ext cx="21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Restriction digestion and PCR product</a:t>
            </a:r>
          </a:p>
        </p:txBody>
      </p:sp>
    </p:spTree>
    <p:extLst>
      <p:ext uri="{BB962C8B-B14F-4D97-AF65-F5344CB8AC3E}">
        <p14:creationId xmlns:p14="http://schemas.microsoft.com/office/powerpoint/2010/main" val="17206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842D0-9704-44A3-84A2-864FDF56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237679"/>
            <a:ext cx="5553850" cy="6382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9A872-ABA3-4E44-9EA8-3DBC2C15C7EA}"/>
              </a:ext>
            </a:extLst>
          </p:cNvPr>
          <p:cNvSpPr/>
          <p:nvPr/>
        </p:nvSpPr>
        <p:spPr>
          <a:xfrm>
            <a:off x="6418555" y="4634144"/>
            <a:ext cx="1695635" cy="5326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8C1C-B2DB-4C4D-945C-26DE23F9EB2B}"/>
              </a:ext>
            </a:extLst>
          </p:cNvPr>
          <p:cNvCxnSpPr>
            <a:cxnSpLocks/>
          </p:cNvCxnSpPr>
          <p:nvPr/>
        </p:nvCxnSpPr>
        <p:spPr>
          <a:xfrm flipH="1">
            <a:off x="8114190" y="4882718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DAED0-08E5-4C17-999C-06A24DFABC0A}"/>
              </a:ext>
            </a:extLst>
          </p:cNvPr>
          <p:cNvSpPr txBox="1"/>
          <p:nvPr/>
        </p:nvSpPr>
        <p:spPr>
          <a:xfrm>
            <a:off x="9312676" y="472882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PCR product</a:t>
            </a:r>
          </a:p>
          <a:p>
            <a:r>
              <a:rPr lang="en-US" sz="1400" dirty="0"/>
              <a:t>was observed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DBE0F-974E-442F-9EC4-9F1550A9862E}"/>
              </a:ext>
            </a:extLst>
          </p:cNvPr>
          <p:cNvCxnSpPr/>
          <p:nvPr/>
        </p:nvCxnSpPr>
        <p:spPr>
          <a:xfrm>
            <a:off x="6942338" y="1704512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5E501-518D-4829-81B1-F0EA9028F14C}"/>
              </a:ext>
            </a:extLst>
          </p:cNvPr>
          <p:cNvCxnSpPr>
            <a:cxnSpLocks/>
          </p:cNvCxnSpPr>
          <p:nvPr/>
        </p:nvCxnSpPr>
        <p:spPr>
          <a:xfrm>
            <a:off x="7266372" y="136716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18D4-0DD8-4A90-AB93-DC5DD14EC7BD}"/>
              </a:ext>
            </a:extLst>
          </p:cNvPr>
          <p:cNvCxnSpPr/>
          <p:nvPr/>
        </p:nvCxnSpPr>
        <p:spPr>
          <a:xfrm>
            <a:off x="7637755" y="1720787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F5FBDC-7903-4197-B92D-9D6FE922FAA8}"/>
              </a:ext>
            </a:extLst>
          </p:cNvPr>
          <p:cNvSpPr txBox="1"/>
          <p:nvPr/>
        </p:nvSpPr>
        <p:spPr>
          <a:xfrm>
            <a:off x="7228508" y="1432241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6EF83-180B-4F50-9FA3-8A46A698507E}"/>
              </a:ext>
            </a:extLst>
          </p:cNvPr>
          <p:cNvSpPr txBox="1"/>
          <p:nvPr/>
        </p:nvSpPr>
        <p:spPr>
          <a:xfrm>
            <a:off x="6488658" y="1399701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67B28-0C4A-4857-9DFD-9906E914B1A8}"/>
              </a:ext>
            </a:extLst>
          </p:cNvPr>
          <p:cNvSpPr txBox="1"/>
          <p:nvPr/>
        </p:nvSpPr>
        <p:spPr>
          <a:xfrm>
            <a:off x="6922367" y="105938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CA652-86B2-4633-A7C8-03C8AB348F3D}"/>
              </a:ext>
            </a:extLst>
          </p:cNvPr>
          <p:cNvSpPr txBox="1"/>
          <p:nvPr/>
        </p:nvSpPr>
        <p:spPr>
          <a:xfrm>
            <a:off x="4244087" y="918810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B2EF7-7F09-45B6-AFD3-36CA3C04BC34}"/>
              </a:ext>
            </a:extLst>
          </p:cNvPr>
          <p:cNvSpPr txBox="1"/>
          <p:nvPr/>
        </p:nvSpPr>
        <p:spPr>
          <a:xfrm>
            <a:off x="5277950" y="918809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D18B-8697-4809-A315-05BCD05F5C24}"/>
              </a:ext>
            </a:extLst>
          </p:cNvPr>
          <p:cNvSpPr txBox="1"/>
          <p:nvPr/>
        </p:nvSpPr>
        <p:spPr>
          <a:xfrm>
            <a:off x="4864228" y="5282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2BC7C-24D8-4E45-B3C3-D4D7B372BD3E}"/>
              </a:ext>
            </a:extLst>
          </p:cNvPr>
          <p:cNvCxnSpPr>
            <a:cxnSpLocks/>
          </p:cNvCxnSpPr>
          <p:nvPr/>
        </p:nvCxnSpPr>
        <p:spPr>
          <a:xfrm>
            <a:off x="5119455" y="877399"/>
            <a:ext cx="0" cy="15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4F5DBA6-6DBF-4F3D-B566-0DAD4A3A683E}"/>
              </a:ext>
            </a:extLst>
          </p:cNvPr>
          <p:cNvSpPr/>
          <p:nvPr/>
        </p:nvSpPr>
        <p:spPr>
          <a:xfrm rot="5400000">
            <a:off x="5610133" y="1110612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218EEE8-D861-4D9C-8E1D-ACCFF2C13195}"/>
              </a:ext>
            </a:extLst>
          </p:cNvPr>
          <p:cNvSpPr/>
          <p:nvPr/>
        </p:nvSpPr>
        <p:spPr>
          <a:xfrm rot="5400000">
            <a:off x="4515909" y="1147380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AAFB-D561-4059-B67C-56A7FAB1AEAB}"/>
              </a:ext>
            </a:extLst>
          </p:cNvPr>
          <p:cNvSpPr/>
          <p:nvPr/>
        </p:nvSpPr>
        <p:spPr>
          <a:xfrm>
            <a:off x="4244087" y="1553589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26981-68B2-43AD-A92D-DB27164B88F9}"/>
              </a:ext>
            </a:extLst>
          </p:cNvPr>
          <p:cNvSpPr/>
          <p:nvPr/>
        </p:nvSpPr>
        <p:spPr>
          <a:xfrm>
            <a:off x="5303462" y="1695638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83C9D-FF78-4FD3-9FA3-6B1F09C0116F}"/>
              </a:ext>
            </a:extLst>
          </p:cNvPr>
          <p:cNvCxnSpPr>
            <a:cxnSpLocks/>
          </p:cNvCxnSpPr>
          <p:nvPr/>
        </p:nvCxnSpPr>
        <p:spPr>
          <a:xfrm flipV="1">
            <a:off x="4377913" y="3151573"/>
            <a:ext cx="0" cy="255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3A2B72-7F24-4B3F-8AC4-0E7428EB0C0A}"/>
              </a:ext>
            </a:extLst>
          </p:cNvPr>
          <p:cNvCxnSpPr/>
          <p:nvPr/>
        </p:nvCxnSpPr>
        <p:spPr>
          <a:xfrm flipV="1">
            <a:off x="4804998" y="3151573"/>
            <a:ext cx="0" cy="28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7964B4-16EA-4FDA-8258-1DA7B194174E}"/>
              </a:ext>
            </a:extLst>
          </p:cNvPr>
          <p:cNvCxnSpPr/>
          <p:nvPr/>
        </p:nvCxnSpPr>
        <p:spPr>
          <a:xfrm flipV="1">
            <a:off x="5472137" y="3608777"/>
            <a:ext cx="0" cy="225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5C7D2-5A36-4606-8A19-EAEF01B7CBA7}"/>
              </a:ext>
            </a:extLst>
          </p:cNvPr>
          <p:cNvCxnSpPr>
            <a:cxnSpLocks/>
          </p:cNvCxnSpPr>
          <p:nvPr/>
        </p:nvCxnSpPr>
        <p:spPr>
          <a:xfrm flipV="1">
            <a:off x="5828201" y="2931850"/>
            <a:ext cx="0" cy="32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E0E4E1-64C4-4126-97E9-76FE499FE930}"/>
              </a:ext>
            </a:extLst>
          </p:cNvPr>
          <p:cNvSpPr txBox="1"/>
          <p:nvPr/>
        </p:nvSpPr>
        <p:spPr>
          <a:xfrm>
            <a:off x="3976470" y="5677836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A09FB-287F-429D-8536-BEAC0FA35600}"/>
              </a:ext>
            </a:extLst>
          </p:cNvPr>
          <p:cNvSpPr/>
          <p:nvPr/>
        </p:nvSpPr>
        <p:spPr>
          <a:xfrm>
            <a:off x="4502674" y="6032929"/>
            <a:ext cx="103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7054EA-9B9F-44EA-AED0-2931ACD5A94B}"/>
              </a:ext>
            </a:extLst>
          </p:cNvPr>
          <p:cNvSpPr/>
          <p:nvPr/>
        </p:nvSpPr>
        <p:spPr>
          <a:xfrm>
            <a:off x="5114736" y="5817854"/>
            <a:ext cx="103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plasmid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F99CBD-F7EB-46A0-BE9F-42334898D73E}"/>
              </a:ext>
            </a:extLst>
          </p:cNvPr>
          <p:cNvSpPr txBox="1"/>
          <p:nvPr/>
        </p:nvSpPr>
        <p:spPr>
          <a:xfrm>
            <a:off x="5509203" y="6169081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A23A-9089-4DC4-A3FF-9858911B4A6D}"/>
              </a:ext>
            </a:extLst>
          </p:cNvPr>
          <p:cNvSpPr txBox="1"/>
          <p:nvPr/>
        </p:nvSpPr>
        <p:spPr>
          <a:xfrm>
            <a:off x="763479" y="1367160"/>
            <a:ext cx="21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Restriction digestion and PCR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EAC04-CBCF-49CF-AFF9-6D4E4A2854E8}"/>
              </a:ext>
            </a:extLst>
          </p:cNvPr>
          <p:cNvSpPr/>
          <p:nvPr/>
        </p:nvSpPr>
        <p:spPr>
          <a:xfrm>
            <a:off x="4607276" y="2779855"/>
            <a:ext cx="362949" cy="21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21342E-01E4-47A9-BC44-741FD9BCDB05}"/>
              </a:ext>
            </a:extLst>
          </p:cNvPr>
          <p:cNvSpPr/>
          <p:nvPr/>
        </p:nvSpPr>
        <p:spPr>
          <a:xfrm>
            <a:off x="5302377" y="3241205"/>
            <a:ext cx="362949" cy="21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9C0A8-C2AC-417C-9E3D-63B38393AD7D}"/>
              </a:ext>
            </a:extLst>
          </p:cNvPr>
          <p:cNvCxnSpPr/>
          <p:nvPr/>
        </p:nvCxnSpPr>
        <p:spPr>
          <a:xfrm>
            <a:off x="2752078" y="2885532"/>
            <a:ext cx="175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59D90-EC28-4BBD-BA1C-505B39F4E66B}"/>
              </a:ext>
            </a:extLst>
          </p:cNvPr>
          <p:cNvCxnSpPr>
            <a:cxnSpLocks/>
          </p:cNvCxnSpPr>
          <p:nvPr/>
        </p:nvCxnSpPr>
        <p:spPr>
          <a:xfrm flipV="1">
            <a:off x="2752078" y="3454134"/>
            <a:ext cx="2525872" cy="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721504-653C-4F96-9AD5-1C34AEA75038}"/>
              </a:ext>
            </a:extLst>
          </p:cNvPr>
          <p:cNvCxnSpPr/>
          <p:nvPr/>
        </p:nvCxnSpPr>
        <p:spPr>
          <a:xfrm>
            <a:off x="2752078" y="2779855"/>
            <a:ext cx="0" cy="82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E05DCC-33ED-4437-896C-8D2F2717B34C}"/>
              </a:ext>
            </a:extLst>
          </p:cNvPr>
          <p:cNvSpPr txBox="1"/>
          <p:nvPr/>
        </p:nvSpPr>
        <p:spPr>
          <a:xfrm>
            <a:off x="1562553" y="299120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Gel elution part </a:t>
            </a:r>
          </a:p>
        </p:txBody>
      </p:sp>
    </p:spTree>
    <p:extLst>
      <p:ext uri="{BB962C8B-B14F-4D97-AF65-F5344CB8AC3E}">
        <p14:creationId xmlns:p14="http://schemas.microsoft.com/office/powerpoint/2010/main" val="35359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842D0-9704-44A3-84A2-864FDF56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237679"/>
            <a:ext cx="5553850" cy="6382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9A872-ABA3-4E44-9EA8-3DBC2C15C7EA}"/>
              </a:ext>
            </a:extLst>
          </p:cNvPr>
          <p:cNvSpPr/>
          <p:nvPr/>
        </p:nvSpPr>
        <p:spPr>
          <a:xfrm>
            <a:off x="6418555" y="4634144"/>
            <a:ext cx="1695635" cy="5326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8C1C-B2DB-4C4D-945C-26DE23F9EB2B}"/>
              </a:ext>
            </a:extLst>
          </p:cNvPr>
          <p:cNvCxnSpPr>
            <a:cxnSpLocks/>
          </p:cNvCxnSpPr>
          <p:nvPr/>
        </p:nvCxnSpPr>
        <p:spPr>
          <a:xfrm flipH="1">
            <a:off x="8114190" y="4882718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DAED0-08E5-4C17-999C-06A24DFABC0A}"/>
              </a:ext>
            </a:extLst>
          </p:cNvPr>
          <p:cNvSpPr txBox="1"/>
          <p:nvPr/>
        </p:nvSpPr>
        <p:spPr>
          <a:xfrm>
            <a:off x="9312676" y="4728829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PCR product</a:t>
            </a:r>
          </a:p>
          <a:p>
            <a:r>
              <a:rPr lang="en-US" sz="1400" dirty="0"/>
              <a:t>was observed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DBE0F-974E-442F-9EC4-9F1550A9862E}"/>
              </a:ext>
            </a:extLst>
          </p:cNvPr>
          <p:cNvCxnSpPr/>
          <p:nvPr/>
        </p:nvCxnSpPr>
        <p:spPr>
          <a:xfrm>
            <a:off x="6942338" y="1704512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5E501-518D-4829-81B1-F0EA9028F14C}"/>
              </a:ext>
            </a:extLst>
          </p:cNvPr>
          <p:cNvCxnSpPr>
            <a:cxnSpLocks/>
          </p:cNvCxnSpPr>
          <p:nvPr/>
        </p:nvCxnSpPr>
        <p:spPr>
          <a:xfrm>
            <a:off x="7266372" y="136716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18D4-0DD8-4A90-AB93-DC5DD14EC7BD}"/>
              </a:ext>
            </a:extLst>
          </p:cNvPr>
          <p:cNvCxnSpPr/>
          <p:nvPr/>
        </p:nvCxnSpPr>
        <p:spPr>
          <a:xfrm>
            <a:off x="7637755" y="1720787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F5FBDC-7903-4197-B92D-9D6FE922FAA8}"/>
              </a:ext>
            </a:extLst>
          </p:cNvPr>
          <p:cNvSpPr txBox="1"/>
          <p:nvPr/>
        </p:nvSpPr>
        <p:spPr>
          <a:xfrm>
            <a:off x="7228508" y="1432241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6EF83-180B-4F50-9FA3-8A46A698507E}"/>
              </a:ext>
            </a:extLst>
          </p:cNvPr>
          <p:cNvSpPr txBox="1"/>
          <p:nvPr/>
        </p:nvSpPr>
        <p:spPr>
          <a:xfrm>
            <a:off x="6488658" y="1399701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67B28-0C4A-4857-9DFD-9906E914B1A8}"/>
              </a:ext>
            </a:extLst>
          </p:cNvPr>
          <p:cNvSpPr txBox="1"/>
          <p:nvPr/>
        </p:nvSpPr>
        <p:spPr>
          <a:xfrm>
            <a:off x="6922367" y="105938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CA652-86B2-4633-A7C8-03C8AB348F3D}"/>
              </a:ext>
            </a:extLst>
          </p:cNvPr>
          <p:cNvSpPr txBox="1"/>
          <p:nvPr/>
        </p:nvSpPr>
        <p:spPr>
          <a:xfrm>
            <a:off x="4244087" y="918810"/>
            <a:ext cx="77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Ratnesh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B2EF7-7F09-45B6-AFD3-36CA3C04BC34}"/>
              </a:ext>
            </a:extLst>
          </p:cNvPr>
          <p:cNvSpPr txBox="1"/>
          <p:nvPr/>
        </p:nvSpPr>
        <p:spPr>
          <a:xfrm>
            <a:off x="5277950" y="918809"/>
            <a:ext cx="76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D18B-8697-4809-A315-05BCD05F5C24}"/>
              </a:ext>
            </a:extLst>
          </p:cNvPr>
          <p:cNvSpPr txBox="1"/>
          <p:nvPr/>
        </p:nvSpPr>
        <p:spPr>
          <a:xfrm>
            <a:off x="4864228" y="5282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2BC7C-24D8-4E45-B3C3-D4D7B372BD3E}"/>
              </a:ext>
            </a:extLst>
          </p:cNvPr>
          <p:cNvCxnSpPr>
            <a:cxnSpLocks/>
          </p:cNvCxnSpPr>
          <p:nvPr/>
        </p:nvCxnSpPr>
        <p:spPr>
          <a:xfrm>
            <a:off x="5119455" y="877399"/>
            <a:ext cx="0" cy="15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4F5DBA6-6DBF-4F3D-B566-0DAD4A3A683E}"/>
              </a:ext>
            </a:extLst>
          </p:cNvPr>
          <p:cNvSpPr/>
          <p:nvPr/>
        </p:nvSpPr>
        <p:spPr>
          <a:xfrm rot="5400000">
            <a:off x="5610133" y="1110612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218EEE8-D861-4D9C-8E1D-ACCFF2C13195}"/>
              </a:ext>
            </a:extLst>
          </p:cNvPr>
          <p:cNvSpPr/>
          <p:nvPr/>
        </p:nvSpPr>
        <p:spPr>
          <a:xfrm rot="5400000">
            <a:off x="4515909" y="1147380"/>
            <a:ext cx="151093" cy="42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AAFB-D561-4059-B67C-56A7FAB1AEAB}"/>
              </a:ext>
            </a:extLst>
          </p:cNvPr>
          <p:cNvSpPr/>
          <p:nvPr/>
        </p:nvSpPr>
        <p:spPr>
          <a:xfrm>
            <a:off x="4244087" y="1553589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26981-68B2-43AD-A92D-DB27164B88F9}"/>
              </a:ext>
            </a:extLst>
          </p:cNvPr>
          <p:cNvSpPr/>
          <p:nvPr/>
        </p:nvSpPr>
        <p:spPr>
          <a:xfrm>
            <a:off x="5303462" y="1695638"/>
            <a:ext cx="716863" cy="3826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83C9D-FF78-4FD3-9FA3-6B1F09C0116F}"/>
              </a:ext>
            </a:extLst>
          </p:cNvPr>
          <p:cNvCxnSpPr>
            <a:cxnSpLocks/>
          </p:cNvCxnSpPr>
          <p:nvPr/>
        </p:nvCxnSpPr>
        <p:spPr>
          <a:xfrm flipV="1">
            <a:off x="4377913" y="3151573"/>
            <a:ext cx="0" cy="255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3A2B72-7F24-4B3F-8AC4-0E7428EB0C0A}"/>
              </a:ext>
            </a:extLst>
          </p:cNvPr>
          <p:cNvCxnSpPr/>
          <p:nvPr/>
        </p:nvCxnSpPr>
        <p:spPr>
          <a:xfrm flipV="1">
            <a:off x="4804998" y="3151573"/>
            <a:ext cx="0" cy="28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7964B4-16EA-4FDA-8258-1DA7B194174E}"/>
              </a:ext>
            </a:extLst>
          </p:cNvPr>
          <p:cNvCxnSpPr/>
          <p:nvPr/>
        </p:nvCxnSpPr>
        <p:spPr>
          <a:xfrm flipV="1">
            <a:off x="5472137" y="3608777"/>
            <a:ext cx="0" cy="225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5C7D2-5A36-4606-8A19-EAEF01B7CBA7}"/>
              </a:ext>
            </a:extLst>
          </p:cNvPr>
          <p:cNvCxnSpPr>
            <a:cxnSpLocks/>
          </p:cNvCxnSpPr>
          <p:nvPr/>
        </p:nvCxnSpPr>
        <p:spPr>
          <a:xfrm flipV="1">
            <a:off x="5828201" y="2931850"/>
            <a:ext cx="0" cy="32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E0E4E1-64C4-4126-97E9-76FE499FE930}"/>
              </a:ext>
            </a:extLst>
          </p:cNvPr>
          <p:cNvSpPr txBox="1"/>
          <p:nvPr/>
        </p:nvSpPr>
        <p:spPr>
          <a:xfrm>
            <a:off x="3976470" y="5677836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A09FB-287F-429D-8536-BEAC0FA35600}"/>
              </a:ext>
            </a:extLst>
          </p:cNvPr>
          <p:cNvSpPr/>
          <p:nvPr/>
        </p:nvSpPr>
        <p:spPr>
          <a:xfrm>
            <a:off x="4502674" y="6032929"/>
            <a:ext cx="103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7054EA-9B9F-44EA-AED0-2931ACD5A94B}"/>
              </a:ext>
            </a:extLst>
          </p:cNvPr>
          <p:cNvSpPr/>
          <p:nvPr/>
        </p:nvSpPr>
        <p:spPr>
          <a:xfrm>
            <a:off x="5114736" y="5817854"/>
            <a:ext cx="103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digested plasmid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F99CBD-F7EB-46A0-BE9F-42334898D73E}"/>
              </a:ext>
            </a:extLst>
          </p:cNvPr>
          <p:cNvSpPr txBox="1"/>
          <p:nvPr/>
        </p:nvSpPr>
        <p:spPr>
          <a:xfrm>
            <a:off x="5509203" y="6169081"/>
            <a:ext cx="90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undigested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plasmid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9A23A-9089-4DC4-A3FF-9858911B4A6D}"/>
              </a:ext>
            </a:extLst>
          </p:cNvPr>
          <p:cNvSpPr txBox="1"/>
          <p:nvPr/>
        </p:nvSpPr>
        <p:spPr>
          <a:xfrm>
            <a:off x="763479" y="1367160"/>
            <a:ext cx="21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Restriction digestion and PCR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EAC04-CBCF-49CF-AFF9-6D4E4A2854E8}"/>
              </a:ext>
            </a:extLst>
          </p:cNvPr>
          <p:cNvSpPr/>
          <p:nvPr/>
        </p:nvSpPr>
        <p:spPr>
          <a:xfrm>
            <a:off x="4607276" y="2779855"/>
            <a:ext cx="362949" cy="21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21342E-01E4-47A9-BC44-741FD9BCDB05}"/>
              </a:ext>
            </a:extLst>
          </p:cNvPr>
          <p:cNvSpPr/>
          <p:nvPr/>
        </p:nvSpPr>
        <p:spPr>
          <a:xfrm>
            <a:off x="5302377" y="3241205"/>
            <a:ext cx="362949" cy="21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9C0A8-C2AC-417C-9E3D-63B38393AD7D}"/>
              </a:ext>
            </a:extLst>
          </p:cNvPr>
          <p:cNvCxnSpPr/>
          <p:nvPr/>
        </p:nvCxnSpPr>
        <p:spPr>
          <a:xfrm>
            <a:off x="2752078" y="2885532"/>
            <a:ext cx="175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59D90-EC28-4BBD-BA1C-505B39F4E66B}"/>
              </a:ext>
            </a:extLst>
          </p:cNvPr>
          <p:cNvCxnSpPr>
            <a:cxnSpLocks/>
          </p:cNvCxnSpPr>
          <p:nvPr/>
        </p:nvCxnSpPr>
        <p:spPr>
          <a:xfrm flipV="1">
            <a:off x="2752078" y="3454134"/>
            <a:ext cx="2525872" cy="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721504-653C-4F96-9AD5-1C34AEA75038}"/>
              </a:ext>
            </a:extLst>
          </p:cNvPr>
          <p:cNvCxnSpPr/>
          <p:nvPr/>
        </p:nvCxnSpPr>
        <p:spPr>
          <a:xfrm>
            <a:off x="2752078" y="2779855"/>
            <a:ext cx="0" cy="82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E05DCC-33ED-4437-896C-8D2F2717B34C}"/>
              </a:ext>
            </a:extLst>
          </p:cNvPr>
          <p:cNvSpPr txBox="1"/>
          <p:nvPr/>
        </p:nvSpPr>
        <p:spPr>
          <a:xfrm>
            <a:off x="1562553" y="299120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Gel elution part </a:t>
            </a:r>
          </a:p>
        </p:txBody>
      </p:sp>
    </p:spTree>
    <p:extLst>
      <p:ext uri="{BB962C8B-B14F-4D97-AF65-F5344CB8AC3E}">
        <p14:creationId xmlns:p14="http://schemas.microsoft.com/office/powerpoint/2010/main" val="17298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F1372-9E70-464A-977F-3DB86728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858003"/>
            <a:ext cx="7392432" cy="5763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31CA5-398F-4B82-8FB6-DA59A947EB0A}"/>
              </a:ext>
            </a:extLst>
          </p:cNvPr>
          <p:cNvSpPr txBox="1"/>
          <p:nvPr/>
        </p:nvSpPr>
        <p:spPr>
          <a:xfrm>
            <a:off x="648070" y="392383"/>
            <a:ext cx="162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Colony PCR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BC106-BD9E-4870-9851-402ADCEC1595}"/>
              </a:ext>
            </a:extLst>
          </p:cNvPr>
          <p:cNvSpPr txBox="1"/>
          <p:nvPr/>
        </p:nvSpPr>
        <p:spPr>
          <a:xfrm>
            <a:off x="5751098" y="298073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Ratnesh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8B6C5-D961-414C-93CB-2A16C389BD2E}"/>
              </a:ext>
            </a:extLst>
          </p:cNvPr>
          <p:cNvCxnSpPr>
            <a:cxnSpLocks/>
          </p:cNvCxnSpPr>
          <p:nvPr/>
        </p:nvCxnSpPr>
        <p:spPr>
          <a:xfrm>
            <a:off x="6096000" y="577049"/>
            <a:ext cx="0" cy="648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D9F5AE-B926-422A-96A7-8B8A9CA0A309}"/>
              </a:ext>
            </a:extLst>
          </p:cNvPr>
          <p:cNvCxnSpPr>
            <a:cxnSpLocks/>
          </p:cNvCxnSpPr>
          <p:nvPr/>
        </p:nvCxnSpPr>
        <p:spPr>
          <a:xfrm>
            <a:off x="6791417" y="636345"/>
            <a:ext cx="1" cy="716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F28490-2103-4C35-BAC0-7400BE5DA5F2}"/>
              </a:ext>
            </a:extLst>
          </p:cNvPr>
          <p:cNvSpPr txBox="1"/>
          <p:nvPr/>
        </p:nvSpPr>
        <p:spPr>
          <a:xfrm>
            <a:off x="6616435" y="378867"/>
            <a:ext cx="678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Mayank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96F23-DA7B-4E0E-8E98-1B1BE5F785C5}"/>
              </a:ext>
            </a:extLst>
          </p:cNvPr>
          <p:cNvCxnSpPr>
            <a:cxnSpLocks/>
          </p:cNvCxnSpPr>
          <p:nvPr/>
        </p:nvCxnSpPr>
        <p:spPr>
          <a:xfrm>
            <a:off x="6454002" y="761715"/>
            <a:ext cx="1" cy="716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9A988-9C0D-4B9E-B780-5E37D9D3B626}"/>
              </a:ext>
            </a:extLst>
          </p:cNvPr>
          <p:cNvSpPr/>
          <p:nvPr/>
        </p:nvSpPr>
        <p:spPr>
          <a:xfrm>
            <a:off x="6112703" y="537641"/>
            <a:ext cx="656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Dhwani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537E2-5561-48B3-8839-543DD21B33D9}"/>
              </a:ext>
            </a:extLst>
          </p:cNvPr>
          <p:cNvSpPr txBox="1"/>
          <p:nvPr/>
        </p:nvSpPr>
        <p:spPr>
          <a:xfrm>
            <a:off x="8247354" y="2760982"/>
            <a:ext cx="239697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None of us observed the ligation of insert into vector.</a:t>
            </a:r>
          </a:p>
        </p:txBody>
      </p:sp>
    </p:spTree>
    <p:extLst>
      <p:ext uri="{BB962C8B-B14F-4D97-AF65-F5344CB8AC3E}">
        <p14:creationId xmlns:p14="http://schemas.microsoft.com/office/powerpoint/2010/main" val="41650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284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Patil</dc:creator>
  <cp:lastModifiedBy>Ratnesh Kumar Sharma</cp:lastModifiedBy>
  <cp:revision>8</cp:revision>
  <dcterms:created xsi:type="dcterms:W3CDTF">2022-05-29T16:17:42Z</dcterms:created>
  <dcterms:modified xsi:type="dcterms:W3CDTF">2022-05-30T09:23:22Z</dcterms:modified>
</cp:coreProperties>
</file>