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Abs vs conc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Sheet1!$E$16</c:f>
              <c:strCache>
                <c:ptCount val="1"/>
                <c:pt idx="0">
                  <c:v>Abs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4875306211723535"/>
                  <c:y val="5.976851851851851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Sheet1!$D$17:$D$22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Sheet1!$E$17:$E$22</c:f>
              <c:numCache>
                <c:formatCode>0.000</c:formatCode>
                <c:ptCount val="6"/>
                <c:pt idx="0">
                  <c:v>0</c:v>
                </c:pt>
                <c:pt idx="1">
                  <c:v>6.6666666666666666E-2</c:v>
                </c:pt>
                <c:pt idx="2">
                  <c:v>0.13333333333333333</c:v>
                </c:pt>
                <c:pt idx="3">
                  <c:v>0.19999999999999998</c:v>
                </c:pt>
                <c:pt idx="4">
                  <c:v>0.26666666666666666</c:v>
                </c:pt>
                <c:pt idx="5">
                  <c:v>0.33333333333333331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90-4CBB-AEAF-D93D5F20F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539848"/>
        <c:axId val="293270416"/>
      </c:scatterChart>
      <c:valAx>
        <c:axId val="413539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Conc. (mg/ml)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270416"/>
        <c:crosses val="autoZero"/>
        <c:crossBetween val="midCat"/>
      </c:valAx>
      <c:valAx>
        <c:axId val="2932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3984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37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4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8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2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5CFE-2766-4DA5-B299-BF0BB85C925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5403-D103-4D43-8CB8-929C19AB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6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C5A4-56E7-1ACB-CFB9-C82EB3AC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8976"/>
            <a:ext cx="8939868" cy="158019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Protein quantification assay using the Bradford method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0475-08A5-9FD0-B484-CE13C9E98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166"/>
            <a:ext cx="9144000" cy="1655762"/>
          </a:xfrm>
        </p:spPr>
        <p:txBody>
          <a:bodyPr anchor="b"/>
          <a:lstStyle/>
          <a:p>
            <a:pPr algn="l"/>
            <a:r>
              <a:rPr lang="en-US" dirty="0"/>
              <a:t>Laxman Manjhi 2019BB10034</a:t>
            </a:r>
          </a:p>
          <a:p>
            <a:pPr algn="l"/>
            <a:r>
              <a:rPr lang="en-US" dirty="0"/>
              <a:t>Ratnesh Kumar Sharma 2019BB10047</a:t>
            </a:r>
          </a:p>
        </p:txBody>
      </p:sp>
    </p:spTree>
    <p:extLst>
      <p:ext uri="{BB962C8B-B14F-4D97-AF65-F5344CB8AC3E}">
        <p14:creationId xmlns:p14="http://schemas.microsoft.com/office/powerpoint/2010/main" val="7171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4128-2FE1-3D16-6773-B484FF8E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21" y="2100262"/>
            <a:ext cx="8924838" cy="4351338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 Bradford protein assay, also known as the Bradford method, is a widely used technique for quantifying the amount of protein in a biological sample.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 assay is based on the principle that the absorbance of a solution changes when a protein is present.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 assay was developed by Marion M. Bradford in 1976.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 Bradford assay uses the dye Coomassie Brilliant Blue G-250, which binds to proteins in a sample and causes a change in the dye's absorbance.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 absorbance is measured at a wavelength of 595 nm using a spectrophotometer.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A standard curve is generated using known concentrations of a protein, and the absorbance of the unknown sample is used to determine its protein concentration.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 Bradford assay is a quick, simple, and sensitive method for protein quantification.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It is also relatively inexpensive and can be performed in a small volume of sample.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However, it is not specific for certain type of proteins, and not all proteins bind to the dye equally, so it may not be suitable for certain types of samples or proteins.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194A2-3C16-74D4-480F-E2C44D01A139}"/>
              </a:ext>
            </a:extLst>
          </p:cNvPr>
          <p:cNvSpPr txBox="1">
            <a:spLocks/>
          </p:cNvSpPr>
          <p:nvPr/>
        </p:nvSpPr>
        <p:spPr>
          <a:xfrm>
            <a:off x="1752601" y="775515"/>
            <a:ext cx="10515600" cy="103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3543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4128-2FE1-3D16-6773-B484FF8E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342" y="2161184"/>
            <a:ext cx="9404758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The Bradford protein assay was performed as follows: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There was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protein standard solution of known concentration.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A series of dilutions of the protein standard solution, ranging from a high concentration to a low concentration, were prepared.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A small amount of the Bradford reagent, Coomassie Brilliant Blue G-250, was added to each of the standard solutions and the unknown sample.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The solution was mixed well and incubated for 5-10 minutes to allow the dye to bind to the proteins.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The absorbance of each solution was measured at a wavelength of 595 nm using a spectrophotometer.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The absorbance of the standard solutions was plotted against their protein concentration to create a standard curve.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The standard curve was used to determine the protein concentration of the unknown sample by comparing its absorbance to the absorbance of the standard solutions.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194A2-3C16-74D4-480F-E2C44D01A139}"/>
              </a:ext>
            </a:extLst>
          </p:cNvPr>
          <p:cNvSpPr txBox="1">
            <a:spLocks/>
          </p:cNvSpPr>
          <p:nvPr/>
        </p:nvSpPr>
        <p:spPr>
          <a:xfrm>
            <a:off x="1593210" y="882373"/>
            <a:ext cx="10515600" cy="103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7432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3194A2-3C16-74D4-480F-E2C44D01A139}"/>
              </a:ext>
            </a:extLst>
          </p:cNvPr>
          <p:cNvSpPr txBox="1">
            <a:spLocks/>
          </p:cNvSpPr>
          <p:nvPr/>
        </p:nvSpPr>
        <p:spPr>
          <a:xfrm>
            <a:off x="1760990" y="775515"/>
            <a:ext cx="10515600" cy="103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Observation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3308CE-2A20-A1FD-AC38-02A833154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39455"/>
              </p:ext>
            </p:extLst>
          </p:nvPr>
        </p:nvGraphicFramePr>
        <p:xfrm>
          <a:off x="1760990" y="2478743"/>
          <a:ext cx="6581799" cy="342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676730" imgH="1914569" progId="Excel.Sheet.12">
                  <p:embed/>
                </p:oleObj>
              </mc:Choice>
              <mc:Fallback>
                <p:oleObj name="Worksheet" r:id="rId2" imgW="3676730" imgH="19145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0990" y="2478743"/>
                        <a:ext cx="6581799" cy="342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2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3194A2-3C16-74D4-480F-E2C44D01A139}"/>
              </a:ext>
            </a:extLst>
          </p:cNvPr>
          <p:cNvSpPr txBox="1">
            <a:spLocks/>
          </p:cNvSpPr>
          <p:nvPr/>
        </p:nvSpPr>
        <p:spPr>
          <a:xfrm>
            <a:off x="1676400" y="817460"/>
            <a:ext cx="10515600" cy="103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Standard curve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A0E84A-30CA-41B2-8A58-6D10ADD11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66217"/>
              </p:ext>
            </p:extLst>
          </p:nvPr>
        </p:nvGraphicFramePr>
        <p:xfrm>
          <a:off x="1760990" y="2054633"/>
          <a:ext cx="6806268" cy="459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23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A20-496A-3A03-E11B-5A9C35FE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595" y="625183"/>
            <a:ext cx="9178255" cy="1325563"/>
          </a:xfrm>
        </p:spPr>
        <p:txBody>
          <a:bodyPr>
            <a:normAutofit/>
          </a:bodyPr>
          <a:lstStyle/>
          <a:p>
            <a:r>
              <a:rPr lang="en-US" dirty="0"/>
              <a:t>Concentrations of unknown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9503-8A7C-5410-06E6-06EB7F8A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44" y="2295409"/>
            <a:ext cx="712365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Concentration of unknown 23 </a:t>
            </a:r>
          </a:p>
          <a:p>
            <a:pPr marL="0" indent="0">
              <a:buNone/>
            </a:pPr>
            <a:r>
              <a:rPr lang="en-US" dirty="0"/>
              <a:t>				= 0.374/0.3333 </a:t>
            </a:r>
          </a:p>
          <a:p>
            <a:pPr marL="0" indent="0">
              <a:buNone/>
            </a:pPr>
            <a:r>
              <a:rPr lang="en-US" dirty="0"/>
              <a:t>				= 1.123 mg/ml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Concentration of unknown 36 </a:t>
            </a:r>
          </a:p>
          <a:p>
            <a:pPr marL="0" indent="0">
              <a:buNone/>
            </a:pPr>
            <a:r>
              <a:rPr lang="en-US" dirty="0"/>
              <a:t>				= 0.597/0.3333 </a:t>
            </a:r>
          </a:p>
          <a:p>
            <a:pPr marL="0" indent="0">
              <a:buNone/>
            </a:pPr>
            <a:r>
              <a:rPr lang="en-US" dirty="0"/>
              <a:t>				= 1.792 mg/ml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1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6222-2F4F-2408-E039-A02B8DF6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68107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</TotalTime>
  <Words>419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Georgia</vt:lpstr>
      <vt:lpstr>Söhne</vt:lpstr>
      <vt:lpstr>Trebuchet MS</vt:lpstr>
      <vt:lpstr>Wingdings</vt:lpstr>
      <vt:lpstr>Berlin</vt:lpstr>
      <vt:lpstr>Microsoft Excel Worksheet</vt:lpstr>
      <vt:lpstr>Protein quantification assay using the Bradford method </vt:lpstr>
      <vt:lpstr>PowerPoint Presentation</vt:lpstr>
      <vt:lpstr>PowerPoint Presentation</vt:lpstr>
      <vt:lpstr>PowerPoint Presentation</vt:lpstr>
      <vt:lpstr>PowerPoint Presentation</vt:lpstr>
      <vt:lpstr>Concentrations of unknown samples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quantification assay using the Bradford method </dc:title>
  <dc:creator>Ratnesh Kumar Sharma</dc:creator>
  <cp:lastModifiedBy>Ratnesh Kumar Sharma</cp:lastModifiedBy>
  <cp:revision>1</cp:revision>
  <dcterms:created xsi:type="dcterms:W3CDTF">2023-01-22T17:33:41Z</dcterms:created>
  <dcterms:modified xsi:type="dcterms:W3CDTF">2023-01-22T18:15:28Z</dcterms:modified>
</cp:coreProperties>
</file>