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Files\SEM8\BBL433\Lab\Exp%232\Exp%23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Sheet1!$E$3</c:f>
              <c:strCache>
                <c:ptCount val="1"/>
                <c:pt idx="0">
                  <c:v>Absorbance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intercept val="0"/>
            <c:dispRSqr val="0"/>
            <c:dispEq val="1"/>
            <c:trendlineLbl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Sheet1!$D$4:$D$9</c:f>
              <c:numCache>
                <c:formatCode>General</c:formatCode>
                <c:ptCount val="6"/>
                <c:pt idx="0">
                  <c:v>0</c:v>
                </c:pt>
                <c:pt idx="1">
                  <c:v>20</c:v>
                </c:pt>
                <c:pt idx="2">
                  <c:v>40</c:v>
                </c:pt>
                <c:pt idx="3">
                  <c:v>60</c:v>
                </c:pt>
                <c:pt idx="4">
                  <c:v>80</c:v>
                </c:pt>
                <c:pt idx="5">
                  <c:v>100</c:v>
                </c:pt>
              </c:numCache>
            </c:numRef>
          </c:xVal>
          <c:yVal>
            <c:numRef>
              <c:f>Sheet1!$E$4:$E$9</c:f>
              <c:numCache>
                <c:formatCode>General</c:formatCode>
                <c:ptCount val="6"/>
                <c:pt idx="0">
                  <c:v>0</c:v>
                </c:pt>
                <c:pt idx="1">
                  <c:v>0.27</c:v>
                </c:pt>
                <c:pt idx="2">
                  <c:v>0.53500000000000003</c:v>
                </c:pt>
                <c:pt idx="3">
                  <c:v>0.72499999999999998</c:v>
                </c:pt>
                <c:pt idx="4">
                  <c:v>1.0469999999999999</c:v>
                </c:pt>
                <c:pt idx="5">
                  <c:v>1.2789999999999999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8B18-4B44-A660-3D76D60888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65347023"/>
        <c:axId val="1365345359"/>
      </c:scatterChart>
      <c:valAx>
        <c:axId val="136534702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Cons.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5345359"/>
        <c:crosses val="autoZero"/>
        <c:crossBetween val="midCat"/>
      </c:valAx>
      <c:valAx>
        <c:axId val="13653453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 Abs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534702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70B535-3A4D-4DC5-8B3B-C63F55554D47}" type="doc">
      <dgm:prSet loTypeId="urn:microsoft.com/office/officeart/2016/7/layout/VerticalDownArrowProcess" loCatId="process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2F7E743-4290-4813-8571-5183DEDAD6F8}">
      <dgm:prSet/>
      <dgm:spPr/>
      <dgm:t>
        <a:bodyPr/>
        <a:lstStyle/>
        <a:p>
          <a:r>
            <a:rPr lang="en-US"/>
            <a:t>Curve</a:t>
          </a:r>
        </a:p>
      </dgm:t>
    </dgm:pt>
    <dgm:pt modelId="{63820F6D-9F9C-4032-B429-DCEA9DB8B394}" type="parTrans" cxnId="{D4DC2F87-64F8-40ED-872C-7456BC2035DD}">
      <dgm:prSet/>
      <dgm:spPr/>
      <dgm:t>
        <a:bodyPr/>
        <a:lstStyle/>
        <a:p>
          <a:endParaRPr lang="en-US"/>
        </a:p>
      </dgm:t>
    </dgm:pt>
    <dgm:pt modelId="{B201B910-6FD9-416A-BFC9-C1CC7E94C1E4}" type="sibTrans" cxnId="{D4DC2F87-64F8-40ED-872C-7456BC2035DD}">
      <dgm:prSet/>
      <dgm:spPr/>
      <dgm:t>
        <a:bodyPr/>
        <a:lstStyle/>
        <a:p>
          <a:endParaRPr lang="en-US"/>
        </a:p>
      </dgm:t>
    </dgm:pt>
    <dgm:pt modelId="{ACD20980-1D57-4830-B89F-38BF0051CBB2}">
      <dgm:prSet/>
      <dgm:spPr/>
      <dgm:t>
        <a:bodyPr/>
        <a:lstStyle/>
        <a:p>
          <a:r>
            <a:rPr lang="en-US"/>
            <a:t>For Standard Curve:</a:t>
          </a:r>
        </a:p>
      </dgm:t>
    </dgm:pt>
    <dgm:pt modelId="{E1781A21-0BD6-4C8E-B020-9E2E1925621B}" type="parTrans" cxnId="{1E0FFAF3-3F3B-4AF1-89E5-9FEB6BC028A2}">
      <dgm:prSet/>
      <dgm:spPr/>
      <dgm:t>
        <a:bodyPr/>
        <a:lstStyle/>
        <a:p>
          <a:endParaRPr lang="en-US"/>
        </a:p>
      </dgm:t>
    </dgm:pt>
    <dgm:pt modelId="{207DB391-14BC-4E0A-A87D-90805BC1A593}" type="sibTrans" cxnId="{1E0FFAF3-3F3B-4AF1-89E5-9FEB6BC028A2}">
      <dgm:prSet/>
      <dgm:spPr/>
      <dgm:t>
        <a:bodyPr/>
        <a:lstStyle/>
        <a:p>
          <a:endParaRPr lang="en-US"/>
        </a:p>
      </dgm:t>
    </dgm:pt>
    <dgm:pt modelId="{B7E520AB-EBB2-477D-B73A-25B474A37EB2}">
      <dgm:prSet/>
      <dgm:spPr/>
      <dgm:t>
        <a:bodyPr/>
        <a:lstStyle/>
        <a:p>
          <a:r>
            <a:rPr lang="en-US"/>
            <a:t>Dilute</a:t>
          </a:r>
        </a:p>
      </dgm:t>
    </dgm:pt>
    <dgm:pt modelId="{11043876-FD46-46DB-BEF6-F6B3B9E34E3D}" type="parTrans" cxnId="{8DF8385F-FD40-420B-ABB3-30217B690FDF}">
      <dgm:prSet/>
      <dgm:spPr/>
      <dgm:t>
        <a:bodyPr/>
        <a:lstStyle/>
        <a:p>
          <a:endParaRPr lang="en-US"/>
        </a:p>
      </dgm:t>
    </dgm:pt>
    <dgm:pt modelId="{D1044C7F-7907-471E-9508-6FAA4B6423E8}" type="sibTrans" cxnId="{8DF8385F-FD40-420B-ABB3-30217B690FDF}">
      <dgm:prSet/>
      <dgm:spPr/>
      <dgm:t>
        <a:bodyPr/>
        <a:lstStyle/>
        <a:p>
          <a:endParaRPr lang="en-US"/>
        </a:p>
      </dgm:t>
    </dgm:pt>
    <dgm:pt modelId="{EC42B072-079A-418A-848D-3B53BCCE4156}">
      <dgm:prSet/>
      <dgm:spPr/>
      <dgm:t>
        <a:bodyPr/>
        <a:lstStyle/>
        <a:p>
          <a:r>
            <a:rPr lang="en-US"/>
            <a:t>Dilute PNP solution in citrate buffer to make 20, 40, 60, 80, 100 µM solutions.</a:t>
          </a:r>
        </a:p>
      </dgm:t>
    </dgm:pt>
    <dgm:pt modelId="{539D2DF1-EDE4-4E4A-9FDA-E7EBA4438DC1}" type="parTrans" cxnId="{8BA9D350-DB3E-4727-B734-95ABADE9FF83}">
      <dgm:prSet/>
      <dgm:spPr/>
      <dgm:t>
        <a:bodyPr/>
        <a:lstStyle/>
        <a:p>
          <a:endParaRPr lang="en-US"/>
        </a:p>
      </dgm:t>
    </dgm:pt>
    <dgm:pt modelId="{792BA988-EB05-4B2A-BC9E-D278DB7A3B45}" type="sibTrans" cxnId="{8BA9D350-DB3E-4727-B734-95ABADE9FF83}">
      <dgm:prSet/>
      <dgm:spPr/>
      <dgm:t>
        <a:bodyPr/>
        <a:lstStyle/>
        <a:p>
          <a:endParaRPr lang="en-US"/>
        </a:p>
      </dgm:t>
    </dgm:pt>
    <dgm:pt modelId="{4F20EAB6-5B88-4543-89F2-EDA332C6F6AA}">
      <dgm:prSet/>
      <dgm:spPr/>
      <dgm:t>
        <a:bodyPr/>
        <a:lstStyle/>
        <a:p>
          <a:r>
            <a:rPr lang="en-US"/>
            <a:t>Add</a:t>
          </a:r>
        </a:p>
      </dgm:t>
    </dgm:pt>
    <dgm:pt modelId="{CB2C953A-E6E3-4C6E-92C3-277EEE417D28}" type="parTrans" cxnId="{EFA0C6E5-B3F4-4092-B26E-D7CB9DC361E1}">
      <dgm:prSet/>
      <dgm:spPr/>
      <dgm:t>
        <a:bodyPr/>
        <a:lstStyle/>
        <a:p>
          <a:endParaRPr lang="en-US"/>
        </a:p>
      </dgm:t>
    </dgm:pt>
    <dgm:pt modelId="{D4060BE3-C81E-4835-943F-4D21B91A1C13}" type="sibTrans" cxnId="{EFA0C6E5-B3F4-4092-B26E-D7CB9DC361E1}">
      <dgm:prSet/>
      <dgm:spPr/>
      <dgm:t>
        <a:bodyPr/>
        <a:lstStyle/>
        <a:p>
          <a:endParaRPr lang="en-US"/>
        </a:p>
      </dgm:t>
    </dgm:pt>
    <dgm:pt modelId="{8EE179C5-44CC-4F1C-BF32-10B140042D1F}">
      <dgm:prSet/>
      <dgm:spPr/>
      <dgm:t>
        <a:bodyPr/>
        <a:lstStyle/>
        <a:p>
          <a:r>
            <a:rPr lang="en-US"/>
            <a:t>Add 0.5 mL of 1N Na2CO3 to each solution and measure the absorbance at 405 nm against a reagent blank (Citrate buffer + 1N Na2CO3).</a:t>
          </a:r>
        </a:p>
      </dgm:t>
    </dgm:pt>
    <dgm:pt modelId="{E6B55E03-7340-4DA0-943D-9D2BEF268C64}" type="parTrans" cxnId="{117955CC-2B58-49F6-986C-ACA85C9313C0}">
      <dgm:prSet/>
      <dgm:spPr/>
      <dgm:t>
        <a:bodyPr/>
        <a:lstStyle/>
        <a:p>
          <a:endParaRPr lang="en-US"/>
        </a:p>
      </dgm:t>
    </dgm:pt>
    <dgm:pt modelId="{D9BF3100-3014-432E-AE2E-57B05B652585}" type="sibTrans" cxnId="{117955CC-2B58-49F6-986C-ACA85C9313C0}">
      <dgm:prSet/>
      <dgm:spPr/>
      <dgm:t>
        <a:bodyPr/>
        <a:lstStyle/>
        <a:p>
          <a:endParaRPr lang="en-US"/>
        </a:p>
      </dgm:t>
    </dgm:pt>
    <dgm:pt modelId="{C1A685A6-0337-45E1-9572-7F06CB5E4A61}">
      <dgm:prSet/>
      <dgm:spPr/>
      <dgm:t>
        <a:bodyPr/>
        <a:lstStyle/>
        <a:p>
          <a:r>
            <a:rPr lang="en-US"/>
            <a:t>Assay</a:t>
          </a:r>
        </a:p>
      </dgm:t>
    </dgm:pt>
    <dgm:pt modelId="{314124C3-458A-40A8-B370-274B7A28302E}" type="parTrans" cxnId="{54D5641B-C1FF-48D1-A25C-05DCD883A6F2}">
      <dgm:prSet/>
      <dgm:spPr/>
      <dgm:t>
        <a:bodyPr/>
        <a:lstStyle/>
        <a:p>
          <a:endParaRPr lang="en-US"/>
        </a:p>
      </dgm:t>
    </dgm:pt>
    <dgm:pt modelId="{30A93DA1-6496-4628-8FDD-F8F241B0037B}" type="sibTrans" cxnId="{54D5641B-C1FF-48D1-A25C-05DCD883A6F2}">
      <dgm:prSet/>
      <dgm:spPr/>
      <dgm:t>
        <a:bodyPr/>
        <a:lstStyle/>
        <a:p>
          <a:endParaRPr lang="en-US"/>
        </a:p>
      </dgm:t>
    </dgm:pt>
    <dgm:pt modelId="{5696773E-1F39-43A3-ACA9-133CFD27F3ED}">
      <dgm:prSet/>
      <dgm:spPr/>
      <dgm:t>
        <a:bodyPr/>
        <a:lstStyle/>
        <a:p>
          <a:r>
            <a:rPr lang="en-US"/>
            <a:t>For Enzyme Assay:</a:t>
          </a:r>
        </a:p>
      </dgm:t>
    </dgm:pt>
    <dgm:pt modelId="{C80F7F02-F4C2-4064-BCA3-3A830B1169F8}" type="parTrans" cxnId="{E5F99B67-4FB9-44D2-B129-19C1C067866D}">
      <dgm:prSet/>
      <dgm:spPr/>
      <dgm:t>
        <a:bodyPr/>
        <a:lstStyle/>
        <a:p>
          <a:endParaRPr lang="en-US"/>
        </a:p>
      </dgm:t>
    </dgm:pt>
    <dgm:pt modelId="{EE47301D-9B83-44C7-91F5-9B32E1ECA801}" type="sibTrans" cxnId="{E5F99B67-4FB9-44D2-B129-19C1C067866D}">
      <dgm:prSet/>
      <dgm:spPr/>
      <dgm:t>
        <a:bodyPr/>
        <a:lstStyle/>
        <a:p>
          <a:endParaRPr lang="en-US"/>
        </a:p>
      </dgm:t>
    </dgm:pt>
    <dgm:pt modelId="{2E106402-71B3-48A2-9E79-4ED0DD52F665}">
      <dgm:prSet/>
      <dgm:spPr/>
      <dgm:t>
        <a:bodyPr/>
        <a:lstStyle/>
        <a:p>
          <a:r>
            <a:rPr lang="en-US"/>
            <a:t>Add</a:t>
          </a:r>
        </a:p>
      </dgm:t>
    </dgm:pt>
    <dgm:pt modelId="{8C530A33-46C3-42A2-BD62-EE3926CE131D}" type="parTrans" cxnId="{7339E8AC-5527-47C8-8D08-AF6C19B65D14}">
      <dgm:prSet/>
      <dgm:spPr/>
      <dgm:t>
        <a:bodyPr/>
        <a:lstStyle/>
        <a:p>
          <a:endParaRPr lang="en-US"/>
        </a:p>
      </dgm:t>
    </dgm:pt>
    <dgm:pt modelId="{C41CF4DA-8B06-42A7-9043-DB0DE4D50286}" type="sibTrans" cxnId="{7339E8AC-5527-47C8-8D08-AF6C19B65D14}">
      <dgm:prSet/>
      <dgm:spPr/>
      <dgm:t>
        <a:bodyPr/>
        <a:lstStyle/>
        <a:p>
          <a:endParaRPr lang="en-US"/>
        </a:p>
      </dgm:t>
    </dgm:pt>
    <dgm:pt modelId="{94F4EFED-FEA5-45C1-AB50-1387FFE06BFE}">
      <dgm:prSet/>
      <dgm:spPr/>
      <dgm:t>
        <a:bodyPr/>
        <a:lstStyle/>
        <a:p>
          <a:r>
            <a:rPr lang="en-US"/>
            <a:t>Add 0.9 mL of pre-equilibrated PNPG solution to 100 µL of enzyme and incubate for 10 minutes in a water bath.</a:t>
          </a:r>
        </a:p>
      </dgm:t>
    </dgm:pt>
    <dgm:pt modelId="{9AFE88CD-87FD-4AD3-82D8-7F02AFC006C6}" type="parTrans" cxnId="{16AB6FD5-0063-45FC-B79D-FE1BDA5A47FE}">
      <dgm:prSet/>
      <dgm:spPr/>
      <dgm:t>
        <a:bodyPr/>
        <a:lstStyle/>
        <a:p>
          <a:endParaRPr lang="en-US"/>
        </a:p>
      </dgm:t>
    </dgm:pt>
    <dgm:pt modelId="{41FE0F78-A0C5-4B39-8C8B-91527F358450}" type="sibTrans" cxnId="{16AB6FD5-0063-45FC-B79D-FE1BDA5A47FE}">
      <dgm:prSet/>
      <dgm:spPr/>
      <dgm:t>
        <a:bodyPr/>
        <a:lstStyle/>
        <a:p>
          <a:endParaRPr lang="en-US"/>
        </a:p>
      </dgm:t>
    </dgm:pt>
    <dgm:pt modelId="{61F796B2-19F6-4002-82C4-6AE57A5C1CEC}">
      <dgm:prSet/>
      <dgm:spPr/>
      <dgm:t>
        <a:bodyPr/>
        <a:lstStyle/>
        <a:p>
          <a:r>
            <a:rPr lang="en-US"/>
            <a:t>Stop</a:t>
          </a:r>
        </a:p>
      </dgm:t>
    </dgm:pt>
    <dgm:pt modelId="{E3813169-7DCA-4AC8-9E46-00FD5BF489B4}" type="parTrans" cxnId="{D8F41681-547D-4C01-866C-F5244B4CE1C4}">
      <dgm:prSet/>
      <dgm:spPr/>
      <dgm:t>
        <a:bodyPr/>
        <a:lstStyle/>
        <a:p>
          <a:endParaRPr lang="en-US"/>
        </a:p>
      </dgm:t>
    </dgm:pt>
    <dgm:pt modelId="{29EB5D04-EC9E-421E-86B1-BC56110F3CD5}" type="sibTrans" cxnId="{D8F41681-547D-4C01-866C-F5244B4CE1C4}">
      <dgm:prSet/>
      <dgm:spPr/>
      <dgm:t>
        <a:bodyPr/>
        <a:lstStyle/>
        <a:p>
          <a:endParaRPr lang="en-US"/>
        </a:p>
      </dgm:t>
    </dgm:pt>
    <dgm:pt modelId="{3D4614B6-19BE-4A8A-9B51-DE5E37E0F3A1}">
      <dgm:prSet/>
      <dgm:spPr/>
      <dgm:t>
        <a:bodyPr/>
        <a:lstStyle/>
        <a:p>
          <a:r>
            <a:rPr lang="en-US"/>
            <a:t>Stop the reaction by adding 0.5 mL of 1N Na2CO3.</a:t>
          </a:r>
        </a:p>
      </dgm:t>
    </dgm:pt>
    <dgm:pt modelId="{9BA1538D-33EF-4DBA-9C2B-90E3C15C3F46}" type="parTrans" cxnId="{B2E3E61A-BF2C-499D-B727-DA625A32B9A4}">
      <dgm:prSet/>
      <dgm:spPr/>
      <dgm:t>
        <a:bodyPr/>
        <a:lstStyle/>
        <a:p>
          <a:endParaRPr lang="en-US"/>
        </a:p>
      </dgm:t>
    </dgm:pt>
    <dgm:pt modelId="{2D036838-2E11-4C0E-B026-1BA6275B9A81}" type="sibTrans" cxnId="{B2E3E61A-BF2C-499D-B727-DA625A32B9A4}">
      <dgm:prSet/>
      <dgm:spPr/>
      <dgm:t>
        <a:bodyPr/>
        <a:lstStyle/>
        <a:p>
          <a:endParaRPr lang="en-US"/>
        </a:p>
      </dgm:t>
    </dgm:pt>
    <dgm:pt modelId="{8702350F-2302-4DB0-A376-43DE930EC967}">
      <dgm:prSet/>
      <dgm:spPr/>
      <dgm:t>
        <a:bodyPr/>
        <a:lstStyle/>
        <a:p>
          <a:r>
            <a:rPr lang="en-US"/>
            <a:t>Measure</a:t>
          </a:r>
        </a:p>
      </dgm:t>
    </dgm:pt>
    <dgm:pt modelId="{7A773BBA-8B63-41EB-83D7-2E7FFB79ACC6}" type="parTrans" cxnId="{CDCA7D84-1A00-4666-8B32-A40240BA907C}">
      <dgm:prSet/>
      <dgm:spPr/>
      <dgm:t>
        <a:bodyPr/>
        <a:lstStyle/>
        <a:p>
          <a:endParaRPr lang="en-US"/>
        </a:p>
      </dgm:t>
    </dgm:pt>
    <dgm:pt modelId="{F48C0D00-8242-4643-B94D-851A334416A2}" type="sibTrans" cxnId="{CDCA7D84-1A00-4666-8B32-A40240BA907C}">
      <dgm:prSet/>
      <dgm:spPr/>
      <dgm:t>
        <a:bodyPr/>
        <a:lstStyle/>
        <a:p>
          <a:endParaRPr lang="en-US"/>
        </a:p>
      </dgm:t>
    </dgm:pt>
    <dgm:pt modelId="{436DB33B-3E8C-44C6-BEEE-022857A614F3}">
      <dgm:prSet/>
      <dgm:spPr/>
      <dgm:t>
        <a:bodyPr/>
        <a:lstStyle/>
        <a:p>
          <a:r>
            <a:rPr lang="en-US"/>
            <a:t>Measure the absorbance at 405 nm against a blank (Citrate buffer + PNPG + 1N Na2CO3).</a:t>
          </a:r>
        </a:p>
      </dgm:t>
    </dgm:pt>
    <dgm:pt modelId="{1BC014C3-6712-4E30-9AD9-6A2AE531066D}" type="parTrans" cxnId="{E01F8735-616F-4FE8-A5B0-C08C6FBC6152}">
      <dgm:prSet/>
      <dgm:spPr/>
      <dgm:t>
        <a:bodyPr/>
        <a:lstStyle/>
        <a:p>
          <a:endParaRPr lang="en-US"/>
        </a:p>
      </dgm:t>
    </dgm:pt>
    <dgm:pt modelId="{EAF5C438-310B-4F8C-9347-E115F461AB7D}" type="sibTrans" cxnId="{E01F8735-616F-4FE8-A5B0-C08C6FBC6152}">
      <dgm:prSet/>
      <dgm:spPr/>
      <dgm:t>
        <a:bodyPr/>
        <a:lstStyle/>
        <a:p>
          <a:endParaRPr lang="en-US"/>
        </a:p>
      </dgm:t>
    </dgm:pt>
    <dgm:pt modelId="{474324F3-8871-4FFA-B43A-B5714231ED73}" type="pres">
      <dgm:prSet presAssocID="{2270B535-3A4D-4DC5-8B3B-C63F55554D47}" presName="Name0" presStyleCnt="0">
        <dgm:presLayoutVars>
          <dgm:dir/>
          <dgm:animLvl val="lvl"/>
          <dgm:resizeHandles val="exact"/>
        </dgm:presLayoutVars>
      </dgm:prSet>
      <dgm:spPr/>
    </dgm:pt>
    <dgm:pt modelId="{239BADB4-5472-477C-8687-FE8905E7C26C}" type="pres">
      <dgm:prSet presAssocID="{8702350F-2302-4DB0-A376-43DE930EC967}" presName="boxAndChildren" presStyleCnt="0"/>
      <dgm:spPr/>
    </dgm:pt>
    <dgm:pt modelId="{875CB453-212B-484B-9AD4-F4D7484FD808}" type="pres">
      <dgm:prSet presAssocID="{8702350F-2302-4DB0-A376-43DE930EC967}" presName="parentTextBox" presStyleLbl="alignNode1" presStyleIdx="0" presStyleCnt="7"/>
      <dgm:spPr/>
    </dgm:pt>
    <dgm:pt modelId="{2BCAA622-BB3E-4247-A862-4EAA23BDE708}" type="pres">
      <dgm:prSet presAssocID="{8702350F-2302-4DB0-A376-43DE930EC967}" presName="descendantBox" presStyleLbl="bgAccFollowNode1" presStyleIdx="0" presStyleCnt="7"/>
      <dgm:spPr/>
    </dgm:pt>
    <dgm:pt modelId="{C95E4DB4-0823-4D4A-9B56-EE15943F1CCA}" type="pres">
      <dgm:prSet presAssocID="{29EB5D04-EC9E-421E-86B1-BC56110F3CD5}" presName="sp" presStyleCnt="0"/>
      <dgm:spPr/>
    </dgm:pt>
    <dgm:pt modelId="{2A306A92-4B87-4264-8DF5-221A8D398523}" type="pres">
      <dgm:prSet presAssocID="{61F796B2-19F6-4002-82C4-6AE57A5C1CEC}" presName="arrowAndChildren" presStyleCnt="0"/>
      <dgm:spPr/>
    </dgm:pt>
    <dgm:pt modelId="{DBB8C523-CC94-4E5C-861E-567E6ED9AECC}" type="pres">
      <dgm:prSet presAssocID="{61F796B2-19F6-4002-82C4-6AE57A5C1CEC}" presName="parentTextArrow" presStyleLbl="node1" presStyleIdx="0" presStyleCnt="0"/>
      <dgm:spPr/>
    </dgm:pt>
    <dgm:pt modelId="{54C6E286-359F-48A6-BB9C-A077F590D22B}" type="pres">
      <dgm:prSet presAssocID="{61F796B2-19F6-4002-82C4-6AE57A5C1CEC}" presName="arrow" presStyleLbl="alignNode1" presStyleIdx="1" presStyleCnt="7"/>
      <dgm:spPr/>
    </dgm:pt>
    <dgm:pt modelId="{DEF3423E-392C-4918-9CBE-F0C0AE4616E7}" type="pres">
      <dgm:prSet presAssocID="{61F796B2-19F6-4002-82C4-6AE57A5C1CEC}" presName="descendantArrow" presStyleLbl="bgAccFollowNode1" presStyleIdx="1" presStyleCnt="7"/>
      <dgm:spPr/>
    </dgm:pt>
    <dgm:pt modelId="{14A20E3C-2F35-40C2-B80A-28A76480160E}" type="pres">
      <dgm:prSet presAssocID="{C41CF4DA-8B06-42A7-9043-DB0DE4D50286}" presName="sp" presStyleCnt="0"/>
      <dgm:spPr/>
    </dgm:pt>
    <dgm:pt modelId="{35982BE2-7305-465A-9602-0524DE4896DC}" type="pres">
      <dgm:prSet presAssocID="{2E106402-71B3-48A2-9E79-4ED0DD52F665}" presName="arrowAndChildren" presStyleCnt="0"/>
      <dgm:spPr/>
    </dgm:pt>
    <dgm:pt modelId="{25BDC931-7F31-4DE9-B634-F17FD5BA05AD}" type="pres">
      <dgm:prSet presAssocID="{2E106402-71B3-48A2-9E79-4ED0DD52F665}" presName="parentTextArrow" presStyleLbl="node1" presStyleIdx="0" presStyleCnt="0"/>
      <dgm:spPr/>
    </dgm:pt>
    <dgm:pt modelId="{B18C5959-2AB2-4A59-99F4-35B2768F6F1B}" type="pres">
      <dgm:prSet presAssocID="{2E106402-71B3-48A2-9E79-4ED0DD52F665}" presName="arrow" presStyleLbl="alignNode1" presStyleIdx="2" presStyleCnt="7"/>
      <dgm:spPr/>
    </dgm:pt>
    <dgm:pt modelId="{9B2FD45C-6AEF-444B-A7C5-F8807B32881C}" type="pres">
      <dgm:prSet presAssocID="{2E106402-71B3-48A2-9E79-4ED0DD52F665}" presName="descendantArrow" presStyleLbl="bgAccFollowNode1" presStyleIdx="2" presStyleCnt="7"/>
      <dgm:spPr/>
    </dgm:pt>
    <dgm:pt modelId="{AD107DEF-1021-42C0-AAF0-2548FE31CE1B}" type="pres">
      <dgm:prSet presAssocID="{30A93DA1-6496-4628-8FDD-F8F241B0037B}" presName="sp" presStyleCnt="0"/>
      <dgm:spPr/>
    </dgm:pt>
    <dgm:pt modelId="{247643FD-102A-4CE9-A110-3BF466809B05}" type="pres">
      <dgm:prSet presAssocID="{C1A685A6-0337-45E1-9572-7F06CB5E4A61}" presName="arrowAndChildren" presStyleCnt="0"/>
      <dgm:spPr/>
    </dgm:pt>
    <dgm:pt modelId="{CD00A021-FF04-4140-B695-B86A55E39609}" type="pres">
      <dgm:prSet presAssocID="{C1A685A6-0337-45E1-9572-7F06CB5E4A61}" presName="parentTextArrow" presStyleLbl="node1" presStyleIdx="0" presStyleCnt="0"/>
      <dgm:spPr/>
    </dgm:pt>
    <dgm:pt modelId="{DCF71959-3334-48D1-9724-4846F8266302}" type="pres">
      <dgm:prSet presAssocID="{C1A685A6-0337-45E1-9572-7F06CB5E4A61}" presName="arrow" presStyleLbl="alignNode1" presStyleIdx="3" presStyleCnt="7"/>
      <dgm:spPr/>
    </dgm:pt>
    <dgm:pt modelId="{AD515E81-8B35-45C3-8F22-7D5C7B7DEFF1}" type="pres">
      <dgm:prSet presAssocID="{C1A685A6-0337-45E1-9572-7F06CB5E4A61}" presName="descendantArrow" presStyleLbl="bgAccFollowNode1" presStyleIdx="3" presStyleCnt="7"/>
      <dgm:spPr/>
    </dgm:pt>
    <dgm:pt modelId="{02697A40-9280-46DD-A49F-8A095640D7E1}" type="pres">
      <dgm:prSet presAssocID="{D4060BE3-C81E-4835-943F-4D21B91A1C13}" presName="sp" presStyleCnt="0"/>
      <dgm:spPr/>
    </dgm:pt>
    <dgm:pt modelId="{DE7767DD-E134-41A6-87D6-F326EA05C52D}" type="pres">
      <dgm:prSet presAssocID="{4F20EAB6-5B88-4543-89F2-EDA332C6F6AA}" presName="arrowAndChildren" presStyleCnt="0"/>
      <dgm:spPr/>
    </dgm:pt>
    <dgm:pt modelId="{36B8AEEF-0403-4D40-AA40-1AF15CFEE1A5}" type="pres">
      <dgm:prSet presAssocID="{4F20EAB6-5B88-4543-89F2-EDA332C6F6AA}" presName="parentTextArrow" presStyleLbl="node1" presStyleIdx="0" presStyleCnt="0"/>
      <dgm:spPr/>
    </dgm:pt>
    <dgm:pt modelId="{E12E8474-3460-48A7-ACD6-F9F2EFCE96EE}" type="pres">
      <dgm:prSet presAssocID="{4F20EAB6-5B88-4543-89F2-EDA332C6F6AA}" presName="arrow" presStyleLbl="alignNode1" presStyleIdx="4" presStyleCnt="7"/>
      <dgm:spPr/>
    </dgm:pt>
    <dgm:pt modelId="{8A8EB11F-22AF-4BFF-B03E-8497536CB98C}" type="pres">
      <dgm:prSet presAssocID="{4F20EAB6-5B88-4543-89F2-EDA332C6F6AA}" presName="descendantArrow" presStyleLbl="bgAccFollowNode1" presStyleIdx="4" presStyleCnt="7"/>
      <dgm:spPr/>
    </dgm:pt>
    <dgm:pt modelId="{EF6EA776-A430-4E3C-A2FA-2A891AA2A9CB}" type="pres">
      <dgm:prSet presAssocID="{D1044C7F-7907-471E-9508-6FAA4B6423E8}" presName="sp" presStyleCnt="0"/>
      <dgm:spPr/>
    </dgm:pt>
    <dgm:pt modelId="{A4023233-56CD-4253-A289-2173F8FC6D98}" type="pres">
      <dgm:prSet presAssocID="{B7E520AB-EBB2-477D-B73A-25B474A37EB2}" presName="arrowAndChildren" presStyleCnt="0"/>
      <dgm:spPr/>
    </dgm:pt>
    <dgm:pt modelId="{43432974-BB6F-487F-B9C6-1C670B3AEEBC}" type="pres">
      <dgm:prSet presAssocID="{B7E520AB-EBB2-477D-B73A-25B474A37EB2}" presName="parentTextArrow" presStyleLbl="node1" presStyleIdx="0" presStyleCnt="0"/>
      <dgm:spPr/>
    </dgm:pt>
    <dgm:pt modelId="{2132A21E-19F5-4B19-A591-8843458E34EF}" type="pres">
      <dgm:prSet presAssocID="{B7E520AB-EBB2-477D-B73A-25B474A37EB2}" presName="arrow" presStyleLbl="alignNode1" presStyleIdx="5" presStyleCnt="7"/>
      <dgm:spPr/>
    </dgm:pt>
    <dgm:pt modelId="{BD9767F3-91D5-42EC-9C3F-D89B88DBCD17}" type="pres">
      <dgm:prSet presAssocID="{B7E520AB-EBB2-477D-B73A-25B474A37EB2}" presName="descendantArrow" presStyleLbl="bgAccFollowNode1" presStyleIdx="5" presStyleCnt="7"/>
      <dgm:spPr/>
    </dgm:pt>
    <dgm:pt modelId="{3E4087CB-2001-467C-A380-293400CC0137}" type="pres">
      <dgm:prSet presAssocID="{B201B910-6FD9-416A-BFC9-C1CC7E94C1E4}" presName="sp" presStyleCnt="0"/>
      <dgm:spPr/>
    </dgm:pt>
    <dgm:pt modelId="{E62D1F8A-76CA-444B-A1CE-C0C232A45E42}" type="pres">
      <dgm:prSet presAssocID="{72F7E743-4290-4813-8571-5183DEDAD6F8}" presName="arrowAndChildren" presStyleCnt="0"/>
      <dgm:spPr/>
    </dgm:pt>
    <dgm:pt modelId="{546B50C2-7088-42C3-84F2-B5CA0B86B4D3}" type="pres">
      <dgm:prSet presAssocID="{72F7E743-4290-4813-8571-5183DEDAD6F8}" presName="parentTextArrow" presStyleLbl="node1" presStyleIdx="0" presStyleCnt="0"/>
      <dgm:spPr/>
    </dgm:pt>
    <dgm:pt modelId="{836087DF-867B-4EC6-80B9-0F8350C15E48}" type="pres">
      <dgm:prSet presAssocID="{72F7E743-4290-4813-8571-5183DEDAD6F8}" presName="arrow" presStyleLbl="alignNode1" presStyleIdx="6" presStyleCnt="7"/>
      <dgm:spPr/>
    </dgm:pt>
    <dgm:pt modelId="{938E7997-82AA-4743-8013-18DC74E9D8BD}" type="pres">
      <dgm:prSet presAssocID="{72F7E743-4290-4813-8571-5183DEDAD6F8}" presName="descendantArrow" presStyleLbl="bgAccFollowNode1" presStyleIdx="6" presStyleCnt="7"/>
      <dgm:spPr/>
    </dgm:pt>
  </dgm:ptLst>
  <dgm:cxnLst>
    <dgm:cxn modelId="{B2E3E61A-BF2C-499D-B727-DA625A32B9A4}" srcId="{61F796B2-19F6-4002-82C4-6AE57A5C1CEC}" destId="{3D4614B6-19BE-4A8A-9B51-DE5E37E0F3A1}" srcOrd="0" destOrd="0" parTransId="{9BA1538D-33EF-4DBA-9C2B-90E3C15C3F46}" sibTransId="{2D036838-2E11-4C0E-B026-1BA6275B9A81}"/>
    <dgm:cxn modelId="{54D5641B-C1FF-48D1-A25C-05DCD883A6F2}" srcId="{2270B535-3A4D-4DC5-8B3B-C63F55554D47}" destId="{C1A685A6-0337-45E1-9572-7F06CB5E4A61}" srcOrd="3" destOrd="0" parTransId="{314124C3-458A-40A8-B370-274B7A28302E}" sibTransId="{30A93DA1-6496-4628-8FDD-F8F241B0037B}"/>
    <dgm:cxn modelId="{D3A3B622-A793-4ED0-8142-BDACF3E73664}" type="presOf" srcId="{2E106402-71B3-48A2-9E79-4ED0DD52F665}" destId="{B18C5959-2AB2-4A59-99F4-35B2768F6F1B}" srcOrd="1" destOrd="0" presId="urn:microsoft.com/office/officeart/2016/7/layout/VerticalDownArrowProcess"/>
    <dgm:cxn modelId="{226CF029-CA2E-4816-820D-C76DF45B66D6}" type="presOf" srcId="{3D4614B6-19BE-4A8A-9B51-DE5E37E0F3A1}" destId="{DEF3423E-392C-4918-9CBE-F0C0AE4616E7}" srcOrd="0" destOrd="0" presId="urn:microsoft.com/office/officeart/2016/7/layout/VerticalDownArrowProcess"/>
    <dgm:cxn modelId="{86C1432B-598B-43A2-BA05-87001551ADAC}" type="presOf" srcId="{94F4EFED-FEA5-45C1-AB50-1387FFE06BFE}" destId="{9B2FD45C-6AEF-444B-A7C5-F8807B32881C}" srcOrd="0" destOrd="0" presId="urn:microsoft.com/office/officeart/2016/7/layout/VerticalDownArrowProcess"/>
    <dgm:cxn modelId="{E01F8735-616F-4FE8-A5B0-C08C6FBC6152}" srcId="{8702350F-2302-4DB0-A376-43DE930EC967}" destId="{436DB33B-3E8C-44C6-BEEE-022857A614F3}" srcOrd="0" destOrd="0" parTransId="{1BC014C3-6712-4E30-9AD9-6A2AE531066D}" sibTransId="{EAF5C438-310B-4F8C-9347-E115F461AB7D}"/>
    <dgm:cxn modelId="{A7FB605D-1D7E-44B2-A37A-EECA19A81054}" type="presOf" srcId="{61F796B2-19F6-4002-82C4-6AE57A5C1CEC}" destId="{54C6E286-359F-48A6-BB9C-A077F590D22B}" srcOrd="1" destOrd="0" presId="urn:microsoft.com/office/officeart/2016/7/layout/VerticalDownArrowProcess"/>
    <dgm:cxn modelId="{8DF8385F-FD40-420B-ABB3-30217B690FDF}" srcId="{2270B535-3A4D-4DC5-8B3B-C63F55554D47}" destId="{B7E520AB-EBB2-477D-B73A-25B474A37EB2}" srcOrd="1" destOrd="0" parTransId="{11043876-FD46-46DB-BEF6-F6B3B9E34E3D}" sibTransId="{D1044C7F-7907-471E-9508-6FAA4B6423E8}"/>
    <dgm:cxn modelId="{F25AEF60-643A-41F7-B7A8-5E966F0E528E}" type="presOf" srcId="{ACD20980-1D57-4830-B89F-38BF0051CBB2}" destId="{938E7997-82AA-4743-8013-18DC74E9D8BD}" srcOrd="0" destOrd="0" presId="urn:microsoft.com/office/officeart/2016/7/layout/VerticalDownArrowProcess"/>
    <dgm:cxn modelId="{CCD80E42-412E-4470-9F7F-A64F82877564}" type="presOf" srcId="{72F7E743-4290-4813-8571-5183DEDAD6F8}" destId="{546B50C2-7088-42C3-84F2-B5CA0B86B4D3}" srcOrd="0" destOrd="0" presId="urn:microsoft.com/office/officeart/2016/7/layout/VerticalDownArrowProcess"/>
    <dgm:cxn modelId="{5E363066-E1D6-4D2F-9CBE-B6F5E9469849}" type="presOf" srcId="{4F20EAB6-5B88-4543-89F2-EDA332C6F6AA}" destId="{36B8AEEF-0403-4D40-AA40-1AF15CFEE1A5}" srcOrd="0" destOrd="0" presId="urn:microsoft.com/office/officeart/2016/7/layout/VerticalDownArrowProcess"/>
    <dgm:cxn modelId="{E5F99B67-4FB9-44D2-B129-19C1C067866D}" srcId="{C1A685A6-0337-45E1-9572-7F06CB5E4A61}" destId="{5696773E-1F39-43A3-ACA9-133CFD27F3ED}" srcOrd="0" destOrd="0" parTransId="{C80F7F02-F4C2-4064-BCA3-3A830B1169F8}" sibTransId="{EE47301D-9B83-44C7-91F5-9B32E1ECA801}"/>
    <dgm:cxn modelId="{6C90D66D-E11D-4A16-BE49-D1F2FEC1256F}" type="presOf" srcId="{C1A685A6-0337-45E1-9572-7F06CB5E4A61}" destId="{DCF71959-3334-48D1-9724-4846F8266302}" srcOrd="1" destOrd="0" presId="urn:microsoft.com/office/officeart/2016/7/layout/VerticalDownArrowProcess"/>
    <dgm:cxn modelId="{8BA9D350-DB3E-4727-B734-95ABADE9FF83}" srcId="{B7E520AB-EBB2-477D-B73A-25B474A37EB2}" destId="{EC42B072-079A-418A-848D-3B53BCCE4156}" srcOrd="0" destOrd="0" parTransId="{539D2DF1-EDE4-4E4A-9FDA-E7EBA4438DC1}" sibTransId="{792BA988-EB05-4B2A-BC9E-D278DB7A3B45}"/>
    <dgm:cxn modelId="{473AAF71-0904-4665-B076-496BCD406D2B}" type="presOf" srcId="{8702350F-2302-4DB0-A376-43DE930EC967}" destId="{875CB453-212B-484B-9AD4-F4D7484FD808}" srcOrd="0" destOrd="0" presId="urn:microsoft.com/office/officeart/2016/7/layout/VerticalDownArrowProcess"/>
    <dgm:cxn modelId="{3E560C57-B714-4E2F-A566-71D55A1D18E2}" type="presOf" srcId="{4F20EAB6-5B88-4543-89F2-EDA332C6F6AA}" destId="{E12E8474-3460-48A7-ACD6-F9F2EFCE96EE}" srcOrd="1" destOrd="0" presId="urn:microsoft.com/office/officeart/2016/7/layout/VerticalDownArrowProcess"/>
    <dgm:cxn modelId="{D8F41681-547D-4C01-866C-F5244B4CE1C4}" srcId="{2270B535-3A4D-4DC5-8B3B-C63F55554D47}" destId="{61F796B2-19F6-4002-82C4-6AE57A5C1CEC}" srcOrd="5" destOrd="0" parTransId="{E3813169-7DCA-4AC8-9E46-00FD5BF489B4}" sibTransId="{29EB5D04-EC9E-421E-86B1-BC56110F3CD5}"/>
    <dgm:cxn modelId="{CDCA7D84-1A00-4666-8B32-A40240BA907C}" srcId="{2270B535-3A4D-4DC5-8B3B-C63F55554D47}" destId="{8702350F-2302-4DB0-A376-43DE930EC967}" srcOrd="6" destOrd="0" parTransId="{7A773BBA-8B63-41EB-83D7-2E7FFB79ACC6}" sibTransId="{F48C0D00-8242-4643-B94D-851A334416A2}"/>
    <dgm:cxn modelId="{D4DC2F87-64F8-40ED-872C-7456BC2035DD}" srcId="{2270B535-3A4D-4DC5-8B3B-C63F55554D47}" destId="{72F7E743-4290-4813-8571-5183DEDAD6F8}" srcOrd="0" destOrd="0" parTransId="{63820F6D-9F9C-4032-B429-DCEA9DB8B394}" sibTransId="{B201B910-6FD9-416A-BFC9-C1CC7E94C1E4}"/>
    <dgm:cxn modelId="{B3A0BCA0-7090-40B4-B548-5A3969E8C946}" type="presOf" srcId="{B7E520AB-EBB2-477D-B73A-25B474A37EB2}" destId="{43432974-BB6F-487F-B9C6-1C670B3AEEBC}" srcOrd="0" destOrd="0" presId="urn:microsoft.com/office/officeart/2016/7/layout/VerticalDownArrowProcess"/>
    <dgm:cxn modelId="{2A5F63A9-B5EF-423E-B591-6DC460B3BB58}" type="presOf" srcId="{2E106402-71B3-48A2-9E79-4ED0DD52F665}" destId="{25BDC931-7F31-4DE9-B634-F17FD5BA05AD}" srcOrd="0" destOrd="0" presId="urn:microsoft.com/office/officeart/2016/7/layout/VerticalDownArrowProcess"/>
    <dgm:cxn modelId="{7339E8AC-5527-47C8-8D08-AF6C19B65D14}" srcId="{2270B535-3A4D-4DC5-8B3B-C63F55554D47}" destId="{2E106402-71B3-48A2-9E79-4ED0DD52F665}" srcOrd="4" destOrd="0" parTransId="{8C530A33-46C3-42A2-BD62-EE3926CE131D}" sibTransId="{C41CF4DA-8B06-42A7-9043-DB0DE4D50286}"/>
    <dgm:cxn modelId="{114437AF-E4B7-4035-B25C-36BF4E5ED046}" type="presOf" srcId="{436DB33B-3E8C-44C6-BEEE-022857A614F3}" destId="{2BCAA622-BB3E-4247-A862-4EAA23BDE708}" srcOrd="0" destOrd="0" presId="urn:microsoft.com/office/officeart/2016/7/layout/VerticalDownArrowProcess"/>
    <dgm:cxn modelId="{A0C8C0B5-B24B-4400-8573-C817E8056C9A}" type="presOf" srcId="{8EE179C5-44CC-4F1C-BF32-10B140042D1F}" destId="{8A8EB11F-22AF-4BFF-B03E-8497536CB98C}" srcOrd="0" destOrd="0" presId="urn:microsoft.com/office/officeart/2016/7/layout/VerticalDownArrowProcess"/>
    <dgm:cxn modelId="{DBD968BA-C66C-415D-9B75-1447B4F044B3}" type="presOf" srcId="{61F796B2-19F6-4002-82C4-6AE57A5C1CEC}" destId="{DBB8C523-CC94-4E5C-861E-567E6ED9AECC}" srcOrd="0" destOrd="0" presId="urn:microsoft.com/office/officeart/2016/7/layout/VerticalDownArrowProcess"/>
    <dgm:cxn modelId="{93AC5CC3-4CF9-441E-9257-B74886ACC364}" type="presOf" srcId="{EC42B072-079A-418A-848D-3B53BCCE4156}" destId="{BD9767F3-91D5-42EC-9C3F-D89B88DBCD17}" srcOrd="0" destOrd="0" presId="urn:microsoft.com/office/officeart/2016/7/layout/VerticalDownArrowProcess"/>
    <dgm:cxn modelId="{E47FE0C6-972E-46E0-9A21-0EE0E09A2571}" type="presOf" srcId="{72F7E743-4290-4813-8571-5183DEDAD6F8}" destId="{836087DF-867B-4EC6-80B9-0F8350C15E48}" srcOrd="1" destOrd="0" presId="urn:microsoft.com/office/officeart/2016/7/layout/VerticalDownArrowProcess"/>
    <dgm:cxn modelId="{DF068BC9-6BB2-40FC-8E5B-6E90454E70BE}" type="presOf" srcId="{2270B535-3A4D-4DC5-8B3B-C63F55554D47}" destId="{474324F3-8871-4FFA-B43A-B5714231ED73}" srcOrd="0" destOrd="0" presId="urn:microsoft.com/office/officeart/2016/7/layout/VerticalDownArrowProcess"/>
    <dgm:cxn modelId="{117955CC-2B58-49F6-986C-ACA85C9313C0}" srcId="{4F20EAB6-5B88-4543-89F2-EDA332C6F6AA}" destId="{8EE179C5-44CC-4F1C-BF32-10B140042D1F}" srcOrd="0" destOrd="0" parTransId="{E6B55E03-7340-4DA0-943D-9D2BEF268C64}" sibTransId="{D9BF3100-3014-432E-AE2E-57B05B652585}"/>
    <dgm:cxn modelId="{16AB6FD5-0063-45FC-B79D-FE1BDA5A47FE}" srcId="{2E106402-71B3-48A2-9E79-4ED0DD52F665}" destId="{94F4EFED-FEA5-45C1-AB50-1387FFE06BFE}" srcOrd="0" destOrd="0" parTransId="{9AFE88CD-87FD-4AD3-82D8-7F02AFC006C6}" sibTransId="{41FE0F78-A0C5-4B39-8C8B-91527F358450}"/>
    <dgm:cxn modelId="{3117E3DB-A5AF-4BD4-8430-B9AE87BBABCE}" type="presOf" srcId="{B7E520AB-EBB2-477D-B73A-25B474A37EB2}" destId="{2132A21E-19F5-4B19-A591-8843458E34EF}" srcOrd="1" destOrd="0" presId="urn:microsoft.com/office/officeart/2016/7/layout/VerticalDownArrowProcess"/>
    <dgm:cxn modelId="{1B0058DD-9357-4061-9500-C15C7DAC4B18}" type="presOf" srcId="{5696773E-1F39-43A3-ACA9-133CFD27F3ED}" destId="{AD515E81-8B35-45C3-8F22-7D5C7B7DEFF1}" srcOrd="0" destOrd="0" presId="urn:microsoft.com/office/officeart/2016/7/layout/VerticalDownArrowProcess"/>
    <dgm:cxn modelId="{EFA0C6E5-B3F4-4092-B26E-D7CB9DC361E1}" srcId="{2270B535-3A4D-4DC5-8B3B-C63F55554D47}" destId="{4F20EAB6-5B88-4543-89F2-EDA332C6F6AA}" srcOrd="2" destOrd="0" parTransId="{CB2C953A-E6E3-4C6E-92C3-277EEE417D28}" sibTransId="{D4060BE3-C81E-4835-943F-4D21B91A1C13}"/>
    <dgm:cxn modelId="{719CE3E6-B88B-48E3-8FC5-F27739C5A001}" type="presOf" srcId="{C1A685A6-0337-45E1-9572-7F06CB5E4A61}" destId="{CD00A021-FF04-4140-B695-B86A55E39609}" srcOrd="0" destOrd="0" presId="urn:microsoft.com/office/officeart/2016/7/layout/VerticalDownArrowProcess"/>
    <dgm:cxn modelId="{1E0FFAF3-3F3B-4AF1-89E5-9FEB6BC028A2}" srcId="{72F7E743-4290-4813-8571-5183DEDAD6F8}" destId="{ACD20980-1D57-4830-B89F-38BF0051CBB2}" srcOrd="0" destOrd="0" parTransId="{E1781A21-0BD6-4C8E-B020-9E2E1925621B}" sibTransId="{207DB391-14BC-4E0A-A87D-90805BC1A593}"/>
    <dgm:cxn modelId="{F5A6AECA-09DA-45EE-92AA-3FBFA962D4F7}" type="presParOf" srcId="{474324F3-8871-4FFA-B43A-B5714231ED73}" destId="{239BADB4-5472-477C-8687-FE8905E7C26C}" srcOrd="0" destOrd="0" presId="urn:microsoft.com/office/officeart/2016/7/layout/VerticalDownArrowProcess"/>
    <dgm:cxn modelId="{2BCF8018-0037-486E-A761-A41614CE12BA}" type="presParOf" srcId="{239BADB4-5472-477C-8687-FE8905E7C26C}" destId="{875CB453-212B-484B-9AD4-F4D7484FD808}" srcOrd="0" destOrd="0" presId="urn:microsoft.com/office/officeart/2016/7/layout/VerticalDownArrowProcess"/>
    <dgm:cxn modelId="{872EC149-9BBD-445D-BE06-FF93CE0AE5E7}" type="presParOf" srcId="{239BADB4-5472-477C-8687-FE8905E7C26C}" destId="{2BCAA622-BB3E-4247-A862-4EAA23BDE708}" srcOrd="1" destOrd="0" presId="urn:microsoft.com/office/officeart/2016/7/layout/VerticalDownArrowProcess"/>
    <dgm:cxn modelId="{D7E4C389-9B26-4B82-AEB0-5073484E3CDF}" type="presParOf" srcId="{474324F3-8871-4FFA-B43A-B5714231ED73}" destId="{C95E4DB4-0823-4D4A-9B56-EE15943F1CCA}" srcOrd="1" destOrd="0" presId="urn:microsoft.com/office/officeart/2016/7/layout/VerticalDownArrowProcess"/>
    <dgm:cxn modelId="{EC5087D1-0E06-434E-9B9B-2C2A0AF87E50}" type="presParOf" srcId="{474324F3-8871-4FFA-B43A-B5714231ED73}" destId="{2A306A92-4B87-4264-8DF5-221A8D398523}" srcOrd="2" destOrd="0" presId="urn:microsoft.com/office/officeart/2016/7/layout/VerticalDownArrowProcess"/>
    <dgm:cxn modelId="{874D461A-5650-49DE-BB4D-308BAC2B067F}" type="presParOf" srcId="{2A306A92-4B87-4264-8DF5-221A8D398523}" destId="{DBB8C523-CC94-4E5C-861E-567E6ED9AECC}" srcOrd="0" destOrd="0" presId="urn:microsoft.com/office/officeart/2016/7/layout/VerticalDownArrowProcess"/>
    <dgm:cxn modelId="{F6D08E1F-B9E9-4F8D-9601-643BBCEDA054}" type="presParOf" srcId="{2A306A92-4B87-4264-8DF5-221A8D398523}" destId="{54C6E286-359F-48A6-BB9C-A077F590D22B}" srcOrd="1" destOrd="0" presId="urn:microsoft.com/office/officeart/2016/7/layout/VerticalDownArrowProcess"/>
    <dgm:cxn modelId="{F11D2796-7644-4484-81AC-37D179DEDF26}" type="presParOf" srcId="{2A306A92-4B87-4264-8DF5-221A8D398523}" destId="{DEF3423E-392C-4918-9CBE-F0C0AE4616E7}" srcOrd="2" destOrd="0" presId="urn:microsoft.com/office/officeart/2016/7/layout/VerticalDownArrowProcess"/>
    <dgm:cxn modelId="{73986617-1B81-4038-9996-FE5C874EC945}" type="presParOf" srcId="{474324F3-8871-4FFA-B43A-B5714231ED73}" destId="{14A20E3C-2F35-40C2-B80A-28A76480160E}" srcOrd="3" destOrd="0" presId="urn:microsoft.com/office/officeart/2016/7/layout/VerticalDownArrowProcess"/>
    <dgm:cxn modelId="{95B265BE-7CB0-4D78-AFF5-2982FC8C3205}" type="presParOf" srcId="{474324F3-8871-4FFA-B43A-B5714231ED73}" destId="{35982BE2-7305-465A-9602-0524DE4896DC}" srcOrd="4" destOrd="0" presId="urn:microsoft.com/office/officeart/2016/7/layout/VerticalDownArrowProcess"/>
    <dgm:cxn modelId="{0D172B66-4DE9-414E-B1C3-B3FF8D34F38F}" type="presParOf" srcId="{35982BE2-7305-465A-9602-0524DE4896DC}" destId="{25BDC931-7F31-4DE9-B634-F17FD5BA05AD}" srcOrd="0" destOrd="0" presId="urn:microsoft.com/office/officeart/2016/7/layout/VerticalDownArrowProcess"/>
    <dgm:cxn modelId="{5D3830B0-1737-4CBE-9935-54F0F78A73CC}" type="presParOf" srcId="{35982BE2-7305-465A-9602-0524DE4896DC}" destId="{B18C5959-2AB2-4A59-99F4-35B2768F6F1B}" srcOrd="1" destOrd="0" presId="urn:microsoft.com/office/officeart/2016/7/layout/VerticalDownArrowProcess"/>
    <dgm:cxn modelId="{D58DF166-6941-4717-BAAB-EFA4973E5B20}" type="presParOf" srcId="{35982BE2-7305-465A-9602-0524DE4896DC}" destId="{9B2FD45C-6AEF-444B-A7C5-F8807B32881C}" srcOrd="2" destOrd="0" presId="urn:microsoft.com/office/officeart/2016/7/layout/VerticalDownArrowProcess"/>
    <dgm:cxn modelId="{178DA358-1829-4855-BE23-1E497D3B0964}" type="presParOf" srcId="{474324F3-8871-4FFA-B43A-B5714231ED73}" destId="{AD107DEF-1021-42C0-AAF0-2548FE31CE1B}" srcOrd="5" destOrd="0" presId="urn:microsoft.com/office/officeart/2016/7/layout/VerticalDownArrowProcess"/>
    <dgm:cxn modelId="{0606CF80-BE3C-4DB3-B60F-9486EA92ED49}" type="presParOf" srcId="{474324F3-8871-4FFA-B43A-B5714231ED73}" destId="{247643FD-102A-4CE9-A110-3BF466809B05}" srcOrd="6" destOrd="0" presId="urn:microsoft.com/office/officeart/2016/7/layout/VerticalDownArrowProcess"/>
    <dgm:cxn modelId="{4646245F-D216-4148-94C0-8DCF26F72E6D}" type="presParOf" srcId="{247643FD-102A-4CE9-A110-3BF466809B05}" destId="{CD00A021-FF04-4140-B695-B86A55E39609}" srcOrd="0" destOrd="0" presId="urn:microsoft.com/office/officeart/2016/7/layout/VerticalDownArrowProcess"/>
    <dgm:cxn modelId="{619ABBB0-99F3-4D99-B9CD-C0BE157B17D8}" type="presParOf" srcId="{247643FD-102A-4CE9-A110-3BF466809B05}" destId="{DCF71959-3334-48D1-9724-4846F8266302}" srcOrd="1" destOrd="0" presId="urn:microsoft.com/office/officeart/2016/7/layout/VerticalDownArrowProcess"/>
    <dgm:cxn modelId="{1D401D99-6353-4429-AFD8-08DCA3F4E93F}" type="presParOf" srcId="{247643FD-102A-4CE9-A110-3BF466809B05}" destId="{AD515E81-8B35-45C3-8F22-7D5C7B7DEFF1}" srcOrd="2" destOrd="0" presId="urn:microsoft.com/office/officeart/2016/7/layout/VerticalDownArrowProcess"/>
    <dgm:cxn modelId="{2EAA0443-062E-4D99-827A-050506C59E22}" type="presParOf" srcId="{474324F3-8871-4FFA-B43A-B5714231ED73}" destId="{02697A40-9280-46DD-A49F-8A095640D7E1}" srcOrd="7" destOrd="0" presId="urn:microsoft.com/office/officeart/2016/7/layout/VerticalDownArrowProcess"/>
    <dgm:cxn modelId="{3C3C99C8-7618-4554-898B-BD806B7877D7}" type="presParOf" srcId="{474324F3-8871-4FFA-B43A-B5714231ED73}" destId="{DE7767DD-E134-41A6-87D6-F326EA05C52D}" srcOrd="8" destOrd="0" presId="urn:microsoft.com/office/officeart/2016/7/layout/VerticalDownArrowProcess"/>
    <dgm:cxn modelId="{FAE3E5E0-31D2-4F47-8300-BDBA08F76693}" type="presParOf" srcId="{DE7767DD-E134-41A6-87D6-F326EA05C52D}" destId="{36B8AEEF-0403-4D40-AA40-1AF15CFEE1A5}" srcOrd="0" destOrd="0" presId="urn:microsoft.com/office/officeart/2016/7/layout/VerticalDownArrowProcess"/>
    <dgm:cxn modelId="{198248E9-E4D4-41FB-AD66-6D8CD61511C9}" type="presParOf" srcId="{DE7767DD-E134-41A6-87D6-F326EA05C52D}" destId="{E12E8474-3460-48A7-ACD6-F9F2EFCE96EE}" srcOrd="1" destOrd="0" presId="urn:microsoft.com/office/officeart/2016/7/layout/VerticalDownArrowProcess"/>
    <dgm:cxn modelId="{F49F0AED-5FDE-42D6-9DD0-37363AC37083}" type="presParOf" srcId="{DE7767DD-E134-41A6-87D6-F326EA05C52D}" destId="{8A8EB11F-22AF-4BFF-B03E-8497536CB98C}" srcOrd="2" destOrd="0" presId="urn:microsoft.com/office/officeart/2016/7/layout/VerticalDownArrowProcess"/>
    <dgm:cxn modelId="{FC95E06E-688D-498C-945F-40A766435CE3}" type="presParOf" srcId="{474324F3-8871-4FFA-B43A-B5714231ED73}" destId="{EF6EA776-A430-4E3C-A2FA-2A891AA2A9CB}" srcOrd="9" destOrd="0" presId="urn:microsoft.com/office/officeart/2016/7/layout/VerticalDownArrowProcess"/>
    <dgm:cxn modelId="{DEB9D131-402E-4E95-85EC-5D58DF607E7E}" type="presParOf" srcId="{474324F3-8871-4FFA-B43A-B5714231ED73}" destId="{A4023233-56CD-4253-A289-2173F8FC6D98}" srcOrd="10" destOrd="0" presId="urn:microsoft.com/office/officeart/2016/7/layout/VerticalDownArrowProcess"/>
    <dgm:cxn modelId="{2CE44052-10E5-47F6-9ECB-50D6A9BBDF42}" type="presParOf" srcId="{A4023233-56CD-4253-A289-2173F8FC6D98}" destId="{43432974-BB6F-487F-B9C6-1C670B3AEEBC}" srcOrd="0" destOrd="0" presId="urn:microsoft.com/office/officeart/2016/7/layout/VerticalDownArrowProcess"/>
    <dgm:cxn modelId="{9C397167-5BCE-4FCF-AA44-72A49014C02C}" type="presParOf" srcId="{A4023233-56CD-4253-A289-2173F8FC6D98}" destId="{2132A21E-19F5-4B19-A591-8843458E34EF}" srcOrd="1" destOrd="0" presId="urn:microsoft.com/office/officeart/2016/7/layout/VerticalDownArrowProcess"/>
    <dgm:cxn modelId="{EB2E88F3-1AF9-4465-A61E-D5A749540022}" type="presParOf" srcId="{A4023233-56CD-4253-A289-2173F8FC6D98}" destId="{BD9767F3-91D5-42EC-9C3F-D89B88DBCD17}" srcOrd="2" destOrd="0" presId="urn:microsoft.com/office/officeart/2016/7/layout/VerticalDownArrowProcess"/>
    <dgm:cxn modelId="{19F925DA-9733-460F-BBD8-6BE38ACECCDE}" type="presParOf" srcId="{474324F3-8871-4FFA-B43A-B5714231ED73}" destId="{3E4087CB-2001-467C-A380-293400CC0137}" srcOrd="11" destOrd="0" presId="urn:microsoft.com/office/officeart/2016/7/layout/VerticalDownArrowProcess"/>
    <dgm:cxn modelId="{9C41C772-21DE-4F24-A6C1-16046AEF3676}" type="presParOf" srcId="{474324F3-8871-4FFA-B43A-B5714231ED73}" destId="{E62D1F8A-76CA-444B-A1CE-C0C232A45E42}" srcOrd="12" destOrd="0" presId="urn:microsoft.com/office/officeart/2016/7/layout/VerticalDownArrowProcess"/>
    <dgm:cxn modelId="{5C1F19A4-B7D8-4CAB-8AC6-A25326E77FEE}" type="presParOf" srcId="{E62D1F8A-76CA-444B-A1CE-C0C232A45E42}" destId="{546B50C2-7088-42C3-84F2-B5CA0B86B4D3}" srcOrd="0" destOrd="0" presId="urn:microsoft.com/office/officeart/2016/7/layout/VerticalDownArrowProcess"/>
    <dgm:cxn modelId="{D7AFD0FC-7386-47D0-8016-6A5B6BBCEF87}" type="presParOf" srcId="{E62D1F8A-76CA-444B-A1CE-C0C232A45E42}" destId="{836087DF-867B-4EC6-80B9-0F8350C15E48}" srcOrd="1" destOrd="0" presId="urn:microsoft.com/office/officeart/2016/7/layout/VerticalDownArrowProcess"/>
    <dgm:cxn modelId="{816191D2-C622-47AF-828F-38B87D34459C}" type="presParOf" srcId="{E62D1F8A-76CA-444B-A1CE-C0C232A45E42}" destId="{938E7997-82AA-4743-8013-18DC74E9D8BD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1020E5-D97F-48CD-87D8-C1BEE144BEB5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FF7CF94-6228-4E1A-B9F7-D4C24DFEBBEF}">
      <dgm:prSet/>
      <dgm:spPr/>
      <dgm:t>
        <a:bodyPr/>
        <a:lstStyle/>
        <a:p>
          <a:r>
            <a:rPr lang="en-IN"/>
            <a:t>Conc. of PNP released at 50C = 90 </a:t>
          </a:r>
          <a:r>
            <a:rPr lang="el-GR" i="0"/>
            <a:t>μ</a:t>
          </a:r>
          <a:r>
            <a:rPr lang="en-IN" i="0"/>
            <a:t>mol</a:t>
          </a:r>
          <a:endParaRPr lang="en-US"/>
        </a:p>
      </dgm:t>
    </dgm:pt>
    <dgm:pt modelId="{A202289E-D8B2-41B0-9C42-0DE25A36E7BF}" type="parTrans" cxnId="{29A41BE0-20B0-43AA-B67F-5DC9CB335BF2}">
      <dgm:prSet/>
      <dgm:spPr/>
      <dgm:t>
        <a:bodyPr/>
        <a:lstStyle/>
        <a:p>
          <a:endParaRPr lang="en-US"/>
        </a:p>
      </dgm:t>
    </dgm:pt>
    <dgm:pt modelId="{4E89B320-125A-486C-B53C-4288FC24DEA4}" type="sibTrans" cxnId="{29A41BE0-20B0-43AA-B67F-5DC9CB335BF2}">
      <dgm:prSet/>
      <dgm:spPr/>
      <dgm:t>
        <a:bodyPr/>
        <a:lstStyle/>
        <a:p>
          <a:endParaRPr lang="en-US"/>
        </a:p>
      </dgm:t>
    </dgm:pt>
    <dgm:pt modelId="{10A1CA2A-C030-4496-B9FB-080760C88A24}">
      <dgm:prSet/>
      <dgm:spPr/>
      <dgm:t>
        <a:bodyPr/>
        <a:lstStyle/>
        <a:p>
          <a:r>
            <a:rPr lang="en-IN"/>
            <a:t>Activity of enzyme = (90*10)/(10*0.1) = 900 IU/mL</a:t>
          </a:r>
          <a:endParaRPr lang="en-US"/>
        </a:p>
      </dgm:t>
    </dgm:pt>
    <dgm:pt modelId="{6571BF20-DACF-4B50-B0C6-EE30862DD71F}" type="parTrans" cxnId="{887BE4A6-2711-423B-93F1-69813F1A3060}">
      <dgm:prSet/>
      <dgm:spPr/>
      <dgm:t>
        <a:bodyPr/>
        <a:lstStyle/>
        <a:p>
          <a:endParaRPr lang="en-US"/>
        </a:p>
      </dgm:t>
    </dgm:pt>
    <dgm:pt modelId="{49C8FCAD-97B2-46CE-865A-18FC42BFB8C0}" type="sibTrans" cxnId="{887BE4A6-2711-423B-93F1-69813F1A3060}">
      <dgm:prSet/>
      <dgm:spPr/>
      <dgm:t>
        <a:bodyPr/>
        <a:lstStyle/>
        <a:p>
          <a:endParaRPr lang="en-US"/>
        </a:p>
      </dgm:t>
    </dgm:pt>
    <dgm:pt modelId="{6A2C64BE-DFD9-4B72-AE8E-98A2A991FADA}">
      <dgm:prSet/>
      <dgm:spPr/>
      <dgm:t>
        <a:bodyPr/>
        <a:lstStyle/>
        <a:p>
          <a:r>
            <a:rPr lang="en-IN"/>
            <a:t>Conc. of PNP released at RT = 34.60 </a:t>
          </a:r>
          <a:r>
            <a:rPr lang="el-GR" i="0"/>
            <a:t>μ</a:t>
          </a:r>
          <a:r>
            <a:rPr lang="en-IN" i="0"/>
            <a:t>mol</a:t>
          </a:r>
          <a:endParaRPr lang="en-US"/>
        </a:p>
      </dgm:t>
    </dgm:pt>
    <dgm:pt modelId="{5E1DF31C-0E3B-4ADF-A777-BF1E89B683C7}" type="parTrans" cxnId="{CEFD2067-E830-48C9-A49D-58211D17DDA7}">
      <dgm:prSet/>
      <dgm:spPr/>
      <dgm:t>
        <a:bodyPr/>
        <a:lstStyle/>
        <a:p>
          <a:endParaRPr lang="en-US"/>
        </a:p>
      </dgm:t>
    </dgm:pt>
    <dgm:pt modelId="{E5BC8A3C-1ED6-42D2-8120-5F3777DF8164}" type="sibTrans" cxnId="{CEFD2067-E830-48C9-A49D-58211D17DDA7}">
      <dgm:prSet/>
      <dgm:spPr/>
      <dgm:t>
        <a:bodyPr/>
        <a:lstStyle/>
        <a:p>
          <a:endParaRPr lang="en-US"/>
        </a:p>
      </dgm:t>
    </dgm:pt>
    <dgm:pt modelId="{224379E5-8E11-4F76-B726-A19528DF65E3}">
      <dgm:prSet/>
      <dgm:spPr/>
      <dgm:t>
        <a:bodyPr/>
        <a:lstStyle/>
        <a:p>
          <a:r>
            <a:rPr lang="en-IN"/>
            <a:t>Activity of enzyme = (34.60*10)/(10*0.1) = 346 IU/mL</a:t>
          </a:r>
          <a:endParaRPr lang="en-US"/>
        </a:p>
      </dgm:t>
    </dgm:pt>
    <dgm:pt modelId="{855AA780-2B0E-4385-851C-D2FA8CB90E05}" type="parTrans" cxnId="{FA3298E0-0939-4BC0-A794-61C2FF6CB5F5}">
      <dgm:prSet/>
      <dgm:spPr/>
      <dgm:t>
        <a:bodyPr/>
        <a:lstStyle/>
        <a:p>
          <a:endParaRPr lang="en-US"/>
        </a:p>
      </dgm:t>
    </dgm:pt>
    <dgm:pt modelId="{AAB04A53-AB80-47EB-9993-82FF338741D7}" type="sibTrans" cxnId="{FA3298E0-0939-4BC0-A794-61C2FF6CB5F5}">
      <dgm:prSet/>
      <dgm:spPr/>
      <dgm:t>
        <a:bodyPr/>
        <a:lstStyle/>
        <a:p>
          <a:endParaRPr lang="en-US"/>
        </a:p>
      </dgm:t>
    </dgm:pt>
    <dgm:pt modelId="{6ED3B396-45E0-4210-A28D-C4B5F55E4B4B}" type="pres">
      <dgm:prSet presAssocID="{631020E5-D97F-48CD-87D8-C1BEE144BEB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9B5952F-4A8D-4A61-A237-F3E0E009A9AB}" type="pres">
      <dgm:prSet presAssocID="{2FF7CF94-6228-4E1A-B9F7-D4C24DFEBBEF}" presName="root" presStyleCnt="0"/>
      <dgm:spPr/>
    </dgm:pt>
    <dgm:pt modelId="{781FB077-270F-4E47-9CC9-3FF2386A983B}" type="pres">
      <dgm:prSet presAssocID="{2FF7CF94-6228-4E1A-B9F7-D4C24DFEBBEF}" presName="rootComposite" presStyleCnt="0"/>
      <dgm:spPr/>
    </dgm:pt>
    <dgm:pt modelId="{56AB6088-736C-432C-B2F7-E351488861DC}" type="pres">
      <dgm:prSet presAssocID="{2FF7CF94-6228-4E1A-B9F7-D4C24DFEBBEF}" presName="rootText" presStyleLbl="node1" presStyleIdx="0" presStyleCnt="2"/>
      <dgm:spPr/>
    </dgm:pt>
    <dgm:pt modelId="{B89F0850-D593-47B8-B3BF-325C6BDD20DA}" type="pres">
      <dgm:prSet presAssocID="{2FF7CF94-6228-4E1A-B9F7-D4C24DFEBBEF}" presName="rootConnector" presStyleLbl="node1" presStyleIdx="0" presStyleCnt="2"/>
      <dgm:spPr/>
    </dgm:pt>
    <dgm:pt modelId="{7B21674D-FDEB-466D-B2B5-B13ACFC3B93B}" type="pres">
      <dgm:prSet presAssocID="{2FF7CF94-6228-4E1A-B9F7-D4C24DFEBBEF}" presName="childShape" presStyleCnt="0"/>
      <dgm:spPr/>
    </dgm:pt>
    <dgm:pt modelId="{BBBB98AE-DD49-47BB-A15B-39F3DDA76CEB}" type="pres">
      <dgm:prSet presAssocID="{6571BF20-DACF-4B50-B0C6-EE30862DD71F}" presName="Name13" presStyleLbl="parChTrans1D2" presStyleIdx="0" presStyleCnt="2"/>
      <dgm:spPr/>
    </dgm:pt>
    <dgm:pt modelId="{91D598E2-C346-4D7B-9F2E-7762F880336E}" type="pres">
      <dgm:prSet presAssocID="{10A1CA2A-C030-4496-B9FB-080760C88A24}" presName="childText" presStyleLbl="bgAcc1" presStyleIdx="0" presStyleCnt="2">
        <dgm:presLayoutVars>
          <dgm:bulletEnabled val="1"/>
        </dgm:presLayoutVars>
      </dgm:prSet>
      <dgm:spPr/>
    </dgm:pt>
    <dgm:pt modelId="{AA07CA6F-FBCE-40B1-B2FE-376402226A6E}" type="pres">
      <dgm:prSet presAssocID="{6A2C64BE-DFD9-4B72-AE8E-98A2A991FADA}" presName="root" presStyleCnt="0"/>
      <dgm:spPr/>
    </dgm:pt>
    <dgm:pt modelId="{9DC9CCD0-8039-4AC5-9EA3-2306B0E1FB90}" type="pres">
      <dgm:prSet presAssocID="{6A2C64BE-DFD9-4B72-AE8E-98A2A991FADA}" presName="rootComposite" presStyleCnt="0"/>
      <dgm:spPr/>
    </dgm:pt>
    <dgm:pt modelId="{A54EF55C-2FB5-4D8B-8C43-D54360E74FA8}" type="pres">
      <dgm:prSet presAssocID="{6A2C64BE-DFD9-4B72-AE8E-98A2A991FADA}" presName="rootText" presStyleLbl="node1" presStyleIdx="1" presStyleCnt="2"/>
      <dgm:spPr/>
    </dgm:pt>
    <dgm:pt modelId="{2D7CFEA5-523B-4E36-B3FA-F34FD97B3120}" type="pres">
      <dgm:prSet presAssocID="{6A2C64BE-DFD9-4B72-AE8E-98A2A991FADA}" presName="rootConnector" presStyleLbl="node1" presStyleIdx="1" presStyleCnt="2"/>
      <dgm:spPr/>
    </dgm:pt>
    <dgm:pt modelId="{C228F465-EC11-471C-B9A0-8B65897B6607}" type="pres">
      <dgm:prSet presAssocID="{6A2C64BE-DFD9-4B72-AE8E-98A2A991FADA}" presName="childShape" presStyleCnt="0"/>
      <dgm:spPr/>
    </dgm:pt>
    <dgm:pt modelId="{B743C60C-6E68-4EC0-A3E2-641B8800734C}" type="pres">
      <dgm:prSet presAssocID="{855AA780-2B0E-4385-851C-D2FA8CB90E05}" presName="Name13" presStyleLbl="parChTrans1D2" presStyleIdx="1" presStyleCnt="2"/>
      <dgm:spPr/>
    </dgm:pt>
    <dgm:pt modelId="{873BCD8A-A493-4164-9CC0-1D1AA27C79AD}" type="pres">
      <dgm:prSet presAssocID="{224379E5-8E11-4F76-B726-A19528DF65E3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1E09861E-8DB3-4B46-A9B8-7B9B801143B5}" type="presOf" srcId="{224379E5-8E11-4F76-B726-A19528DF65E3}" destId="{873BCD8A-A493-4164-9CC0-1D1AA27C79AD}" srcOrd="0" destOrd="0" presId="urn:microsoft.com/office/officeart/2005/8/layout/hierarchy3"/>
    <dgm:cxn modelId="{E70A6524-922A-41D0-8316-ED454877AE4F}" type="presOf" srcId="{855AA780-2B0E-4385-851C-D2FA8CB90E05}" destId="{B743C60C-6E68-4EC0-A3E2-641B8800734C}" srcOrd="0" destOrd="0" presId="urn:microsoft.com/office/officeart/2005/8/layout/hierarchy3"/>
    <dgm:cxn modelId="{DA1D8A2C-54FB-43F5-9818-7687DC858155}" type="presOf" srcId="{2FF7CF94-6228-4E1A-B9F7-D4C24DFEBBEF}" destId="{B89F0850-D593-47B8-B3BF-325C6BDD20DA}" srcOrd="1" destOrd="0" presId="urn:microsoft.com/office/officeart/2005/8/layout/hierarchy3"/>
    <dgm:cxn modelId="{E08AD634-83A4-4ADF-B1F0-0A28E76ED257}" type="presOf" srcId="{10A1CA2A-C030-4496-B9FB-080760C88A24}" destId="{91D598E2-C346-4D7B-9F2E-7762F880336E}" srcOrd="0" destOrd="0" presId="urn:microsoft.com/office/officeart/2005/8/layout/hierarchy3"/>
    <dgm:cxn modelId="{CEFD2067-E830-48C9-A49D-58211D17DDA7}" srcId="{631020E5-D97F-48CD-87D8-C1BEE144BEB5}" destId="{6A2C64BE-DFD9-4B72-AE8E-98A2A991FADA}" srcOrd="1" destOrd="0" parTransId="{5E1DF31C-0E3B-4ADF-A777-BF1E89B683C7}" sibTransId="{E5BC8A3C-1ED6-42D2-8120-5F3777DF8164}"/>
    <dgm:cxn modelId="{80AA4869-E50E-41E3-BB73-DA554B3E2307}" type="presOf" srcId="{2FF7CF94-6228-4E1A-B9F7-D4C24DFEBBEF}" destId="{56AB6088-736C-432C-B2F7-E351488861DC}" srcOrd="0" destOrd="0" presId="urn:microsoft.com/office/officeart/2005/8/layout/hierarchy3"/>
    <dgm:cxn modelId="{081D294A-C87F-41B9-ADB3-3717FA69ED2F}" type="presOf" srcId="{631020E5-D97F-48CD-87D8-C1BEE144BEB5}" destId="{6ED3B396-45E0-4210-A28D-C4B5F55E4B4B}" srcOrd="0" destOrd="0" presId="urn:microsoft.com/office/officeart/2005/8/layout/hierarchy3"/>
    <dgm:cxn modelId="{E0FED5A4-B1D0-42F8-AB9B-EFDBC00BC23B}" type="presOf" srcId="{6571BF20-DACF-4B50-B0C6-EE30862DD71F}" destId="{BBBB98AE-DD49-47BB-A15B-39F3DDA76CEB}" srcOrd="0" destOrd="0" presId="urn:microsoft.com/office/officeart/2005/8/layout/hierarchy3"/>
    <dgm:cxn modelId="{887BE4A6-2711-423B-93F1-69813F1A3060}" srcId="{2FF7CF94-6228-4E1A-B9F7-D4C24DFEBBEF}" destId="{10A1CA2A-C030-4496-B9FB-080760C88A24}" srcOrd="0" destOrd="0" parTransId="{6571BF20-DACF-4B50-B0C6-EE30862DD71F}" sibTransId="{49C8FCAD-97B2-46CE-865A-18FC42BFB8C0}"/>
    <dgm:cxn modelId="{47A48BBE-EF14-4554-B34C-21C3722FC34C}" type="presOf" srcId="{6A2C64BE-DFD9-4B72-AE8E-98A2A991FADA}" destId="{2D7CFEA5-523B-4E36-B3FA-F34FD97B3120}" srcOrd="1" destOrd="0" presId="urn:microsoft.com/office/officeart/2005/8/layout/hierarchy3"/>
    <dgm:cxn modelId="{65835DC1-07D4-47FC-B9D3-6FCDC320E328}" type="presOf" srcId="{6A2C64BE-DFD9-4B72-AE8E-98A2A991FADA}" destId="{A54EF55C-2FB5-4D8B-8C43-D54360E74FA8}" srcOrd="0" destOrd="0" presId="urn:microsoft.com/office/officeart/2005/8/layout/hierarchy3"/>
    <dgm:cxn modelId="{29A41BE0-20B0-43AA-B67F-5DC9CB335BF2}" srcId="{631020E5-D97F-48CD-87D8-C1BEE144BEB5}" destId="{2FF7CF94-6228-4E1A-B9F7-D4C24DFEBBEF}" srcOrd="0" destOrd="0" parTransId="{A202289E-D8B2-41B0-9C42-0DE25A36E7BF}" sibTransId="{4E89B320-125A-486C-B53C-4288FC24DEA4}"/>
    <dgm:cxn modelId="{FA3298E0-0939-4BC0-A794-61C2FF6CB5F5}" srcId="{6A2C64BE-DFD9-4B72-AE8E-98A2A991FADA}" destId="{224379E5-8E11-4F76-B726-A19528DF65E3}" srcOrd="0" destOrd="0" parTransId="{855AA780-2B0E-4385-851C-D2FA8CB90E05}" sibTransId="{AAB04A53-AB80-47EB-9993-82FF338741D7}"/>
    <dgm:cxn modelId="{F0B15F1E-6B4C-4DF2-9E20-DE7D453D4FC7}" type="presParOf" srcId="{6ED3B396-45E0-4210-A28D-C4B5F55E4B4B}" destId="{29B5952F-4A8D-4A61-A237-F3E0E009A9AB}" srcOrd="0" destOrd="0" presId="urn:microsoft.com/office/officeart/2005/8/layout/hierarchy3"/>
    <dgm:cxn modelId="{225FF411-945E-499A-8803-BBDF7CF074A1}" type="presParOf" srcId="{29B5952F-4A8D-4A61-A237-F3E0E009A9AB}" destId="{781FB077-270F-4E47-9CC9-3FF2386A983B}" srcOrd="0" destOrd="0" presId="urn:microsoft.com/office/officeart/2005/8/layout/hierarchy3"/>
    <dgm:cxn modelId="{9E726812-126D-4B4C-BA18-2A9CDDE4469E}" type="presParOf" srcId="{781FB077-270F-4E47-9CC9-3FF2386A983B}" destId="{56AB6088-736C-432C-B2F7-E351488861DC}" srcOrd="0" destOrd="0" presId="urn:microsoft.com/office/officeart/2005/8/layout/hierarchy3"/>
    <dgm:cxn modelId="{829398C7-9E79-4595-B3B9-2534AC724C25}" type="presParOf" srcId="{781FB077-270F-4E47-9CC9-3FF2386A983B}" destId="{B89F0850-D593-47B8-B3BF-325C6BDD20DA}" srcOrd="1" destOrd="0" presId="urn:microsoft.com/office/officeart/2005/8/layout/hierarchy3"/>
    <dgm:cxn modelId="{6EAAB675-0A9B-4070-9EC3-90B6B6F4A932}" type="presParOf" srcId="{29B5952F-4A8D-4A61-A237-F3E0E009A9AB}" destId="{7B21674D-FDEB-466D-B2B5-B13ACFC3B93B}" srcOrd="1" destOrd="0" presId="urn:microsoft.com/office/officeart/2005/8/layout/hierarchy3"/>
    <dgm:cxn modelId="{38933224-FCFC-4DA2-8684-527850DBDC31}" type="presParOf" srcId="{7B21674D-FDEB-466D-B2B5-B13ACFC3B93B}" destId="{BBBB98AE-DD49-47BB-A15B-39F3DDA76CEB}" srcOrd="0" destOrd="0" presId="urn:microsoft.com/office/officeart/2005/8/layout/hierarchy3"/>
    <dgm:cxn modelId="{B8B37E21-6EB6-49C3-98E4-D23546F65144}" type="presParOf" srcId="{7B21674D-FDEB-466D-B2B5-B13ACFC3B93B}" destId="{91D598E2-C346-4D7B-9F2E-7762F880336E}" srcOrd="1" destOrd="0" presId="urn:microsoft.com/office/officeart/2005/8/layout/hierarchy3"/>
    <dgm:cxn modelId="{C3E79659-2185-4C4B-85DC-5C997813F954}" type="presParOf" srcId="{6ED3B396-45E0-4210-A28D-C4B5F55E4B4B}" destId="{AA07CA6F-FBCE-40B1-B2FE-376402226A6E}" srcOrd="1" destOrd="0" presId="urn:microsoft.com/office/officeart/2005/8/layout/hierarchy3"/>
    <dgm:cxn modelId="{2CBC516E-9341-4C3F-B0E4-2238CD9EC556}" type="presParOf" srcId="{AA07CA6F-FBCE-40B1-B2FE-376402226A6E}" destId="{9DC9CCD0-8039-4AC5-9EA3-2306B0E1FB90}" srcOrd="0" destOrd="0" presId="urn:microsoft.com/office/officeart/2005/8/layout/hierarchy3"/>
    <dgm:cxn modelId="{2AB15590-AAC4-45DE-8A47-10C83B2A02EC}" type="presParOf" srcId="{9DC9CCD0-8039-4AC5-9EA3-2306B0E1FB90}" destId="{A54EF55C-2FB5-4D8B-8C43-D54360E74FA8}" srcOrd="0" destOrd="0" presId="urn:microsoft.com/office/officeart/2005/8/layout/hierarchy3"/>
    <dgm:cxn modelId="{470FAE44-3E5B-49E2-90E4-DB5385CB2566}" type="presParOf" srcId="{9DC9CCD0-8039-4AC5-9EA3-2306B0E1FB90}" destId="{2D7CFEA5-523B-4E36-B3FA-F34FD97B3120}" srcOrd="1" destOrd="0" presId="urn:microsoft.com/office/officeart/2005/8/layout/hierarchy3"/>
    <dgm:cxn modelId="{BBA61499-CAB1-4E73-B7E9-40CF3FCD25A4}" type="presParOf" srcId="{AA07CA6F-FBCE-40B1-B2FE-376402226A6E}" destId="{C228F465-EC11-471C-B9A0-8B65897B6607}" srcOrd="1" destOrd="0" presId="urn:microsoft.com/office/officeart/2005/8/layout/hierarchy3"/>
    <dgm:cxn modelId="{D4D11C7D-B2E8-4240-A31E-20F3FFB4F590}" type="presParOf" srcId="{C228F465-EC11-471C-B9A0-8B65897B6607}" destId="{B743C60C-6E68-4EC0-A3E2-641B8800734C}" srcOrd="0" destOrd="0" presId="urn:microsoft.com/office/officeart/2005/8/layout/hierarchy3"/>
    <dgm:cxn modelId="{A7B95CCB-48E1-46E7-BA6B-863EAADB127C}" type="presParOf" srcId="{C228F465-EC11-471C-B9A0-8B65897B6607}" destId="{873BCD8A-A493-4164-9CC0-1D1AA27C79AD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5CB453-212B-484B-9AD4-F4D7484FD808}">
      <dsp:nvSpPr>
        <dsp:cNvPr id="0" name=""/>
        <dsp:cNvSpPr/>
      </dsp:nvSpPr>
      <dsp:spPr>
        <a:xfrm>
          <a:off x="0" y="3922021"/>
          <a:ext cx="2628900" cy="42918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06680" rIns="186967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Measure</a:t>
          </a:r>
        </a:p>
      </dsp:txBody>
      <dsp:txXfrm>
        <a:off x="0" y="3922021"/>
        <a:ext cx="2628900" cy="429184"/>
      </dsp:txXfrm>
    </dsp:sp>
    <dsp:sp modelId="{2BCAA622-BB3E-4247-A862-4EAA23BDE708}">
      <dsp:nvSpPr>
        <dsp:cNvPr id="0" name=""/>
        <dsp:cNvSpPr/>
      </dsp:nvSpPr>
      <dsp:spPr>
        <a:xfrm>
          <a:off x="2628900" y="3922021"/>
          <a:ext cx="7886700" cy="42918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139700" rIns="159980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Measure the absorbance at 405 nm against a blank (Citrate buffer + PNPG + 1N Na2CO3).</a:t>
          </a:r>
        </a:p>
      </dsp:txBody>
      <dsp:txXfrm>
        <a:off x="2628900" y="3922021"/>
        <a:ext cx="7886700" cy="429184"/>
      </dsp:txXfrm>
    </dsp:sp>
    <dsp:sp modelId="{54C6E286-359F-48A6-BB9C-A077F590D22B}">
      <dsp:nvSpPr>
        <dsp:cNvPr id="0" name=""/>
        <dsp:cNvSpPr/>
      </dsp:nvSpPr>
      <dsp:spPr>
        <a:xfrm rot="10800000">
          <a:off x="0" y="3268373"/>
          <a:ext cx="2628900" cy="66008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1126424"/>
            <a:satOff val="-2903"/>
            <a:lumOff val="-1961"/>
            <a:alphaOff val="0"/>
          </a:schemeClr>
        </a:solidFill>
        <a:ln w="12700" cap="flat" cmpd="sng" algn="ctr">
          <a:solidFill>
            <a:schemeClr val="accent5">
              <a:hueOff val="-1126424"/>
              <a:satOff val="-2903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06680" rIns="186967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Stop</a:t>
          </a:r>
        </a:p>
      </dsp:txBody>
      <dsp:txXfrm rot="-10800000">
        <a:off x="0" y="3268373"/>
        <a:ext cx="2628900" cy="429055"/>
      </dsp:txXfrm>
    </dsp:sp>
    <dsp:sp modelId="{DEF3423E-392C-4918-9CBE-F0C0AE4616E7}">
      <dsp:nvSpPr>
        <dsp:cNvPr id="0" name=""/>
        <dsp:cNvSpPr/>
      </dsp:nvSpPr>
      <dsp:spPr>
        <a:xfrm>
          <a:off x="2628900" y="3268373"/>
          <a:ext cx="7886700" cy="429055"/>
        </a:xfrm>
        <a:prstGeom prst="rect">
          <a:avLst/>
        </a:prstGeom>
        <a:solidFill>
          <a:schemeClr val="accent5">
            <a:tint val="40000"/>
            <a:alpha val="90000"/>
            <a:hueOff val="-1123294"/>
            <a:satOff val="-3805"/>
            <a:lumOff val="-48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123294"/>
              <a:satOff val="-3805"/>
              <a:lumOff val="-4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139700" rIns="159980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Stop the reaction by adding 0.5 mL of 1N Na2CO3.</a:t>
          </a:r>
        </a:p>
      </dsp:txBody>
      <dsp:txXfrm>
        <a:off x="2628900" y="3268373"/>
        <a:ext cx="7886700" cy="429055"/>
      </dsp:txXfrm>
    </dsp:sp>
    <dsp:sp modelId="{B18C5959-2AB2-4A59-99F4-35B2768F6F1B}">
      <dsp:nvSpPr>
        <dsp:cNvPr id="0" name=""/>
        <dsp:cNvSpPr/>
      </dsp:nvSpPr>
      <dsp:spPr>
        <a:xfrm rot="10800000">
          <a:off x="0" y="2614724"/>
          <a:ext cx="2628900" cy="66008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06680" rIns="186967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Add</a:t>
          </a:r>
        </a:p>
      </dsp:txBody>
      <dsp:txXfrm rot="-10800000">
        <a:off x="0" y="2614724"/>
        <a:ext cx="2628900" cy="429055"/>
      </dsp:txXfrm>
    </dsp:sp>
    <dsp:sp modelId="{9B2FD45C-6AEF-444B-A7C5-F8807B32881C}">
      <dsp:nvSpPr>
        <dsp:cNvPr id="0" name=""/>
        <dsp:cNvSpPr/>
      </dsp:nvSpPr>
      <dsp:spPr>
        <a:xfrm>
          <a:off x="2628900" y="2614724"/>
          <a:ext cx="7886700" cy="429055"/>
        </a:xfrm>
        <a:prstGeom prst="rect">
          <a:avLst/>
        </a:prstGeom>
        <a:solidFill>
          <a:schemeClr val="accent5">
            <a:tint val="40000"/>
            <a:alpha val="90000"/>
            <a:hueOff val="-2246587"/>
            <a:satOff val="-7611"/>
            <a:lumOff val="-97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246587"/>
              <a:satOff val="-7611"/>
              <a:lumOff val="-9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139700" rIns="159980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Add 0.9 mL of pre-equilibrated PNPG solution to 100 µL of enzyme and incubate for 10 minutes in a water bath.</a:t>
          </a:r>
        </a:p>
      </dsp:txBody>
      <dsp:txXfrm>
        <a:off x="2628900" y="2614724"/>
        <a:ext cx="7886700" cy="429055"/>
      </dsp:txXfrm>
    </dsp:sp>
    <dsp:sp modelId="{DCF71959-3334-48D1-9724-4846F8266302}">
      <dsp:nvSpPr>
        <dsp:cNvPr id="0" name=""/>
        <dsp:cNvSpPr/>
      </dsp:nvSpPr>
      <dsp:spPr>
        <a:xfrm rot="10800000">
          <a:off x="0" y="1961076"/>
          <a:ext cx="2628900" cy="66008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06680" rIns="186967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Assay</a:t>
          </a:r>
        </a:p>
      </dsp:txBody>
      <dsp:txXfrm rot="-10800000">
        <a:off x="0" y="1961076"/>
        <a:ext cx="2628900" cy="429055"/>
      </dsp:txXfrm>
    </dsp:sp>
    <dsp:sp modelId="{AD515E81-8B35-45C3-8F22-7D5C7B7DEFF1}">
      <dsp:nvSpPr>
        <dsp:cNvPr id="0" name=""/>
        <dsp:cNvSpPr/>
      </dsp:nvSpPr>
      <dsp:spPr>
        <a:xfrm>
          <a:off x="2628900" y="1961076"/>
          <a:ext cx="7886700" cy="429055"/>
        </a:xfrm>
        <a:prstGeom prst="rect">
          <a:avLst/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369881"/>
              <a:satOff val="-11416"/>
              <a:lumOff val="-14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139700" rIns="159980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For Enzyme Assay:</a:t>
          </a:r>
        </a:p>
      </dsp:txBody>
      <dsp:txXfrm>
        <a:off x="2628900" y="1961076"/>
        <a:ext cx="7886700" cy="429055"/>
      </dsp:txXfrm>
    </dsp:sp>
    <dsp:sp modelId="{E12E8474-3460-48A7-ACD6-F9F2EFCE96EE}">
      <dsp:nvSpPr>
        <dsp:cNvPr id="0" name=""/>
        <dsp:cNvSpPr/>
      </dsp:nvSpPr>
      <dsp:spPr>
        <a:xfrm rot="10800000">
          <a:off x="0" y="1307428"/>
          <a:ext cx="2628900" cy="66008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06680" rIns="186967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Add</a:t>
          </a:r>
        </a:p>
      </dsp:txBody>
      <dsp:txXfrm rot="-10800000">
        <a:off x="0" y="1307428"/>
        <a:ext cx="2628900" cy="429055"/>
      </dsp:txXfrm>
    </dsp:sp>
    <dsp:sp modelId="{8A8EB11F-22AF-4BFF-B03E-8497536CB98C}">
      <dsp:nvSpPr>
        <dsp:cNvPr id="0" name=""/>
        <dsp:cNvSpPr/>
      </dsp:nvSpPr>
      <dsp:spPr>
        <a:xfrm>
          <a:off x="2628900" y="1307428"/>
          <a:ext cx="7886700" cy="429055"/>
        </a:xfrm>
        <a:prstGeom prst="rect">
          <a:avLst/>
        </a:prstGeom>
        <a:solidFill>
          <a:schemeClr val="accent5">
            <a:tint val="40000"/>
            <a:alpha val="90000"/>
            <a:hueOff val="-4493175"/>
            <a:satOff val="-15221"/>
            <a:lumOff val="-195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4493175"/>
              <a:satOff val="-15221"/>
              <a:lumOff val="-19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139700" rIns="159980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Add 0.5 mL of 1N Na2CO3 to each solution and measure the absorbance at 405 nm against a reagent blank (Citrate buffer + 1N Na2CO3).</a:t>
          </a:r>
        </a:p>
      </dsp:txBody>
      <dsp:txXfrm>
        <a:off x="2628900" y="1307428"/>
        <a:ext cx="7886700" cy="429055"/>
      </dsp:txXfrm>
    </dsp:sp>
    <dsp:sp modelId="{2132A21E-19F5-4B19-A591-8843458E34EF}">
      <dsp:nvSpPr>
        <dsp:cNvPr id="0" name=""/>
        <dsp:cNvSpPr/>
      </dsp:nvSpPr>
      <dsp:spPr>
        <a:xfrm rot="10800000">
          <a:off x="0" y="653780"/>
          <a:ext cx="2628900" cy="66008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5632119"/>
            <a:satOff val="-14516"/>
            <a:lumOff val="-9804"/>
            <a:alphaOff val="0"/>
          </a:schemeClr>
        </a:solidFill>
        <a:ln w="12700" cap="flat" cmpd="sng" algn="ctr">
          <a:solidFill>
            <a:schemeClr val="accent5">
              <a:hueOff val="-5632119"/>
              <a:satOff val="-14516"/>
              <a:lumOff val="-9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06680" rIns="186967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Dilute</a:t>
          </a:r>
        </a:p>
      </dsp:txBody>
      <dsp:txXfrm rot="-10800000">
        <a:off x="0" y="653780"/>
        <a:ext cx="2628900" cy="429055"/>
      </dsp:txXfrm>
    </dsp:sp>
    <dsp:sp modelId="{BD9767F3-91D5-42EC-9C3F-D89B88DBCD17}">
      <dsp:nvSpPr>
        <dsp:cNvPr id="0" name=""/>
        <dsp:cNvSpPr/>
      </dsp:nvSpPr>
      <dsp:spPr>
        <a:xfrm>
          <a:off x="2628900" y="653780"/>
          <a:ext cx="7886700" cy="429055"/>
        </a:xfrm>
        <a:prstGeom prst="rect">
          <a:avLst/>
        </a:prstGeom>
        <a:solidFill>
          <a:schemeClr val="accent5">
            <a:tint val="40000"/>
            <a:alpha val="90000"/>
            <a:hueOff val="-5616468"/>
            <a:satOff val="-19027"/>
            <a:lumOff val="-244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5616468"/>
              <a:satOff val="-19027"/>
              <a:lumOff val="-244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139700" rIns="159980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Dilute PNP solution in citrate buffer to make 20, 40, 60, 80, 100 µM solutions.</a:t>
          </a:r>
        </a:p>
      </dsp:txBody>
      <dsp:txXfrm>
        <a:off x="2628900" y="653780"/>
        <a:ext cx="7886700" cy="429055"/>
      </dsp:txXfrm>
    </dsp:sp>
    <dsp:sp modelId="{836087DF-867B-4EC6-80B9-0F8350C15E48}">
      <dsp:nvSpPr>
        <dsp:cNvPr id="0" name=""/>
        <dsp:cNvSpPr/>
      </dsp:nvSpPr>
      <dsp:spPr>
        <a:xfrm rot="10800000">
          <a:off x="0" y="131"/>
          <a:ext cx="2628900" cy="66008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06680" rIns="186967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Curve</a:t>
          </a:r>
        </a:p>
      </dsp:txBody>
      <dsp:txXfrm rot="-10800000">
        <a:off x="0" y="131"/>
        <a:ext cx="2628900" cy="429055"/>
      </dsp:txXfrm>
    </dsp:sp>
    <dsp:sp modelId="{938E7997-82AA-4743-8013-18DC74E9D8BD}">
      <dsp:nvSpPr>
        <dsp:cNvPr id="0" name=""/>
        <dsp:cNvSpPr/>
      </dsp:nvSpPr>
      <dsp:spPr>
        <a:xfrm>
          <a:off x="2628900" y="131"/>
          <a:ext cx="7886700" cy="429055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139700" rIns="159980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For Standard Curve:</a:t>
          </a:r>
        </a:p>
      </dsp:txBody>
      <dsp:txXfrm>
        <a:off x="2628900" y="131"/>
        <a:ext cx="7886700" cy="4290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AB6088-736C-432C-B2F7-E351488861DC}">
      <dsp:nvSpPr>
        <dsp:cNvPr id="0" name=""/>
        <dsp:cNvSpPr/>
      </dsp:nvSpPr>
      <dsp:spPr>
        <a:xfrm>
          <a:off x="1778173" y="1831"/>
          <a:ext cx="3276214" cy="163810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/>
            <a:t>Conc. of PNP released at 50C = 90 </a:t>
          </a:r>
          <a:r>
            <a:rPr lang="el-GR" sz="3400" i="0" kern="1200"/>
            <a:t>μ</a:t>
          </a:r>
          <a:r>
            <a:rPr lang="en-IN" sz="3400" i="0" kern="1200"/>
            <a:t>mol</a:t>
          </a:r>
          <a:endParaRPr lang="en-US" sz="3400" kern="1200"/>
        </a:p>
      </dsp:txBody>
      <dsp:txXfrm>
        <a:off x="1826152" y="49810"/>
        <a:ext cx="3180256" cy="1542149"/>
      </dsp:txXfrm>
    </dsp:sp>
    <dsp:sp modelId="{BBBB98AE-DD49-47BB-A15B-39F3DDA76CEB}">
      <dsp:nvSpPr>
        <dsp:cNvPr id="0" name=""/>
        <dsp:cNvSpPr/>
      </dsp:nvSpPr>
      <dsp:spPr>
        <a:xfrm>
          <a:off x="2105794" y="1639939"/>
          <a:ext cx="327621" cy="12285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8580"/>
              </a:lnTo>
              <a:lnTo>
                <a:pt x="327621" y="122858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D598E2-C346-4D7B-9F2E-7762F880336E}">
      <dsp:nvSpPr>
        <dsp:cNvPr id="0" name=""/>
        <dsp:cNvSpPr/>
      </dsp:nvSpPr>
      <dsp:spPr>
        <a:xfrm>
          <a:off x="2433416" y="2049465"/>
          <a:ext cx="2620971" cy="16381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Activity of enzyme = (90*10)/(10*0.1) = 900 IU/mL</a:t>
          </a:r>
          <a:endParaRPr lang="en-US" sz="2300" kern="1200"/>
        </a:p>
      </dsp:txBody>
      <dsp:txXfrm>
        <a:off x="2481395" y="2097444"/>
        <a:ext cx="2525013" cy="1542149"/>
      </dsp:txXfrm>
    </dsp:sp>
    <dsp:sp modelId="{A54EF55C-2FB5-4D8B-8C43-D54360E74FA8}">
      <dsp:nvSpPr>
        <dsp:cNvPr id="0" name=""/>
        <dsp:cNvSpPr/>
      </dsp:nvSpPr>
      <dsp:spPr>
        <a:xfrm>
          <a:off x="5873441" y="1831"/>
          <a:ext cx="3276214" cy="16381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/>
            <a:t>Conc. of PNP released at RT = 34.60 </a:t>
          </a:r>
          <a:r>
            <a:rPr lang="el-GR" sz="3400" i="0" kern="1200"/>
            <a:t>μ</a:t>
          </a:r>
          <a:r>
            <a:rPr lang="en-IN" sz="3400" i="0" kern="1200"/>
            <a:t>mol</a:t>
          </a:r>
          <a:endParaRPr lang="en-US" sz="3400" kern="1200"/>
        </a:p>
      </dsp:txBody>
      <dsp:txXfrm>
        <a:off x="5921420" y="49810"/>
        <a:ext cx="3180256" cy="1542149"/>
      </dsp:txXfrm>
    </dsp:sp>
    <dsp:sp modelId="{B743C60C-6E68-4EC0-A3E2-641B8800734C}">
      <dsp:nvSpPr>
        <dsp:cNvPr id="0" name=""/>
        <dsp:cNvSpPr/>
      </dsp:nvSpPr>
      <dsp:spPr>
        <a:xfrm>
          <a:off x="6201062" y="1639939"/>
          <a:ext cx="327621" cy="12285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8580"/>
              </a:lnTo>
              <a:lnTo>
                <a:pt x="327621" y="122858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3BCD8A-A493-4164-9CC0-1D1AA27C79AD}">
      <dsp:nvSpPr>
        <dsp:cNvPr id="0" name=""/>
        <dsp:cNvSpPr/>
      </dsp:nvSpPr>
      <dsp:spPr>
        <a:xfrm>
          <a:off x="6528684" y="2049465"/>
          <a:ext cx="2620971" cy="16381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Activity of enzyme = (34.60*10)/(10*0.1) = 346 IU/mL</a:t>
          </a:r>
          <a:endParaRPr lang="en-US" sz="2300" kern="1200"/>
        </a:p>
      </dsp:txBody>
      <dsp:txXfrm>
        <a:off x="6576663" y="2097444"/>
        <a:ext cx="2525013" cy="15421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332EC-3E19-C6D7-4A28-8ACBE5B603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42CE06-6904-3605-5B19-BDC55E5BBD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CCCDF-8BE3-A94F-3E7A-4181A37BC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9D67-8284-44A0-BB62-BA027F2F59E9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806DA-FB1D-206C-0AEB-980D9AE25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8287A-EF6C-A79D-D49C-0B3C6FB90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F3CB3-E4C8-4EB3-A391-CA5115DBE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678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D0AAA-A4D3-1F69-4536-6568C9C5C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EC8542-4829-4BFC-1B52-743EA0EDF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48861-B4CC-512D-882D-DCC190185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9D67-8284-44A0-BB62-BA027F2F59E9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64E46-A2D2-387B-CBAD-41C4C5898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6FC5F-DEB2-E473-9791-32B56E399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F3CB3-E4C8-4EB3-A391-CA5115DBE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845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062AC3-FFB8-65F2-3C83-C08A9B7035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E220DC-90A0-175E-D922-209113E908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72763-92D8-C4FC-CF92-01537F979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9D67-8284-44A0-BB62-BA027F2F59E9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EFBA8-90A9-BABA-6D2C-F3DD8579C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52E0C-70D6-E6B6-5D22-97BB6488F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F3CB3-E4C8-4EB3-A391-CA5115DBE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717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92B08-2389-D936-C556-26CFB5FF3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37054-3EAC-FF16-DD8E-4F2ED0774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05303-CEFE-4D09-56EE-4F5B56B58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9D67-8284-44A0-BB62-BA027F2F59E9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5EFCC-962A-DB35-0725-EBB0C4913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419D8-B604-FA1E-403C-4031D7078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F3CB3-E4C8-4EB3-A391-CA5115DBE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263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0CC97-C5E6-FE0A-041A-9CF125E58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E682F-F7D1-D6B1-C33C-27136CF39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77BEB-2AEB-2DBA-6B70-ABC1FF11E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9D67-8284-44A0-BB62-BA027F2F59E9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C6CBF-E3D4-A619-9F13-CE6F8CAAE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5DCCD-28E7-8C2A-6B1D-BA265ECE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F3CB3-E4C8-4EB3-A391-CA5115DBE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20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13A77-BF79-F5E3-BF65-3AA6A2290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01A24-240F-8890-77EA-02567758E9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BCF23F-FF48-01EE-BB91-45A15402D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E4619-3131-F5D1-2030-7CA8331D8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9D67-8284-44A0-BB62-BA027F2F59E9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81B78-32FA-4714-073D-CB4FF7907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A21250-443D-DC2C-94B5-84E9AC711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F3CB3-E4C8-4EB3-A391-CA5115DBE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432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5FD3A-6AFB-A67F-97B5-FBC96780D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D446AE-0D91-AB36-AEC2-A600201D0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1BC941-E27E-60E0-9083-087896EE1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DA1B8D-EDA3-3CA7-1D8F-EAFE64C09F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857EA7-4FE4-7D05-1DB5-E08B23F27E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052F22-DE6C-5686-C6CC-F78645237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9D67-8284-44A0-BB62-BA027F2F59E9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950B2E-EFE6-30EA-CD1F-CE39756BC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363826-2F19-818B-5A71-998C63BB7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F3CB3-E4C8-4EB3-A391-CA5115DBE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626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DFCE8-CFAB-78C9-D9E5-005DFC3D9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33F7EC-5CA9-EE7E-C6E7-F45752426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9D67-8284-44A0-BB62-BA027F2F59E9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BA8A6B-224B-9046-BB32-7B2D6B818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5BD541-35FA-1BC7-EED0-594B8F490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F3CB3-E4C8-4EB3-A391-CA5115DBE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269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AEE2DE-E16B-BE25-D73A-F1876B8A4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9D67-8284-44A0-BB62-BA027F2F59E9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58A70F-7EF2-7535-3322-02DF7A3B4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351C6-3B22-8E5A-212F-6E5523B37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F3CB3-E4C8-4EB3-A391-CA5115DBE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665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3274B-B2AB-2A73-03C6-6A969BE00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1B33B-BA42-1448-2CED-CA8FF48DA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B70F1-CF50-E301-67BA-259F58D13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08BBC5-56E3-B6F4-0513-22D9EA560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9D67-8284-44A0-BB62-BA027F2F59E9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EDDE9-ABA8-5921-ED18-E9C67F7D9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3E534-BCA4-C8D4-2724-53A583BE8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F3CB3-E4C8-4EB3-A391-CA5115DBE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544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09A33-D989-5F6A-3C61-81F59EAC4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CA0D8C-536A-8A15-C4E5-0410032D40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F042A9-1EBF-B7F5-1A77-C4B10A03A8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E8E6B6-1246-2FCD-CD99-3BAA5436A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9D67-8284-44A0-BB62-BA027F2F59E9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8A5CB-7842-A8DE-8FBD-59DD539A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4E82E-669C-AF32-118D-35B6688F5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F3CB3-E4C8-4EB3-A391-CA5115DBE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1456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D1765F-05BA-BF93-856D-A1E9F6411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19FBC-7AAA-360D-9392-16EABA5D2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67B8C-5672-C961-B13D-3329AEF8BC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59D67-8284-44A0-BB62-BA027F2F59E9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17D9C-EB6B-EE3E-4E54-0F47B18C62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7234D-484E-69E0-E5B8-C7CDE99794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F3CB3-E4C8-4EB3-A391-CA5115DBE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145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B586E21-396E-0B7F-FBBE-D826296984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721" r="1" b="16752"/>
          <a:stretch/>
        </p:blipFill>
        <p:spPr>
          <a:xfrm>
            <a:off x="-4243" y="10"/>
            <a:ext cx="12196243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707F116-8EC0-4822-9067-186AC8C9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38684" y="1316432"/>
            <a:ext cx="4225136" cy="42251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9F1A7E4-819D-4D21-8E8B-32671A9F9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3919" y="753376"/>
            <a:ext cx="5353835" cy="5353835"/>
          </a:xfrm>
          <a:custGeom>
            <a:avLst/>
            <a:gdLst>
              <a:gd name="connsiteX0" fmla="*/ 690507 w 5353835"/>
              <a:gd name="connsiteY0" fmla="*/ 5273742 h 5353835"/>
              <a:gd name="connsiteX1" fmla="*/ 4938299 w 5353835"/>
              <a:gd name="connsiteY1" fmla="*/ 5273742 h 5353835"/>
              <a:gd name="connsiteX2" fmla="*/ 4858206 w 5353835"/>
              <a:gd name="connsiteY2" fmla="*/ 5353835 h 5353835"/>
              <a:gd name="connsiteX3" fmla="*/ 770600 w 5353835"/>
              <a:gd name="connsiteY3" fmla="*/ 5353835 h 5353835"/>
              <a:gd name="connsiteX4" fmla="*/ 433255 w 5353835"/>
              <a:gd name="connsiteY4" fmla="*/ 80093 h 5353835"/>
              <a:gd name="connsiteX5" fmla="*/ 51334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58206 h 5353835"/>
              <a:gd name="connsiteX8" fmla="*/ 5273742 w 5353835"/>
              <a:gd name="connsiteY8" fmla="*/ 4938299 h 5353835"/>
              <a:gd name="connsiteX9" fmla="*/ 5273742 w 5353835"/>
              <a:gd name="connsiteY9" fmla="*/ 80093 h 5353835"/>
              <a:gd name="connsiteX10" fmla="*/ 0 w 5353835"/>
              <a:gd name="connsiteY10" fmla="*/ 513348 h 5353835"/>
              <a:gd name="connsiteX11" fmla="*/ 80093 w 5353835"/>
              <a:gd name="connsiteY11" fmla="*/ 433255 h 5353835"/>
              <a:gd name="connsiteX12" fmla="*/ 80093 w 5353835"/>
              <a:gd name="connsiteY12" fmla="*/ 4663328 h 5353835"/>
              <a:gd name="connsiteX13" fmla="*/ 0 w 5353835"/>
              <a:gd name="connsiteY13" fmla="*/ 4583235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7" y="5273742"/>
                </a:moveTo>
                <a:lnTo>
                  <a:pt x="4938299" y="5273742"/>
                </a:lnTo>
                <a:lnTo>
                  <a:pt x="4858206" y="5353835"/>
                </a:lnTo>
                <a:lnTo>
                  <a:pt x="770600" y="5353835"/>
                </a:lnTo>
                <a:close/>
                <a:moveTo>
                  <a:pt x="433255" y="80093"/>
                </a:moveTo>
                <a:lnTo>
                  <a:pt x="513348" y="0"/>
                </a:lnTo>
                <a:lnTo>
                  <a:pt x="5353835" y="0"/>
                </a:lnTo>
                <a:lnTo>
                  <a:pt x="5353835" y="4858206"/>
                </a:lnTo>
                <a:lnTo>
                  <a:pt x="5273742" y="4938299"/>
                </a:lnTo>
                <a:lnTo>
                  <a:pt x="5273742" y="80093"/>
                </a:lnTo>
                <a:close/>
                <a:moveTo>
                  <a:pt x="0" y="513348"/>
                </a:moveTo>
                <a:lnTo>
                  <a:pt x="80093" y="433255"/>
                </a:lnTo>
                <a:lnTo>
                  <a:pt x="80093" y="4663328"/>
                </a:lnTo>
                <a:lnTo>
                  <a:pt x="0" y="4583235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B01962-EDA7-AF76-F16E-EBFA791EF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6701" y="2452526"/>
            <a:ext cx="4248318" cy="1952947"/>
          </a:xfrm>
          <a:noFill/>
        </p:spPr>
        <p:txBody>
          <a:bodyPr anchor="ctr">
            <a:normAutofit/>
          </a:bodyPr>
          <a:lstStyle/>
          <a:p>
            <a:r>
              <a:rPr lang="en-IN" sz="3600"/>
              <a:t>Assay of </a:t>
            </a:r>
            <a:r>
              <a:rPr lang="el-GR" sz="3600"/>
              <a:t>β- </a:t>
            </a:r>
            <a:r>
              <a:rPr lang="en-IN" sz="3600"/>
              <a:t>Glucosidase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2337A5-C10A-28B9-5069-F61707F585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1745" y="4557900"/>
            <a:ext cx="2442690" cy="915772"/>
          </a:xfrm>
          <a:noFill/>
        </p:spPr>
        <p:txBody>
          <a:bodyPr>
            <a:normAutofit/>
          </a:bodyPr>
          <a:lstStyle/>
          <a:p>
            <a:r>
              <a:rPr lang="en-IN" sz="1400"/>
              <a:t>Laxman Manjhi 2019BB10034</a:t>
            </a:r>
          </a:p>
          <a:p>
            <a:r>
              <a:rPr lang="en-IN" sz="1400"/>
              <a:t>Ratnesh Kumar Sharma 2019BB10047</a:t>
            </a:r>
          </a:p>
          <a:p>
            <a:endParaRPr lang="en-IN" sz="140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ECBAC9-8FF8-4D44-BD49-6B81C381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951582" y="-621194"/>
            <a:ext cx="2495927" cy="1767670"/>
          </a:xfrm>
          <a:custGeom>
            <a:avLst/>
            <a:gdLst>
              <a:gd name="connsiteX0" fmla="*/ 0 w 2495927"/>
              <a:gd name="connsiteY0" fmla="*/ 1767670 h 1767670"/>
              <a:gd name="connsiteX1" fmla="*/ 1767670 w 2495927"/>
              <a:gd name="connsiteY1" fmla="*/ 0 h 1767670"/>
              <a:gd name="connsiteX2" fmla="*/ 2495927 w 2495927"/>
              <a:gd name="connsiteY2" fmla="*/ 728256 h 1767670"/>
              <a:gd name="connsiteX3" fmla="*/ 2495927 w 2495927"/>
              <a:gd name="connsiteY3" fmla="*/ 1767670 h 1767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5927" h="1767670">
                <a:moveTo>
                  <a:pt x="0" y="1767670"/>
                </a:moveTo>
                <a:lnTo>
                  <a:pt x="1767670" y="0"/>
                </a:lnTo>
                <a:lnTo>
                  <a:pt x="2495927" y="728256"/>
                </a:lnTo>
                <a:lnTo>
                  <a:pt x="2495927" y="176767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0F234A-713C-4B90-B43E-8F10C8B67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36578" y="419910"/>
            <a:ext cx="1130961" cy="113096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2C8816B-132C-4433-807D-BE8737D46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5609070"/>
            <a:ext cx="780052" cy="747280"/>
            <a:chOff x="7011922" y="4095164"/>
            <a:chExt cx="1203067" cy="115252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D9E8922-1B3D-4020-A05C-C539C0C550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7135024" y="4167722"/>
              <a:ext cx="1079965" cy="1079965"/>
            </a:xfrm>
            <a:prstGeom prst="rect">
              <a:avLst/>
            </a:prstGeom>
            <a:solidFill>
              <a:schemeClr val="accent5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064EBB-920B-4259-AC3A-6F286FAF2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7011922" y="4095164"/>
              <a:ext cx="485578" cy="485578"/>
            </a:xfrm>
            <a:prstGeom prst="rect">
              <a:avLst/>
            </a:prstGeom>
            <a:solidFill>
              <a:schemeClr val="accent5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FE43375-339B-4A67-BEC7-44D202CA1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62597" y="5490560"/>
            <a:ext cx="803394" cy="855268"/>
            <a:chOff x="10246841" y="5975889"/>
            <a:chExt cx="1378553" cy="146756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2329D9A-3D48-4B69-939D-2A480F147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0246842" y="5975888"/>
              <a:ext cx="1316404" cy="1316405"/>
            </a:xfrm>
            <a:prstGeom prst="rect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D5CC4CB-7B78-480A-A0AE-A8A35C08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38860" y="6856918"/>
              <a:ext cx="586534" cy="586535"/>
            </a:xfrm>
            <a:prstGeom prst="rect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9DECC1B-0AAB-435F-81AE-4C770DACC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85867" y="6047150"/>
            <a:ext cx="1636826" cy="818414"/>
            <a:chOff x="8085870" y="5837885"/>
            <a:chExt cx="2055357" cy="102767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C580C66-5435-4F00-873E-679D3D504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9241090" y="5965012"/>
              <a:ext cx="696678" cy="69667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B4AFD177-1A38-4FAE-87D4-840AE22C8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85870" y="5837885"/>
              <a:ext cx="2055357" cy="1027679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58788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1CA881-C379-6B9F-D3DD-7207595AC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7EBC5-85E1-7DDA-1978-D89EA963C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Söhne"/>
              </a:rPr>
              <a:t>β-Glucosidase is an enzyme that breaks down β 14 bonds in glucose or glucose-substituted molecules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Söhne"/>
              </a:rPr>
              <a:t>It releases glucose from β-D-glucosides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Söhne"/>
              </a:rPr>
              <a:t>Activity can be measured by hydrolysis of p-nitrophenol-β-D-glucopyranoside (PNPG)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Söhne"/>
              </a:rPr>
              <a:t>PNP formed by hydrolysis is proportional to the amount of β-glucosidase at the time of reaction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Söhne"/>
              </a:rPr>
              <a:t>PNP absorbance can be measured at 405 nm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Söhne"/>
              </a:rPr>
              <a:t>Reaction is stopped by adding Na2CO3 which shifts the pH to alkaline (pH = 11.0)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Söhne"/>
              </a:rPr>
              <a:t>PNP is converted to yellow-colored anionic form and β-glucosidase is inactivated at alkaline pH.</a:t>
            </a:r>
          </a:p>
        </p:txBody>
      </p:sp>
    </p:spTree>
    <p:extLst>
      <p:ext uri="{BB962C8B-B14F-4D97-AF65-F5344CB8AC3E}">
        <p14:creationId xmlns:p14="http://schemas.microsoft.com/office/powerpoint/2010/main" val="1252874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60C798-C2CF-F5DF-11BF-512C1C4EFB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4205" b="1152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BDC6CF-D657-9E85-8D63-91DEC6195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Method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8F02D20-C731-8047-1B8C-C2553040A1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065779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4333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43D97A-7B81-B14A-76A9-755C209D3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Observation</a:t>
            </a:r>
          </a:p>
        </p:txBody>
      </p:sp>
      <p:graphicFrame>
        <p:nvGraphicFramePr>
          <p:cNvPr id="29" name="Content Placeholder 3">
            <a:extLst>
              <a:ext uri="{FF2B5EF4-FFF2-40B4-BE49-F238E27FC236}">
                <a16:creationId xmlns:a16="http://schemas.microsoft.com/office/drawing/2014/main" id="{E632E2E7-6902-4BC2-6302-6B59086EDD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9561170"/>
              </p:ext>
            </p:extLst>
          </p:nvPr>
        </p:nvGraphicFramePr>
        <p:xfrm>
          <a:off x="4367228" y="2112579"/>
          <a:ext cx="3481486" cy="4192812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243827">
                  <a:extLst>
                    <a:ext uri="{9D8B030D-6E8A-4147-A177-3AD203B41FA5}">
                      <a16:colId xmlns:a16="http://schemas.microsoft.com/office/drawing/2014/main" val="2346365687"/>
                    </a:ext>
                  </a:extLst>
                </a:gridCol>
                <a:gridCol w="2237659">
                  <a:extLst>
                    <a:ext uri="{9D8B030D-6E8A-4147-A177-3AD203B41FA5}">
                      <a16:colId xmlns:a16="http://schemas.microsoft.com/office/drawing/2014/main" val="1612234941"/>
                    </a:ext>
                  </a:extLst>
                </a:gridCol>
              </a:tblGrid>
              <a:tr h="4307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cap="none" spc="0" dirty="0" err="1">
                          <a:solidFill>
                            <a:schemeClr val="tx1"/>
                          </a:solidFill>
                          <a:effectLst/>
                        </a:rPr>
                        <a:t>Conc</a:t>
                      </a:r>
                      <a:r>
                        <a:rPr lang="en-IN" sz="1800" b="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l-GR" sz="1800" b="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μ</a:t>
                      </a:r>
                      <a:r>
                        <a:rPr lang="en-IN" sz="1800" b="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mol</a:t>
                      </a:r>
                      <a:endParaRPr lang="en-IN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7010" marT="20190" marB="100950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Absorbance</a:t>
                      </a:r>
                      <a:endParaRPr lang="en-IN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7010" marT="20190" marB="100950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8393908"/>
                  </a:ext>
                </a:extLst>
              </a:tr>
              <a:tr h="373517"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IN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7010" marT="30285" marB="1009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IN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7010" marT="30285" marB="1009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7717378"/>
                  </a:ext>
                </a:extLst>
              </a:tr>
              <a:tr h="373517"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IN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7010" marT="30285" marB="1009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0.27</a:t>
                      </a:r>
                      <a:endParaRPr lang="en-IN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7010" marT="30285" marB="1009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899273"/>
                  </a:ext>
                </a:extLst>
              </a:tr>
              <a:tr h="373517"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  <a:endParaRPr lang="en-IN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7010" marT="30285" marB="1009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0.535</a:t>
                      </a:r>
                      <a:endParaRPr lang="en-IN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7010" marT="30285" marB="1009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9854619"/>
                  </a:ext>
                </a:extLst>
              </a:tr>
              <a:tr h="373517"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  <a:endParaRPr lang="en-IN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7010" marT="30285" marB="1009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0.725</a:t>
                      </a:r>
                      <a:endParaRPr lang="en-IN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7010" marT="30285" marB="1009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648312"/>
                  </a:ext>
                </a:extLst>
              </a:tr>
              <a:tr h="373517"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  <a:endParaRPr lang="en-IN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7010" marT="30285" marB="1009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1.047</a:t>
                      </a:r>
                      <a:endParaRPr lang="en-IN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7010" marT="30285" marB="1009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09479"/>
                  </a:ext>
                </a:extLst>
              </a:tr>
              <a:tr h="373517"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en-IN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7010" marT="30285" marB="1009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1.279</a:t>
                      </a:r>
                      <a:endParaRPr lang="en-IN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7010" marT="30285" marB="1009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168227"/>
                  </a:ext>
                </a:extLst>
              </a:tr>
              <a:tr h="400437">
                <a:tc>
                  <a:txBody>
                    <a:bodyPr/>
                    <a:lstStyle/>
                    <a:p>
                      <a:pPr algn="l" fontAlgn="b"/>
                      <a:endParaRPr lang="en-IN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7010" marT="30285" marB="1009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7010" marT="30285" marB="1009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21750"/>
                  </a:ext>
                </a:extLst>
              </a:tr>
              <a:tr h="373517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Unknown </a:t>
                      </a:r>
                      <a:endParaRPr lang="en-IN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7010" marT="30285" marB="1009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908074"/>
                  </a:ext>
                </a:extLst>
              </a:tr>
              <a:tr h="373517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50C</a:t>
                      </a:r>
                      <a:endParaRPr lang="en-IN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7010" marT="30285" marB="1009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1.154</a:t>
                      </a:r>
                      <a:endParaRPr lang="en-IN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7010" marT="30285" marB="1009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6778793"/>
                  </a:ext>
                </a:extLst>
              </a:tr>
              <a:tr h="373517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RT</a:t>
                      </a:r>
                      <a:endParaRPr lang="en-IN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7010" marT="30285" marB="1009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0.443</a:t>
                      </a:r>
                      <a:endParaRPr lang="en-IN" sz="13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7010" marT="30285" marB="1009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059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8124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7D2B94-6E5E-A5CD-8983-5D40DE524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Conc. vs Abs plot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C46F814-007F-5601-0812-68960CBD73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1058196"/>
              </p:ext>
            </p:extLst>
          </p:nvPr>
        </p:nvGraphicFramePr>
        <p:xfrm>
          <a:off x="4654296" y="640080"/>
          <a:ext cx="7214616" cy="5550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56843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121722-D168-40F3-8C8A-87C00C433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Calculation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07EA836-F2D4-E0B4-227F-72B38142CB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373725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2011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6029456E-4E40-4DB9-846F-1EFDA18919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788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FBB8D3-6D49-C7AF-5680-627CA91F5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413518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300</Words>
  <Application>Microsoft Office PowerPoint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Söhne</vt:lpstr>
      <vt:lpstr>Office Theme</vt:lpstr>
      <vt:lpstr>Assay of β- Glucosidase</vt:lpstr>
      <vt:lpstr>Background</vt:lpstr>
      <vt:lpstr>Method</vt:lpstr>
      <vt:lpstr>Observation</vt:lpstr>
      <vt:lpstr>Conc. vs Abs plot</vt:lpstr>
      <vt:lpstr>Calculation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Assay of β- Glucosidase</dc:title>
  <dc:creator>Ratnesh Sharma</dc:creator>
  <cp:lastModifiedBy>Ratnesh Sharma</cp:lastModifiedBy>
  <cp:revision>1</cp:revision>
  <dcterms:created xsi:type="dcterms:W3CDTF">2023-02-03T18:04:03Z</dcterms:created>
  <dcterms:modified xsi:type="dcterms:W3CDTF">2023-02-03T18:27:31Z</dcterms:modified>
</cp:coreProperties>
</file>