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6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6EA3-D67B-425D-9F76-E7329FB07964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EBC65-A61E-470E-90DF-5D31923C8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200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6EA3-D67B-425D-9F76-E7329FB07964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EBC65-A61E-470E-90DF-5D31923C8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673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6EA3-D67B-425D-9F76-E7329FB07964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EBC65-A61E-470E-90DF-5D31923C8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972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6EA3-D67B-425D-9F76-E7329FB07964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EBC65-A61E-470E-90DF-5D31923C8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747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6EA3-D67B-425D-9F76-E7329FB07964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EBC65-A61E-470E-90DF-5D31923C8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62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6EA3-D67B-425D-9F76-E7329FB07964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EBC65-A61E-470E-90DF-5D31923C8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24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6EA3-D67B-425D-9F76-E7329FB07964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EBC65-A61E-470E-90DF-5D31923C8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004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6EA3-D67B-425D-9F76-E7329FB07964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EBC65-A61E-470E-90DF-5D31923C8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116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6EA3-D67B-425D-9F76-E7329FB07964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EBC65-A61E-470E-90DF-5D31923C8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434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6EA3-D67B-425D-9F76-E7329FB07964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EBC65-A61E-470E-90DF-5D31923C8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935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06EA3-D67B-425D-9F76-E7329FB07964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EBC65-A61E-470E-90DF-5D31923C8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122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06EA3-D67B-425D-9F76-E7329FB07964}" type="datetimeFigureOut">
              <a:rPr lang="en-IN" smtClean="0"/>
              <a:t>17-09-2021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EBC65-A61E-470E-90DF-5D31923C8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926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Mass Spectrometry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000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Ion traps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8698" y="1968286"/>
            <a:ext cx="6494887" cy="432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642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MALDI-TOF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5704" y="2092271"/>
            <a:ext cx="6933183" cy="429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005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ESI-MS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0278" y="2262753"/>
            <a:ext cx="5984271" cy="378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790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943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Mass Spectrometry</vt:lpstr>
      <vt:lpstr>Ion traps</vt:lpstr>
      <vt:lpstr>MALDI-TOF</vt:lpstr>
      <vt:lpstr>ESI-MS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Mass Spectrometry</dc:title>
  <dc:creator>Admin</dc:creator>
  <cp:lastModifiedBy>Admin</cp:lastModifiedBy>
  <cp:revision>1</cp:revision>
  <dcterms:created xsi:type="dcterms:W3CDTF">2021-09-17T03:13:12Z</dcterms:created>
  <dcterms:modified xsi:type="dcterms:W3CDTF">2021-09-17T03:13:59Z</dcterms:modified>
</cp:coreProperties>
</file>