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A486-9261-3A4A-A62F-BF25433DD9A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9B15-2BF3-7B4E-AF48-6F67F48D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49369"/>
              </p:ext>
            </p:extLst>
          </p:nvPr>
        </p:nvGraphicFramePr>
        <p:xfrm>
          <a:off x="342900" y="328613"/>
          <a:ext cx="8215313" cy="691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0802" imgH="4563468" progId="Word.Document.12">
                  <p:embed/>
                </p:oleObj>
              </mc:Choice>
              <mc:Fallback>
                <p:oleObj name="Document" r:id="rId2" imgW="5410802" imgH="45634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900" y="328613"/>
                        <a:ext cx="8215313" cy="691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9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287" y="612844"/>
            <a:ext cx="79502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II Suggested Reference: 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dirty="0"/>
              <a:t>Niemeyer CM and </a:t>
            </a:r>
            <a:r>
              <a:rPr lang="en-US" dirty="0" err="1"/>
              <a:t>Mirkin</a:t>
            </a:r>
            <a:r>
              <a:rPr lang="en-US" dirty="0"/>
              <a:t> CA.  </a:t>
            </a:r>
            <a:r>
              <a:rPr lang="en-US" dirty="0" err="1"/>
              <a:t>Nanobiotechnology</a:t>
            </a:r>
            <a:r>
              <a:rPr lang="en-US" dirty="0"/>
              <a:t>: Concepts, applications and perspectives Wiley-VCH 2004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III Evaluation</a:t>
            </a:r>
            <a:r>
              <a:rPr lang="en-US" dirty="0"/>
              <a:t>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   Minor   I    			20</a:t>
            </a:r>
          </a:p>
          <a:p>
            <a:r>
              <a:rPr lang="en-US" dirty="0"/>
              <a:t>   Minor  II                          20</a:t>
            </a:r>
            <a:endParaRPr lang="en-IN" dirty="0"/>
          </a:p>
          <a:p>
            <a:r>
              <a:rPr lang="en-US" dirty="0"/>
              <a:t>   Assignment			15</a:t>
            </a:r>
            <a:endParaRPr lang="en-IN" dirty="0"/>
          </a:p>
          <a:p>
            <a:r>
              <a:rPr lang="en-US" dirty="0"/>
              <a:t>   Seminar    		         15</a:t>
            </a:r>
            <a:endParaRPr lang="en-IN" dirty="0"/>
          </a:p>
          <a:p>
            <a:r>
              <a:rPr lang="en-US" dirty="0"/>
              <a:t>   Major			         30</a:t>
            </a:r>
            <a:endParaRPr lang="en-IN" dirty="0"/>
          </a:p>
          <a:p>
            <a:r>
              <a:rPr lang="en-US" dirty="0"/>
              <a:t>   Total                               100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Audit Pass  = 75% Attendance + Minimum 30% Marks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47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ADC3F-CBA2-4387-8FE5-827FA4508A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0CD411-3274-4689-889A-E179D4FF4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A23C4-590F-4AE1-8099-E9B88A06E215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Microsoft Word Document</vt:lpstr>
      <vt:lpstr>PowerPoint Presentation</vt:lpstr>
      <vt:lpstr>PowerPoint Presentation</vt:lpstr>
    </vt:vector>
  </TitlesOfParts>
  <Company>IITD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Mishra</dc:creator>
  <cp:lastModifiedBy>Prashant Mishra</cp:lastModifiedBy>
  <cp:revision>4</cp:revision>
  <dcterms:created xsi:type="dcterms:W3CDTF">2021-02-02T15:00:44Z</dcterms:created>
  <dcterms:modified xsi:type="dcterms:W3CDTF">2023-01-04T03:16:20Z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