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3248-175C-A823-0A46-39EBF1548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0578E-897E-2DE4-C517-1A8BC4A01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C3E782-814C-43B5-377F-6D70291B3AD9}"/>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8728E44B-08FE-E1D6-2753-4EE6D48A78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91EC-4DB1-7A65-BBFE-374B6D1934D1}"/>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2341146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42AF-F2F3-793E-F840-C9DCCF95B6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70770C-E5AA-ED20-999D-3E70290EB4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69E36-AAD8-F75D-6ACA-7448C7BD6014}"/>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01DDF7E9-BD79-C9F7-0B3A-FF91D7F70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772B5-C3EA-603A-83B6-2F2804C1A5A4}"/>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371926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1970D-7003-1069-81AD-56712FFC02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1F9D7-3601-DD4F-9812-3294B009E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9E75F-CC03-CDAC-2EF3-5AF44C855DB0}"/>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D0C67819-6D71-3040-955B-2C5F233BE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EC4AD-C80D-761D-5EE6-238F85636028}"/>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428608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3CEE-AB66-75C7-C96B-8785D2833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E1C8D6-AA7D-2BD1-03FA-03BD07A2D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C027A5-F28B-1595-0064-FC4ADBD23C67}"/>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B189B8F2-6697-1B0E-03D9-650563A0D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1FCA-0E67-11D5-ABC6-3C40FF48B970}"/>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419662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3F0D-66CE-E5A6-FD9B-CF3B56279E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BF545F-1A7E-40C5-ABD8-018269F92D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68B0F-3849-2FB3-C4A7-0F2FAEF6DF58}"/>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2F9C7FB7-7D01-180B-46B2-1E2771A4A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939E15-FFE7-0DBF-5B71-9B9A8350C08A}"/>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68220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4AC3-B8FF-BDC6-8B45-2716663110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641E34-1437-BC0D-A285-20A3812434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2B8164-95C1-6652-423B-F77F246D7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B1068F-CE2C-0A94-360D-8F6DF403CAED}"/>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6" name="Footer Placeholder 5">
            <a:extLst>
              <a:ext uri="{FF2B5EF4-FFF2-40B4-BE49-F238E27FC236}">
                <a16:creationId xmlns:a16="http://schemas.microsoft.com/office/drawing/2014/main" id="{F68FEADA-F408-CB35-544B-E09A487F84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196007-BB03-6867-CF6B-EEBC2E2F1581}"/>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315776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408B-7EDB-74B7-FB46-37AE439607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E42C09-7B7C-24F8-1ACD-4B0B948663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17D847-90C7-7AF4-8E7E-DBFEC5E9D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834279-E874-45C5-A922-F80FE603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47708-2042-DC7B-D8B5-D8A0DA504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2B515A-1C95-7C20-2724-3D8EDD578FC6}"/>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8" name="Footer Placeholder 7">
            <a:extLst>
              <a:ext uri="{FF2B5EF4-FFF2-40B4-BE49-F238E27FC236}">
                <a16:creationId xmlns:a16="http://schemas.microsoft.com/office/drawing/2014/main" id="{867A45B7-02A1-0E9D-0D2F-F9B9E78300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39F30C-122C-66F5-0F1D-5A8EF63285A5}"/>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62470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443E-4449-DAB2-B72C-7837F8CC06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CCA66F-4FFE-9766-687A-B27605F676D3}"/>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4" name="Footer Placeholder 3">
            <a:extLst>
              <a:ext uri="{FF2B5EF4-FFF2-40B4-BE49-F238E27FC236}">
                <a16:creationId xmlns:a16="http://schemas.microsoft.com/office/drawing/2014/main" id="{95F548E2-C387-EC92-F2EB-BC42C5EFE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AB9361-CBFE-5FB0-5380-101DE85C1735}"/>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60278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2B531-0817-6234-F6C0-3157C73B86D0}"/>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3" name="Footer Placeholder 2">
            <a:extLst>
              <a:ext uri="{FF2B5EF4-FFF2-40B4-BE49-F238E27FC236}">
                <a16:creationId xmlns:a16="http://schemas.microsoft.com/office/drawing/2014/main" id="{0815B8AD-7997-81AD-1CD4-564D25EF21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00F048-00BC-325F-0D26-E6E0EF0800E1}"/>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354916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FC99-B6A3-149A-F9F3-B68F7F3C9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F81BA1-1E0E-318E-C4A7-3C77B6A74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C2A4BC-FB2B-CEAD-7363-35301F704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2D81C-DE57-37E9-9476-82B7CF3C0660}"/>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6" name="Footer Placeholder 5">
            <a:extLst>
              <a:ext uri="{FF2B5EF4-FFF2-40B4-BE49-F238E27FC236}">
                <a16:creationId xmlns:a16="http://schemas.microsoft.com/office/drawing/2014/main" id="{D6EBFBC2-5B05-CD87-AC8E-AA17E07AC4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3F120-49DA-330F-F288-3C9E35AF82F3}"/>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292808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ED5B-7432-06AC-307D-2BCC38F76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04D5B6-8655-7E9D-924D-0B5C412AA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3AFD8E-18ED-9B86-BC30-8002B124A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21BA0-AC2B-5BE3-AD0A-528044E09C27}"/>
              </a:ext>
            </a:extLst>
          </p:cNvPr>
          <p:cNvSpPr>
            <a:spLocks noGrp="1"/>
          </p:cNvSpPr>
          <p:nvPr>
            <p:ph type="dt" sz="half" idx="10"/>
          </p:nvPr>
        </p:nvSpPr>
        <p:spPr/>
        <p:txBody>
          <a:bodyPr/>
          <a:lstStyle/>
          <a:p>
            <a:fld id="{F21FCFAB-F601-4E99-928C-B4140402EB5B}" type="datetimeFigureOut">
              <a:rPr lang="en-IN" smtClean="0"/>
              <a:t>11-01-2023</a:t>
            </a:fld>
            <a:endParaRPr lang="en-IN"/>
          </a:p>
        </p:txBody>
      </p:sp>
      <p:sp>
        <p:nvSpPr>
          <p:cNvPr id="6" name="Footer Placeholder 5">
            <a:extLst>
              <a:ext uri="{FF2B5EF4-FFF2-40B4-BE49-F238E27FC236}">
                <a16:creationId xmlns:a16="http://schemas.microsoft.com/office/drawing/2014/main" id="{68F32934-BBF5-E2FA-2539-BAABB294D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E5F42-B28C-E6F9-E4CE-7628BB89B8B2}"/>
              </a:ext>
            </a:extLst>
          </p:cNvPr>
          <p:cNvSpPr>
            <a:spLocks noGrp="1"/>
          </p:cNvSpPr>
          <p:nvPr>
            <p:ph type="sldNum" sz="quarter" idx="12"/>
          </p:nvPr>
        </p:nvSpPr>
        <p:spPr/>
        <p:txBody>
          <a:bodyPr/>
          <a:lstStyle/>
          <a:p>
            <a:fld id="{1EE144FA-EB6D-4395-BA40-432554D74211}" type="slidenum">
              <a:rPr lang="en-IN" smtClean="0"/>
              <a:t>‹#›</a:t>
            </a:fld>
            <a:endParaRPr lang="en-IN"/>
          </a:p>
        </p:txBody>
      </p:sp>
    </p:spTree>
    <p:extLst>
      <p:ext uri="{BB962C8B-B14F-4D97-AF65-F5344CB8AC3E}">
        <p14:creationId xmlns:p14="http://schemas.microsoft.com/office/powerpoint/2010/main" val="3993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218DC3-8166-C872-2018-9D8F63A3B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9B13D5-B323-2C3F-C1DD-AA49C215E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15672-313A-0565-9CC6-E54100F6A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FCFAB-F601-4E99-928C-B4140402EB5B}" type="datetimeFigureOut">
              <a:rPr lang="en-IN" smtClean="0"/>
              <a:t>11-01-2023</a:t>
            </a:fld>
            <a:endParaRPr lang="en-IN"/>
          </a:p>
        </p:txBody>
      </p:sp>
      <p:sp>
        <p:nvSpPr>
          <p:cNvPr id="5" name="Footer Placeholder 4">
            <a:extLst>
              <a:ext uri="{FF2B5EF4-FFF2-40B4-BE49-F238E27FC236}">
                <a16:creationId xmlns:a16="http://schemas.microsoft.com/office/drawing/2014/main" id="{FB00C585-80CC-15A5-858E-9BE5480BF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80DAB1-9D94-D037-AA5A-D603161C1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144FA-EB6D-4395-BA40-432554D74211}" type="slidenum">
              <a:rPr lang="en-IN" smtClean="0"/>
              <a:t>‹#›</a:t>
            </a:fld>
            <a:endParaRPr lang="en-IN"/>
          </a:p>
        </p:txBody>
      </p:sp>
    </p:spTree>
    <p:extLst>
      <p:ext uri="{BB962C8B-B14F-4D97-AF65-F5344CB8AC3E}">
        <p14:creationId xmlns:p14="http://schemas.microsoft.com/office/powerpoint/2010/main" val="4266015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B26B-6B5F-CEE8-37D7-2CA66D236E86}"/>
              </a:ext>
            </a:extLst>
          </p:cNvPr>
          <p:cNvSpPr>
            <a:spLocks noGrp="1"/>
          </p:cNvSpPr>
          <p:nvPr>
            <p:ph type="title"/>
          </p:nvPr>
        </p:nvSpPr>
        <p:spPr/>
        <p:txBody>
          <a:bodyPr>
            <a:normAutofit fontScale="90000"/>
          </a:bodyPr>
          <a:lstStyle/>
          <a:p>
            <a:pPr algn="ctr"/>
            <a:r>
              <a:rPr lang="en-IN" sz="5300" b="1" dirty="0"/>
              <a:t>VEV732 Assignment 1</a:t>
            </a:r>
            <a:br>
              <a:rPr lang="en-IN" dirty="0"/>
            </a:br>
            <a:r>
              <a:rPr lang="en-IN" sz="2700" dirty="0"/>
              <a:t>Ratnesh Kumar Sharma</a:t>
            </a:r>
            <a:br>
              <a:rPr lang="en-IN" sz="2700" dirty="0"/>
            </a:br>
            <a:r>
              <a:rPr lang="en-IN" sz="2700" dirty="0"/>
              <a:t>2019BB10047 </a:t>
            </a:r>
          </a:p>
        </p:txBody>
      </p:sp>
      <p:sp>
        <p:nvSpPr>
          <p:cNvPr id="3" name="Content Placeholder 2">
            <a:extLst>
              <a:ext uri="{FF2B5EF4-FFF2-40B4-BE49-F238E27FC236}">
                <a16:creationId xmlns:a16="http://schemas.microsoft.com/office/drawing/2014/main" id="{F2E22A3B-35B6-20E8-AD09-DB979E720619}"/>
              </a:ext>
            </a:extLst>
          </p:cNvPr>
          <p:cNvSpPr>
            <a:spLocks noGrp="1"/>
          </p:cNvSpPr>
          <p:nvPr>
            <p:ph idx="1"/>
          </p:nvPr>
        </p:nvSpPr>
        <p:spPr>
          <a:xfrm>
            <a:off x="838200" y="1825625"/>
            <a:ext cx="10515600" cy="4749346"/>
          </a:xfrm>
        </p:spPr>
        <p:txBody>
          <a:bodyPr>
            <a:normAutofit lnSpcReduction="10000"/>
          </a:bodyPr>
          <a:lstStyle/>
          <a:p>
            <a:r>
              <a:rPr lang="en-IN" dirty="0"/>
              <a:t>That which is bliss is also the self. I can’t say if bliss is the self or self is the bliss, because it is not in my experience. Also I don’t understand the kind of bliss about which the talk is, because our happiness is never constant, it goes up and then comes down, so how can we consider the self. The kind of joy we experience can be created by many kind of substances, does that mean our true self is being realised with these kinds of external stimuluses; I personally don’t think so.</a:t>
            </a:r>
          </a:p>
          <a:p>
            <a:r>
              <a:rPr lang="en-IN" dirty="0"/>
              <a:t>About my own experience, I had gone through a 3 day silence in a mediation course, I experienced a state of deep peace within me, but still I don’t know about the bliss which the self… </a:t>
            </a:r>
          </a:p>
          <a:p>
            <a:pPr marL="0" indent="0">
              <a:buNone/>
            </a:pPr>
            <a:r>
              <a:rPr lang="en-IN" dirty="0"/>
              <a:t>	Namaskar</a:t>
            </a:r>
          </a:p>
        </p:txBody>
      </p:sp>
    </p:spTree>
    <p:extLst>
      <p:ext uri="{BB962C8B-B14F-4D97-AF65-F5344CB8AC3E}">
        <p14:creationId xmlns:p14="http://schemas.microsoft.com/office/powerpoint/2010/main" val="270612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F2865-51ED-D1A0-8F86-F285B50D5890}"/>
              </a:ext>
            </a:extLst>
          </p:cNvPr>
          <p:cNvSpPr>
            <a:spLocks noGrp="1"/>
          </p:cNvSpPr>
          <p:nvPr>
            <p:ph idx="1"/>
          </p:nvPr>
        </p:nvSpPr>
        <p:spPr/>
        <p:txBody>
          <a:bodyPr/>
          <a:lstStyle/>
          <a:p>
            <a:pPr marL="0" indent="0" algn="l">
              <a:buNone/>
            </a:pPr>
            <a:r>
              <a:rPr lang="en-US" b="0" i="0" dirty="0">
                <a:solidFill>
                  <a:srgbClr val="333333"/>
                </a:solidFill>
                <a:effectLst/>
                <a:latin typeface="Helvetica Neue"/>
              </a:rPr>
              <a:t>•I can’t say if bliss is the self or self is the bliss because it is not in my experience. Also, I don’t understand the kind of bliss about which the talk is because our happiness is never constant.</a:t>
            </a:r>
          </a:p>
          <a:p>
            <a:pPr marL="0" indent="0" algn="l">
              <a:buNone/>
            </a:pPr>
            <a:r>
              <a:rPr lang="en-US" b="0" i="0" dirty="0">
                <a:solidFill>
                  <a:srgbClr val="333333"/>
                </a:solidFill>
                <a:effectLst/>
                <a:latin typeface="Helvetica Neue"/>
              </a:rPr>
              <a:t>•About my own experience, I had gone through a 3-day silence in a mediation course, I experienced a state of deep peace within me, but still, I don’t know about the bliss which the self…</a:t>
            </a:r>
          </a:p>
          <a:p>
            <a:pPr marL="0" indent="0" algn="l">
              <a:buNone/>
            </a:pPr>
            <a:r>
              <a:rPr lang="en-US" b="0" i="0" dirty="0">
                <a:solidFill>
                  <a:srgbClr val="333333"/>
                </a:solidFill>
                <a:effectLst/>
                <a:latin typeface="Helvetica Neue"/>
              </a:rPr>
              <a:t>  Namaskar</a:t>
            </a:r>
          </a:p>
          <a:p>
            <a:pPr marL="0" indent="0">
              <a:buNone/>
            </a:pPr>
            <a:endParaRPr lang="en-IN" dirty="0"/>
          </a:p>
        </p:txBody>
      </p:sp>
    </p:spTree>
    <p:extLst>
      <p:ext uri="{BB962C8B-B14F-4D97-AF65-F5344CB8AC3E}">
        <p14:creationId xmlns:p14="http://schemas.microsoft.com/office/powerpoint/2010/main" val="3851996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242</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 Neue</vt:lpstr>
      <vt:lpstr>Office Theme</vt:lpstr>
      <vt:lpstr>VEV732 Assignment 1 Ratnesh Kumar Sharma 2019BB10047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VEV732 Assignment 1 Ratnesh Kumar Sharma 2019BB10047 </dc:title>
  <dc:creator>Ratnesh Sharma</dc:creator>
  <cp:lastModifiedBy>Ratnesh Sharma</cp:lastModifiedBy>
  <cp:revision>2</cp:revision>
  <dcterms:created xsi:type="dcterms:W3CDTF">2023-01-11T11:29:40Z</dcterms:created>
  <dcterms:modified xsi:type="dcterms:W3CDTF">2023-01-11T12:01:49Z</dcterms:modified>
</cp:coreProperties>
</file>