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9" r:id="rId2"/>
    <p:sldId id="280" r:id="rId3"/>
    <p:sldId id="296" r:id="rId4"/>
    <p:sldId id="293" r:id="rId5"/>
    <p:sldId id="294" r:id="rId6"/>
    <p:sldId id="297" r:id="rId7"/>
    <p:sldId id="295" r:id="rId8"/>
    <p:sldId id="289" r:id="rId9"/>
    <p:sldId id="288" r:id="rId10"/>
    <p:sldId id="298" r:id="rId11"/>
    <p:sldId id="299" r:id="rId12"/>
    <p:sldId id="300" r:id="rId13"/>
    <p:sldId id="301" r:id="rId14"/>
    <p:sldId id="302" r:id="rId15"/>
    <p:sldId id="303" r:id="rId16"/>
    <p:sldId id="290" r:id="rId17"/>
    <p:sldId id="291" r:id="rId18"/>
    <p:sldId id="29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4F15-EA93-8840-A743-71A814588861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ED83-CCB0-994D-ABE5-1FE8DB41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C3FA-A1D5-1B98-CBA4-E7899B230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7E84-D82E-7408-EF36-0BAB4C85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CBAA-861B-81F7-83FD-043C210A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7D2C-B99F-810E-4F98-CD0695A6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0138-8F2A-9320-BD09-E45F3BEE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EF18-76C1-FD46-AC20-AECF1B41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42D51-FF70-3447-1C03-4637E4D61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5DD8-F8E4-6256-925B-7751D72B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19D0-FCBF-4C37-BB25-2B039D2C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DF93-97F6-2EAC-5F21-397FF04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DE6F-D983-E2B4-7169-9C2C4E30A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16F36-FC89-F1B0-3A75-A5F791A2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AEE7-1362-0485-D757-00F53583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1CDD-C96A-782F-3B1E-AD0C6434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76FD-B809-38C5-B1C5-0B1B6D5F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979F-4B80-09B2-26DB-3AE7E257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D5A9-7263-17A2-296D-37276EF3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79C8-BAB4-5B47-185A-273DEA72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B6B1-CAA0-5B12-50D8-4B12246E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D668-DE6E-A90C-2FCC-39105C65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A882-8120-0B1E-1583-9A62B28E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CC25D-F20E-896E-7A1A-8BEDB539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191D-2C27-3841-36AA-C0DD9675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B8B6-C64C-F457-1370-C828A673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50C7-01E5-02B9-DFB6-9ED57D4C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502-8051-8472-9C01-E0ACDECA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9D61-1AB8-72DA-C47B-A6F1084F5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7902E-7D91-D16A-E818-99720316A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DB39-E8E6-0D36-97C5-D47B7EEF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D7F1-A616-13FA-AE42-215C6FD6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2D71-4545-8418-AD63-092FD349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27DA-C687-1862-2D12-A699B4C1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94CB-2E22-C19E-85DC-7A7973CD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475F7-33EF-0FBA-1D17-F1D14D302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2EC53-5453-FF1D-3425-11A58AC1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6FF3-F24A-2136-CE25-E218E7E20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2902D-514A-DA81-C3C2-CE9F58E3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4B451-E09A-A00E-9DF0-C1DA9F00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51368-83CE-92DD-3226-4586B023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12C1-4D42-A717-FDA7-309254C8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913C2-8935-3CBF-9D8B-5CEC856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76D9-E1C0-0EBA-2E91-D230D90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41AC6-C30E-EB40-1C8F-D384F9C0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EEC20-33BB-D62A-940F-4E3BDEC0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0F1EB-7875-4074-3B1D-0037037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8EE27-23C3-5B2F-FD37-F2D8D3C2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CD1-3540-EF74-96E0-E1F322EF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44CB-8618-555F-AE11-344F7E5C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1E3E7-2376-C095-92DB-A54CD94C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EFAA-88B4-E093-8F4B-0638EF8F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790A8-8770-3022-AD40-A43051F5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D62D-F0C2-CD1C-6774-47DF7751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0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9BCA-8EFA-4638-2659-0A7EE1A9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C3C83-950A-9C90-DCC1-E7745BC08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636C7-F0ED-7AC8-A308-2F8E96B4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D759-C9F0-4034-0E42-4D3B0FAF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18AE3-BF4C-9222-1E4B-1CB74958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5F5C-42C8-C1D5-F739-46AA35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09294-F1BF-EE25-A611-3CB3AF95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C281-AB2D-6669-3F04-B28C5A00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E377-F8BA-8DBC-CCBB-A29B92132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6653-853B-EE48-A76F-B3D2550FCCF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1F67-1377-0B99-D6F0-269A7F77E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F592-17EA-491F-F074-8B745426B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anu.vfaculty@iitd.ac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580D54-B30C-E997-3489-8BCD66CF326B}"/>
              </a:ext>
            </a:extLst>
          </p:cNvPr>
          <p:cNvSpPr/>
          <p:nvPr/>
        </p:nvSpPr>
        <p:spPr>
          <a:xfrm>
            <a:off x="148856" y="170121"/>
            <a:ext cx="11887200" cy="651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4CA7C69-E847-0A38-0732-92A584381B5E}"/>
              </a:ext>
            </a:extLst>
          </p:cNvPr>
          <p:cNvSpPr txBox="1">
            <a:spLocks/>
          </p:cNvSpPr>
          <p:nvPr/>
        </p:nvSpPr>
        <p:spPr>
          <a:xfrm>
            <a:off x="1524000" y="2302579"/>
            <a:ext cx="9144000" cy="159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Concentration and Focus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CF22BB3-33FD-E96B-964C-A9761A499E20}"/>
              </a:ext>
            </a:extLst>
          </p:cNvPr>
          <p:cNvSpPr txBox="1">
            <a:spLocks/>
          </p:cNvSpPr>
          <p:nvPr/>
        </p:nvSpPr>
        <p:spPr>
          <a:xfrm>
            <a:off x="2938131" y="3967868"/>
            <a:ext cx="6641804" cy="455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VEV 741  Session 4 – Goal Setting and Continuous Improvement </a:t>
            </a:r>
          </a:p>
        </p:txBody>
      </p:sp>
    </p:spTree>
    <p:extLst>
      <p:ext uri="{BB962C8B-B14F-4D97-AF65-F5344CB8AC3E}">
        <p14:creationId xmlns:p14="http://schemas.microsoft.com/office/powerpoint/2010/main" val="18376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4DD7-EC54-1CA7-B77F-69BC926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– Financially secure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66D0-4383-B298-7B14-7B8BA94C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Sarfaraz</a:t>
            </a:r>
          </a:p>
          <a:p>
            <a:r>
              <a:rPr lang="en-US" dirty="0"/>
              <a:t>Mohit</a:t>
            </a:r>
          </a:p>
          <a:p>
            <a:r>
              <a:rPr lang="en-US" dirty="0" err="1"/>
              <a:t>Sushank</a:t>
            </a:r>
            <a:endParaRPr lang="en-US" dirty="0"/>
          </a:p>
          <a:p>
            <a:r>
              <a:rPr lang="en-US" dirty="0"/>
              <a:t>Bhavesh</a:t>
            </a:r>
          </a:p>
          <a:p>
            <a:r>
              <a:rPr lang="en-US" dirty="0" err="1"/>
              <a:t>Rishav</a:t>
            </a:r>
            <a:endParaRPr lang="en-US" dirty="0"/>
          </a:p>
          <a:p>
            <a:r>
              <a:rPr lang="en-US" dirty="0"/>
              <a:t>Harsh</a:t>
            </a:r>
          </a:p>
          <a:p>
            <a:r>
              <a:rPr lang="en-US" dirty="0" err="1"/>
              <a:t>Anjaleena</a:t>
            </a:r>
            <a:endParaRPr lang="en-US" dirty="0"/>
          </a:p>
          <a:p>
            <a:r>
              <a:rPr lang="en-US"/>
              <a:t>Mohit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2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1567-8DD7-6B99-0B45-0A7AA41C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– Start something on my 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43EF-C500-83C1-A176-60204868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Trishani</a:t>
            </a:r>
            <a:endParaRPr lang="en-US" dirty="0"/>
          </a:p>
          <a:p>
            <a:r>
              <a:rPr lang="en-US"/>
              <a:t>Ethesham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5F33-FE72-035D-594D-ABDAD807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3  Settle abroad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C2E0-D8AF-2405-377F-CA6A86FA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Adika</a:t>
            </a:r>
            <a:endParaRPr lang="en-US" dirty="0"/>
          </a:p>
          <a:p>
            <a:r>
              <a:rPr lang="en-US" dirty="0" err="1"/>
              <a:t>Yateek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2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635A-889A-2B4A-43FE-E2A33D6C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4 Get fit physically, mentally</a:t>
            </a:r>
            <a:r>
              <a:rPr lang="en-US"/>
              <a:t>, emotionally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8A47-D038-AD76-2D91-7A28635D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Ajey</a:t>
            </a:r>
            <a:endParaRPr lang="en-US" dirty="0"/>
          </a:p>
          <a:p>
            <a:r>
              <a:rPr lang="en-US" dirty="0"/>
              <a:t>Abhinav</a:t>
            </a:r>
          </a:p>
          <a:p>
            <a:r>
              <a:rPr lang="en-US" dirty="0"/>
              <a:t>Shubha</a:t>
            </a:r>
          </a:p>
          <a:p>
            <a:r>
              <a:rPr lang="en-US" dirty="0" err="1"/>
              <a:t>Sparsh</a:t>
            </a:r>
            <a:endParaRPr lang="en-US" dirty="0"/>
          </a:p>
          <a:p>
            <a:r>
              <a:rPr lang="en-US" dirty="0" err="1"/>
              <a:t>Sachin</a:t>
            </a:r>
            <a:endParaRPr lang="en-US" dirty="0"/>
          </a:p>
          <a:p>
            <a:r>
              <a:rPr lang="en-US" dirty="0"/>
              <a:t>Kunal</a:t>
            </a:r>
          </a:p>
          <a:p>
            <a:r>
              <a:rPr lang="en-US" dirty="0" err="1"/>
              <a:t>Kulveer</a:t>
            </a:r>
            <a:r>
              <a:rPr lang="en-US" dirty="0"/>
              <a:t> </a:t>
            </a:r>
          </a:p>
          <a:p>
            <a:r>
              <a:rPr lang="en-US"/>
              <a:t>Abhishek Mina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3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03E9-951B-F5F3-1401-D4543182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5 - Find my 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1602-113F-DF07-77FF-9476EB9A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Kritika</a:t>
            </a:r>
          </a:p>
          <a:p>
            <a:r>
              <a:rPr lang="en-US" dirty="0" err="1"/>
              <a:t>Mahdev</a:t>
            </a:r>
            <a:endParaRPr lang="en-US" dirty="0"/>
          </a:p>
          <a:p>
            <a:r>
              <a:rPr lang="en-US" dirty="0" err="1"/>
              <a:t>Jasvinder</a:t>
            </a:r>
            <a:endParaRPr lang="en-US" dirty="0"/>
          </a:p>
          <a:p>
            <a:r>
              <a:rPr lang="en-US" dirty="0" err="1"/>
              <a:t>Kushagr</a:t>
            </a:r>
            <a:endParaRPr lang="en-US" dirty="0"/>
          </a:p>
          <a:p>
            <a:r>
              <a:rPr lang="en-US" dirty="0"/>
              <a:t>Lalit</a:t>
            </a:r>
          </a:p>
        </p:txBody>
      </p:sp>
    </p:spTree>
    <p:extLst>
      <p:ext uri="{BB962C8B-B14F-4D97-AF65-F5344CB8AC3E}">
        <p14:creationId xmlns:p14="http://schemas.microsoft.com/office/powerpoint/2010/main" val="7318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E4D-7CC8-4434-0D1F-DE93131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F990-8092-B183-AC66-A92F2B5D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Dheeraj </a:t>
            </a:r>
            <a:r>
              <a:rPr lang="en-US"/>
              <a:t>Soni</a:t>
            </a:r>
          </a:p>
        </p:txBody>
      </p:sp>
    </p:spTree>
    <p:extLst>
      <p:ext uri="{BB962C8B-B14F-4D97-AF65-F5344CB8AC3E}">
        <p14:creationId xmlns:p14="http://schemas.microsoft.com/office/powerpoint/2010/main" val="398237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513B-4200-6910-4ADE-A4195E46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Kaizen – Continuous improvement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3DC6-9091-2F1F-35F5-69428758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1 % better consistently every day for a year = 37.78 times better – the compounding effect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Negative compounding </a:t>
            </a:r>
            <a:r>
              <a:rPr lang="en-US" dirty="0"/>
              <a:t>– negative thoughts, anger, stress, blaming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Positive Compounding </a:t>
            </a:r>
            <a:r>
              <a:rPr lang="en-US" dirty="0"/>
              <a:t>– knowledge, productivity, relationships</a:t>
            </a:r>
          </a:p>
          <a:p>
            <a:endParaRPr lang="en-US" dirty="0"/>
          </a:p>
          <a:p>
            <a:r>
              <a:rPr lang="en-US" dirty="0"/>
              <a:t>Walk slowly but never backward</a:t>
            </a:r>
          </a:p>
          <a:p>
            <a:endParaRPr lang="en-US" dirty="0"/>
          </a:p>
          <a:p>
            <a:r>
              <a:rPr lang="en-US" dirty="0"/>
              <a:t>Stonecutter takes a long time hammering at a rock – nothing seems to happen – till suddenly one blow shatters the rock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8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9D3D-1E44-E298-20B8-DF91FA9B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Once you decide on the goal – focus on the systems /processes – not the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52F4-DDA5-EFF2-A1D5-07B3D243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we focus on results, once we achieve it, we get complacent </a:t>
            </a:r>
          </a:p>
          <a:p>
            <a:endParaRPr lang="en-US" dirty="0"/>
          </a:p>
          <a:p>
            <a:r>
              <a:rPr lang="en-US" dirty="0"/>
              <a:t>The purpose of setting goals is to win the race. The purpose of building systems is to continue playing the game with greater expertise.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“Whenever failure comes, if we analyse it critically, in ninety-nine per cent of cases we shall find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that it was because we did not pay attention to the means. Proper attention to the finishing,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strengthening, of the means is what we need. With the means all right, the end must come.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We forget that it is the cause that produces the effect; the effect cannot come by itself; and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unless the causes are exact, proper, and powerful, the effect will not be produced.”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Swami Vivekananda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1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4B4D-7891-7447-CDB1-EF012CA6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order to complete your one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24FC-21C1-B08D-D671-DBBD69CA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should have submitted your first assignment by now (20 %)</a:t>
            </a:r>
          </a:p>
          <a:p>
            <a:endParaRPr lang="en-US" dirty="0"/>
          </a:p>
          <a:p>
            <a:r>
              <a:rPr lang="en-US" dirty="0"/>
              <a:t>You should answer queries that I will put to you on Mataji’s videos by September 15  (this will count towards classroom participation)</a:t>
            </a:r>
          </a:p>
          <a:p>
            <a:endParaRPr lang="en-US" dirty="0"/>
          </a:p>
          <a:p>
            <a:r>
              <a:rPr lang="en-US" dirty="0"/>
              <a:t>You should have given meaningful feedback (this will count towards classroom participation )</a:t>
            </a:r>
          </a:p>
          <a:p>
            <a:endParaRPr lang="en-US" dirty="0"/>
          </a:p>
          <a:p>
            <a:r>
              <a:rPr lang="en-US" dirty="0"/>
              <a:t>You should identify 1 long term goal and work out your strategy to achieve it  (30%) – last date October 1</a:t>
            </a:r>
          </a:p>
          <a:p>
            <a:endParaRPr lang="en-US" dirty="0"/>
          </a:p>
          <a:p>
            <a:r>
              <a:rPr lang="en-US" dirty="0"/>
              <a:t>Please note : Classroom participation – 50 %</a:t>
            </a:r>
          </a:p>
        </p:txBody>
      </p:sp>
    </p:spTree>
    <p:extLst>
      <p:ext uri="{BB962C8B-B14F-4D97-AF65-F5344CB8AC3E}">
        <p14:creationId xmlns:p14="http://schemas.microsoft.com/office/powerpoint/2010/main" val="4182213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580D54-B30C-E997-3489-8BCD66CF326B}"/>
              </a:ext>
            </a:extLst>
          </p:cNvPr>
          <p:cNvSpPr/>
          <p:nvPr/>
        </p:nvSpPr>
        <p:spPr>
          <a:xfrm>
            <a:off x="148856" y="170121"/>
            <a:ext cx="11887200" cy="651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B1D4D3-2BF7-3DB0-0274-3D17DD37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53" y="41829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contact me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ADBA04-99CA-ABBC-F117-B21D0E51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53" y="1878790"/>
            <a:ext cx="4722628" cy="1603375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anu.vfaculty@iitd.ac.in</a:t>
            </a: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WhatsApp 9811164667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4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6B06-E54C-EE2E-93C9-55D146D0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Sessions 3 and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6695-4CB1-F239-85C8-5E47E11F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Understanding your potential and the mental barriers that limit you</a:t>
            </a:r>
          </a:p>
          <a:p>
            <a:r>
              <a:rPr lang="en-US" dirty="0">
                <a:solidFill>
                  <a:schemeClr val="accent1"/>
                </a:solidFill>
              </a:rPr>
              <a:t>Understanding your personality type</a:t>
            </a:r>
          </a:p>
          <a:p>
            <a:r>
              <a:rPr lang="en-US" dirty="0"/>
              <a:t>Identifying a long term goal </a:t>
            </a:r>
          </a:p>
          <a:p>
            <a:r>
              <a:rPr lang="en-US" dirty="0"/>
              <a:t>Continuous Improvement – Kaizen </a:t>
            </a:r>
          </a:p>
        </p:txBody>
      </p:sp>
    </p:spTree>
    <p:extLst>
      <p:ext uri="{BB962C8B-B14F-4D97-AF65-F5344CB8AC3E}">
        <p14:creationId xmlns:p14="http://schemas.microsoft.com/office/powerpoint/2010/main" val="8153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9DF-E5EE-7906-87B5-9113D92A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Let go of things that harm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1763EE-9F65-7424-1A98-3BFC693AE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93611"/>
            <a:ext cx="8624777" cy="43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F62E-303C-B7CA-F906-492D8290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Validate your fears – is it real?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843639-4266-5643-CCFB-2E5AFEB31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3" y="1314399"/>
            <a:ext cx="10026502" cy="52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7AA4-ED91-81AA-7C1A-4BBA1420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 to handle criticism</a:t>
            </a:r>
          </a:p>
        </p:txBody>
      </p:sp>
      <p:pic>
        <p:nvPicPr>
          <p:cNvPr id="4" name="Picture 1" descr="page3image40074336">
            <a:extLst>
              <a:ext uri="{FF2B5EF4-FFF2-40B4-BE49-F238E27FC236}">
                <a16:creationId xmlns:a16="http://schemas.microsoft.com/office/drawing/2014/main" id="{DA327303-8CF7-B5FC-C6B6-F0E50D6F6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3" y="1541721"/>
            <a:ext cx="9039334" cy="503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0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149A-5E1C-C31F-9735-B9A2A623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Don’t let your greed enslave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FD75-C986-474F-3FB2-3FAFB7A6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B4E06-54E2-029E-3D4F-C7401EF20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6150"/>
            <a:ext cx="9953847" cy="4986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8F00B-1F7A-0449-52E2-8CC47B53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03" y="2571412"/>
            <a:ext cx="2770655" cy="1621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CB7D6F-6962-F480-88F5-EC40BD3241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22" y="2841048"/>
            <a:ext cx="1741588" cy="13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9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F95F-D144-C133-9B24-F1E84B1F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Know your priorities 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6FF6117-83EA-B83B-7CA6-63F48F2A7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1514475"/>
            <a:ext cx="8315325" cy="4978399"/>
          </a:xfrm>
        </p:spPr>
      </p:pic>
    </p:spTree>
    <p:extLst>
      <p:ext uri="{BB962C8B-B14F-4D97-AF65-F5344CB8AC3E}">
        <p14:creationId xmlns:p14="http://schemas.microsoft.com/office/powerpoint/2010/main" val="312403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2B71-9589-1A1C-D717-C38C190F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CB656-DEF9-B596-35C2-BC397FF20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9413"/>
            <a:ext cx="10515600" cy="58118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E93DA-DB9A-A2A2-119D-8E6288783428}"/>
              </a:ext>
            </a:extLst>
          </p:cNvPr>
          <p:cNvSpPr txBox="1"/>
          <p:nvPr/>
        </p:nvSpPr>
        <p:spPr>
          <a:xfrm>
            <a:off x="7843838" y="5314950"/>
            <a:ext cx="35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to focus on </a:t>
            </a:r>
          </a:p>
        </p:txBody>
      </p:sp>
    </p:spTree>
    <p:extLst>
      <p:ext uri="{BB962C8B-B14F-4D97-AF65-F5344CB8AC3E}">
        <p14:creationId xmlns:p14="http://schemas.microsoft.com/office/powerpoint/2010/main" val="141762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E560-60A7-08C0-6A96-5E53E434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Group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95A2-287B-8C79-9346-21C247ED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you see yourself 5 years from now?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Successful career in a company ?</a:t>
            </a:r>
          </a:p>
          <a:p>
            <a:pPr marL="514350" indent="-514350">
              <a:buAutoNum type="arabicPeriod"/>
            </a:pPr>
            <a:r>
              <a:rPr lang="en-US" dirty="0"/>
              <a:t>Starting something of your own ?</a:t>
            </a:r>
          </a:p>
          <a:p>
            <a:pPr marL="514350" indent="-514350">
              <a:buAutoNum type="arabicPeriod"/>
            </a:pPr>
            <a:r>
              <a:rPr lang="en-US" dirty="0"/>
              <a:t>Settling down abroad?</a:t>
            </a:r>
          </a:p>
          <a:p>
            <a:pPr marL="514350" indent="-514350">
              <a:buAutoNum type="arabicPeriod"/>
            </a:pPr>
            <a:r>
              <a:rPr lang="en-US" dirty="0"/>
              <a:t>Higher studies?</a:t>
            </a:r>
          </a:p>
          <a:p>
            <a:pPr marL="514350" indent="-514350">
              <a:buAutoNum type="arabicPeriod"/>
            </a:pPr>
            <a:r>
              <a:rPr lang="en-US" dirty="0"/>
              <a:t>Fitter and more healthy?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32942-8392-D9EC-6B2E-293EBD8B83B6}"/>
              </a:ext>
            </a:extLst>
          </p:cNvPr>
          <p:cNvSpPr/>
          <p:nvPr/>
        </p:nvSpPr>
        <p:spPr>
          <a:xfrm>
            <a:off x="7325832" y="1403499"/>
            <a:ext cx="4561368" cy="4890976"/>
          </a:xfrm>
          <a:prstGeom prst="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SMART</a:t>
            </a:r>
          </a:p>
          <a:p>
            <a:pPr algn="ctr"/>
            <a:r>
              <a:rPr lang="en-US" sz="2800" dirty="0">
                <a:ln w="0">
                  <a:solidFill>
                    <a:srgbClr val="FFFF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the goal in </a:t>
            </a:r>
            <a:r>
              <a:rPr lang="en-US" sz="2800" dirty="0">
                <a:ln w="0">
                  <a:solidFill>
                    <a:srgbClr val="FFFF00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800" dirty="0">
                <a:ln w="0">
                  <a:solidFill>
                    <a:srgbClr val="FFFF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pecific terms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/>
              <a:t>Identify </a:t>
            </a:r>
            <a:r>
              <a:rPr lang="en-US" sz="2800" dirty="0">
                <a:ln>
                  <a:solidFill>
                    <a:srgbClr val="FFFF00"/>
                  </a:solidFill>
                </a:ln>
                <a:solidFill>
                  <a:schemeClr val="accent2"/>
                </a:solidFill>
              </a:rPr>
              <a:t>m</a:t>
            </a:r>
            <a:r>
              <a:rPr lang="en-US" sz="2800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easures</a:t>
            </a:r>
            <a:r>
              <a:rPr lang="en-US" sz="2800" dirty="0"/>
              <a:t> to check whether you are on track </a:t>
            </a:r>
          </a:p>
          <a:p>
            <a:pPr algn="ctr"/>
            <a:r>
              <a:rPr lang="en-US" sz="2800" dirty="0"/>
              <a:t>Are your goals </a:t>
            </a:r>
            <a:r>
              <a:rPr lang="en-US" sz="2800" dirty="0">
                <a:ln>
                  <a:solidFill>
                    <a:srgbClr val="FFFF00"/>
                  </a:solidFill>
                </a:ln>
                <a:solidFill>
                  <a:schemeClr val="accent2"/>
                </a:solidFill>
              </a:rPr>
              <a:t>a</a:t>
            </a:r>
            <a:r>
              <a:rPr lang="en-US" sz="2800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chievable</a:t>
            </a:r>
            <a:r>
              <a:rPr lang="en-US" sz="2800" dirty="0"/>
              <a:t>?</a:t>
            </a:r>
          </a:p>
          <a:p>
            <a:pPr algn="ctr"/>
            <a:r>
              <a:rPr lang="en-US" sz="2800" dirty="0"/>
              <a:t>How </a:t>
            </a:r>
            <a:r>
              <a:rPr lang="en-US" sz="2800" dirty="0">
                <a:ln>
                  <a:solidFill>
                    <a:srgbClr val="FFFF00"/>
                  </a:solidFill>
                </a:ln>
                <a:solidFill>
                  <a:schemeClr val="accent2"/>
                </a:solidFill>
              </a:rPr>
              <a:t>r</a:t>
            </a:r>
            <a:r>
              <a:rPr lang="en-US" sz="2800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elevant</a:t>
            </a:r>
            <a:r>
              <a:rPr lang="en-US" sz="2800" dirty="0"/>
              <a:t> is this goal to your life?</a:t>
            </a:r>
          </a:p>
          <a:p>
            <a:pPr algn="ctr"/>
            <a:r>
              <a:rPr lang="en-US" sz="2800" dirty="0"/>
              <a:t>How can your ensure it is </a:t>
            </a:r>
            <a:r>
              <a:rPr lang="en-US" sz="2800" dirty="0">
                <a:ln>
                  <a:solidFill>
                    <a:srgbClr val="FFFF00"/>
                  </a:solidFill>
                </a:ln>
                <a:solidFill>
                  <a:schemeClr val="accent2"/>
                </a:solidFill>
              </a:rPr>
              <a:t>t</a:t>
            </a:r>
            <a:r>
              <a:rPr lang="en-US" sz="2800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ime-bound</a:t>
            </a:r>
            <a:r>
              <a:rPr lang="en-US" sz="2800" dirty="0"/>
              <a:t>?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6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533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Sessions 3 and 4 </vt:lpstr>
      <vt:lpstr>Let go of things that harm you</vt:lpstr>
      <vt:lpstr>Validate your fears – is it real?</vt:lpstr>
      <vt:lpstr>Learn to handle criticism</vt:lpstr>
      <vt:lpstr>Don’t let your greed enslave you</vt:lpstr>
      <vt:lpstr>Know your priorities  </vt:lpstr>
      <vt:lpstr>PowerPoint Presentation</vt:lpstr>
      <vt:lpstr>Group work </vt:lpstr>
      <vt:lpstr>Group 1 – Financially secure </vt:lpstr>
      <vt:lpstr>Group 2 – Start something on my own </vt:lpstr>
      <vt:lpstr>Group 3  Settle abroad </vt:lpstr>
      <vt:lpstr>Group 4 Get fit physically, mentally, emotionally </vt:lpstr>
      <vt:lpstr>Group 5 - Find my purpose </vt:lpstr>
      <vt:lpstr>Others</vt:lpstr>
      <vt:lpstr>Kaizen – Continuous improvement </vt:lpstr>
      <vt:lpstr>Once you decide on the goal – focus on the systems /processes – not the results </vt:lpstr>
      <vt:lpstr>In order to complete your one credit</vt:lpstr>
      <vt:lpstr>To contact 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Concentration </dc:title>
  <dc:creator>anuradha balaram</dc:creator>
  <cp:lastModifiedBy>Dushyant Soni</cp:lastModifiedBy>
  <cp:revision>59</cp:revision>
  <dcterms:created xsi:type="dcterms:W3CDTF">2022-05-26T11:50:42Z</dcterms:created>
  <dcterms:modified xsi:type="dcterms:W3CDTF">2022-08-23T15:58:28Z</dcterms:modified>
</cp:coreProperties>
</file>