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0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7B6D-7FCD-974D-AEF2-76188E0FA4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24D9-4EE2-FC4F-AC42-33628C0E3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FileStar</a:t>
            </a:r>
            <a:r>
              <a:rPr lang="en-US" dirty="0"/>
              <a:t> Sample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Filestar</a:t>
            </a:r>
            <a:r>
              <a:rPr lang="en-US" dirty="0"/>
              <a:t> AB</a:t>
            </a:r>
          </a:p>
        </p:txBody>
      </p:sp>
    </p:spTree>
    <p:extLst>
      <p:ext uri="{BB962C8B-B14F-4D97-AF65-F5344CB8AC3E}">
        <p14:creationId xmlns:p14="http://schemas.microsoft.com/office/powerpoint/2010/main" val="102682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BC4A-24F5-4171-889B-F7E3B78C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Grumpy cat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5FDB6-B48C-4BEA-9E3F-E75154E0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24" y="1417638"/>
            <a:ext cx="6507351" cy="43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FileStar Sample</vt:lpstr>
      <vt:lpstr>Grumpy cat</vt:lpstr>
    </vt:vector>
  </TitlesOfParts>
  <Company>SiteSpect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Iwo Kadziela</dc:creator>
  <cp:lastModifiedBy>Niels Bosma</cp:lastModifiedBy>
  <cp:revision>2</cp:revision>
  <dcterms:created xsi:type="dcterms:W3CDTF">2013-05-10T21:16:42Z</dcterms:created>
  <dcterms:modified xsi:type="dcterms:W3CDTF">2019-09-01T08:55:09Z</dcterms:modified>
</cp:coreProperties>
</file>