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72C04-2573-42E1-9DF1-1ADB055F2E4F}" v="32" dt="2020-01-23T14:34:45.400"/>
    <p1510:client id="{33BC34D7-2A37-441A-B03E-94B4F6178169}" v="3" dt="2020-01-23T14:48:26.664"/>
    <p1510:client id="{53628B48-CA35-4962-9A27-EB86A5BEDC93}" v="2" dt="2020-01-23T14:30:33.741"/>
    <p1510:client id="{56B69AEA-03A6-667C-9D2A-626028BDC2CE}" v="26" dt="2020-01-23T14:38:31.040"/>
    <p1510:client id="{EE3BD3E1-151C-4DBD-AF85-9574AE945EE6}" v="14" dt="2020-01-23T14:41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7C3E452-9F2C-4924-A4D5-C0442FB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04806A9-9795-4CE4-BFC3-39630056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4DBE863-BA53-4E20-A31D-29E1FF4B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8205AB0-A80C-4704-A2F5-C64C4EC4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08237F8-0252-47DD-96BA-431DCB8D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090CC-489C-4C05-BABC-30D60BBA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DD512-EAE5-452E-8E13-9AFA458E1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93C1505A-C1BE-4A5B-812D-722646C1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69A8E71-8613-4F96-B87A-49EEF10F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314A15B-D3BF-4498-A2F8-23F63889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7A3E2C8-FD45-4E18-BD6F-AF523E39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D628E-A40F-4BA5-B98F-03B1CE28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F2713-2028-472F-9E24-BA9D2D5DE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6584-D2DF-46BD-B89C-A980EEE17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671F6-C5FE-4226-B8F3-6A0226ABB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EA16-CE88-4846-B6F3-070F26250B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DBD0B-A0B7-4D87-A25D-C4123BB8B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0CD0B-1023-43F6-96B1-8805FF7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F980-4A97-4F42-A52B-EAFDDF11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59164-E54C-4B32-ABBD-3B3750BF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5D478-04CD-47BC-8C94-067EC1239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C7E68-5FD5-481F-ACE8-1C2EB02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3DAD7-4AA6-454D-8E6F-D5F27370D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8DC78-1E01-441D-990E-355DE42B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95270-3350-4DC9-8C95-F80AD58D1E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9EFA-4AA3-4D18-B0E7-464467730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F49B-5EB4-461E-8126-58FA02720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39D47-0FE2-4DFA-A991-43A9B9E998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12895B-DA96-4AA6-94A8-98AC1F24B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assw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3451"/>
      </a:accent1>
      <a:accent2>
        <a:srgbClr val="186480"/>
      </a:accent2>
      <a:accent3>
        <a:srgbClr val="F2F2F2"/>
      </a:accent3>
      <a:accent4>
        <a:srgbClr val="839EAD"/>
      </a:accent4>
      <a:accent5>
        <a:srgbClr val="1A919A"/>
      </a:accent5>
      <a:accent6>
        <a:srgbClr val="3C3C3C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5BDD5F-8B67-47D0-A097-B15106DA812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d892e258-47e1-49b8-98b0-9d768464ce96"/>
    <ds:schemaRef ds:uri="http://purl.org/dc/dcmitype/"/>
    <ds:schemaRef ds:uri="http://schemas.microsoft.com/office/infopath/2007/PartnerControls"/>
    <ds:schemaRef ds:uri="695da9f2-3657-4b38-8a5b-a3d6f5a06c2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jake bussell</cp:lastModifiedBy>
  <cp:revision>9</cp:revision>
  <dcterms:created xsi:type="dcterms:W3CDTF">2019-09-10T16:18:51Z</dcterms:created>
  <dcterms:modified xsi:type="dcterms:W3CDTF">2020-10-23T12:01:48Z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