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72C04-2573-42E1-9DF1-1ADB055F2E4F}" v="32" dt="2020-01-23T14:34:45.400"/>
    <p1510:client id="{33BC34D7-2A37-441A-B03E-94B4F6178169}" v="3" dt="2020-01-23T14:48:26.664"/>
    <p1510:client id="{53628B48-CA35-4962-9A27-EB86A5BEDC93}" v="2" dt="2020-01-23T14:30:33.741"/>
    <p1510:client id="{56B69AEA-03A6-667C-9D2A-626028BDC2CE}" v="26" dt="2020-01-23T14:38:31.040"/>
    <p1510:client id="{EE3BD3E1-151C-4DBD-AF85-9574AE945EE6}" v="14" dt="2020-01-23T14:41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1F86E6-DF76-44E2-BEAA-1EA878E50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E2B29C-26A9-4C47-9CB2-53045DE3AC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2423E-DF45-4D1F-91A6-51327B01A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DCE408-A7A5-45F1-8471-E088938C3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EF330A-9B2E-4752-B866-E503B551DA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DBD0B-A0B7-4D87-A25D-C4123BB8B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0CD0B-1023-43F6-96B1-8805FF7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59164-E54C-4B32-ABBD-3B3750BF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C7E68-5FD5-481F-ACE8-1C2EB02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0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95270-3350-4DC9-8C95-F80AD58D1E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9EFA-4AA3-4D18-B0E7-464467730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F49B-5EB4-461E-8126-58FA02720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39D47-0FE2-4DFA-A991-43A9B9E998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12895B-DA96-4AA6-94A8-98AC1F24B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assw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3451"/>
      </a:accent1>
      <a:accent2>
        <a:srgbClr val="186480"/>
      </a:accent2>
      <a:accent3>
        <a:srgbClr val="F2F2F2"/>
      </a:accent3>
      <a:accent4>
        <a:srgbClr val="839EAD"/>
      </a:accent4>
      <a:accent5>
        <a:srgbClr val="1A919A"/>
      </a:accent5>
      <a:accent6>
        <a:srgbClr val="3C3C3C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5BDD5F-8B67-47D0-A097-B15106DA812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d892e258-47e1-49b8-98b0-9d768464ce96"/>
    <ds:schemaRef ds:uri="http://purl.org/dc/dcmitype/"/>
    <ds:schemaRef ds:uri="http://schemas.microsoft.com/office/infopath/2007/PartnerControls"/>
    <ds:schemaRef ds:uri="695da9f2-3657-4b38-8a5b-a3d6f5a06c2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Jake Bussell</cp:lastModifiedBy>
  <cp:revision>6</cp:revision>
  <dcterms:created xsi:type="dcterms:W3CDTF">2019-09-10T16:18:51Z</dcterms:created>
  <dcterms:modified xsi:type="dcterms:W3CDTF">2020-02-27T14:04:15Z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