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E7299-4D13-4E84-B321-AD1A61D6EF5A}" v="4" dt="2020-01-23T14:47:1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Henderson" userId="debc8f53-c1d1-49a2-8423-de9585a41b8f" providerId="ADAL" clId="{EE3BD3E1-151C-4DBD-AF85-9574AE945EE6}"/>
    <pc:docChg chg="undo addSld delSld modSld modMainMaster">
      <pc:chgData name="Lewis Henderson" userId="debc8f53-c1d1-49a2-8423-de9585a41b8f" providerId="ADAL" clId="{EE3BD3E1-151C-4DBD-AF85-9574AE945EE6}" dt="2020-01-23T14:47:18.735" v="61"/>
      <pc:docMkLst>
        <pc:docMk/>
      </pc:docMkLst>
      <pc:sldChg chg="del">
        <pc:chgData name="Lewis Henderson" userId="debc8f53-c1d1-49a2-8423-de9585a41b8f" providerId="ADAL" clId="{EE3BD3E1-151C-4DBD-AF85-9574AE945EE6}" dt="2020-01-23T14:44:21.214" v="7" actId="47"/>
        <pc:sldMkLst>
          <pc:docMk/>
          <pc:sldMk cId="2019060149" sldId="256"/>
        </pc:sldMkLst>
      </pc:sldChg>
      <pc:sldChg chg="add">
        <pc:chgData name="Lewis Henderson" userId="debc8f53-c1d1-49a2-8423-de9585a41b8f" providerId="ADAL" clId="{EE3BD3E1-151C-4DBD-AF85-9574AE945EE6}" dt="2020-01-23T14:47:18.735" v="61"/>
        <pc:sldMkLst>
          <pc:docMk/>
          <pc:sldMk cId="2335599767" sldId="256"/>
        </pc:sldMkLst>
      </pc:sldChg>
      <pc:sldChg chg="add del">
        <pc:chgData name="Lewis Henderson" userId="debc8f53-c1d1-49a2-8423-de9585a41b8f" providerId="ADAL" clId="{EE3BD3E1-151C-4DBD-AF85-9574AE945EE6}" dt="2020-01-23T14:44:02.032" v="6" actId="47"/>
        <pc:sldMkLst>
          <pc:docMk/>
          <pc:sldMk cId="2063930923" sldId="257"/>
        </pc:sldMkLst>
      </pc:sldChg>
      <pc:sldChg chg="del">
        <pc:chgData name="Lewis Henderson" userId="debc8f53-c1d1-49a2-8423-de9585a41b8f" providerId="ADAL" clId="{EE3BD3E1-151C-4DBD-AF85-9574AE945EE6}" dt="2020-01-23T14:43:54.402" v="4" actId="47"/>
        <pc:sldMkLst>
          <pc:docMk/>
          <pc:sldMk cId="2933610139" sldId="257"/>
        </pc:sldMkLst>
      </pc:sldChg>
      <pc:sldChg chg="del">
        <pc:chgData name="Lewis Henderson" userId="debc8f53-c1d1-49a2-8423-de9585a41b8f" providerId="ADAL" clId="{EE3BD3E1-151C-4DBD-AF85-9574AE945EE6}" dt="2020-01-23T14:43:51.850" v="0" actId="47"/>
        <pc:sldMkLst>
          <pc:docMk/>
          <pc:sldMk cId="1097504402" sldId="258"/>
        </pc:sldMkLst>
      </pc:sldChg>
      <pc:sldChg chg="del">
        <pc:chgData name="Lewis Henderson" userId="debc8f53-c1d1-49a2-8423-de9585a41b8f" providerId="ADAL" clId="{EE3BD3E1-151C-4DBD-AF85-9574AE945EE6}" dt="2020-01-23T14:43:52.799" v="2" actId="47"/>
        <pc:sldMkLst>
          <pc:docMk/>
          <pc:sldMk cId="3275463138" sldId="259"/>
        </pc:sldMkLst>
      </pc:sldChg>
      <pc:sldChg chg="del">
        <pc:chgData name="Lewis Henderson" userId="debc8f53-c1d1-49a2-8423-de9585a41b8f" providerId="ADAL" clId="{EE3BD3E1-151C-4DBD-AF85-9574AE945EE6}" dt="2020-01-23T14:43:53.353" v="3" actId="47"/>
        <pc:sldMkLst>
          <pc:docMk/>
          <pc:sldMk cId="1202157877" sldId="260"/>
        </pc:sldMkLst>
      </pc:sldChg>
      <pc:sldChg chg="del">
        <pc:chgData name="Lewis Henderson" userId="debc8f53-c1d1-49a2-8423-de9585a41b8f" providerId="ADAL" clId="{EE3BD3E1-151C-4DBD-AF85-9574AE945EE6}" dt="2020-01-23T14:43:52.184" v="1" actId="47"/>
        <pc:sldMkLst>
          <pc:docMk/>
          <pc:sldMk cId="654650863" sldId="261"/>
        </pc:sldMkLst>
      </pc:sldChg>
      <pc:sldMasterChg chg="addSldLayout delSldLayout modSldLayout">
        <pc:chgData name="Lewis Henderson" userId="debc8f53-c1d1-49a2-8423-de9585a41b8f" providerId="ADAL" clId="{EE3BD3E1-151C-4DBD-AF85-9574AE945EE6}" dt="2020-01-23T14:47:13.376" v="60" actId="2696"/>
        <pc:sldMasterMkLst>
          <pc:docMk/>
          <pc:sldMasterMk cId="656940549" sldId="2147483697"/>
        </pc:sldMasterMkLst>
        <pc:sldLayoutChg chg="add del">
          <pc:chgData name="Lewis Henderson" userId="debc8f53-c1d1-49a2-8423-de9585a41b8f" providerId="ADAL" clId="{EE3BD3E1-151C-4DBD-AF85-9574AE945EE6}" dt="2020-01-23T14:47:13.356" v="56" actId="2696"/>
          <pc:sldLayoutMkLst>
            <pc:docMk/>
            <pc:sldMasterMk cId="656940549" sldId="2147483697"/>
            <pc:sldLayoutMk cId="515226269" sldId="2147483704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76" v="58" actId="2696"/>
          <pc:sldLayoutMkLst>
            <pc:docMk/>
            <pc:sldMasterMk cId="656940549" sldId="2147483697"/>
            <pc:sldLayoutMk cId="3766015543" sldId="2147483711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46" v="54" actId="2696"/>
          <pc:sldLayoutMkLst>
            <pc:docMk/>
            <pc:sldMasterMk cId="656940549" sldId="2147483697"/>
            <pc:sldLayoutMk cId="1861094676" sldId="2147483713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26" v="51" actId="2696"/>
          <pc:sldLayoutMkLst>
            <pc:docMk/>
            <pc:sldMasterMk cId="656940549" sldId="2147483697"/>
            <pc:sldLayoutMk cId="3723618528" sldId="2147483716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36" v="52" actId="2696"/>
          <pc:sldLayoutMkLst>
            <pc:docMk/>
            <pc:sldMasterMk cId="656940549" sldId="2147483697"/>
            <pc:sldLayoutMk cId="900397290" sldId="2147483718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56" v="55" actId="2696"/>
          <pc:sldLayoutMkLst>
            <pc:docMk/>
            <pc:sldMasterMk cId="656940549" sldId="2147483697"/>
            <pc:sldLayoutMk cId="3735495670" sldId="2147483720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56" v="57" actId="2696"/>
          <pc:sldLayoutMkLst>
            <pc:docMk/>
            <pc:sldMasterMk cId="656940549" sldId="2147483697"/>
            <pc:sldLayoutMk cId="831131711" sldId="2147483721"/>
          </pc:sldLayoutMkLst>
        </pc:sldLayoutChg>
        <pc:sldLayoutChg chg="del">
          <pc:chgData name="Lewis Henderson" userId="debc8f53-c1d1-49a2-8423-de9585a41b8f" providerId="ADAL" clId="{EE3BD3E1-151C-4DBD-AF85-9574AE945EE6}" dt="2020-01-23T14:44:25.805" v="8" actId="2696"/>
          <pc:sldLayoutMkLst>
            <pc:docMk/>
            <pc:sldMasterMk cId="656940549" sldId="2147483697"/>
            <pc:sldLayoutMk cId="3302019480" sldId="2147483728"/>
          </pc:sldLayoutMkLst>
        </pc:sldLayoutChg>
        <pc:sldLayoutChg chg="del">
          <pc:chgData name="Lewis Henderson" userId="debc8f53-c1d1-49a2-8423-de9585a41b8f" providerId="ADAL" clId="{EE3BD3E1-151C-4DBD-AF85-9574AE945EE6}" dt="2020-01-23T14:44:27.070" v="9" actId="2696"/>
          <pc:sldLayoutMkLst>
            <pc:docMk/>
            <pc:sldMasterMk cId="656940549" sldId="2147483697"/>
            <pc:sldLayoutMk cId="1408056373" sldId="2147483729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76" v="59" actId="2696"/>
          <pc:sldLayoutMkLst>
            <pc:docMk/>
            <pc:sldMasterMk cId="656940549" sldId="2147483697"/>
            <pc:sldLayoutMk cId="2635022034" sldId="2147483730"/>
          </pc:sldLayoutMkLst>
        </pc:sldLayoutChg>
        <pc:sldLayoutChg chg="del">
          <pc:chgData name="Lewis Henderson" userId="debc8f53-c1d1-49a2-8423-de9585a41b8f" providerId="ADAL" clId="{EE3BD3E1-151C-4DBD-AF85-9574AE945EE6}" dt="2020-01-23T14:44:31.417" v="10" actId="2696"/>
          <pc:sldLayoutMkLst>
            <pc:docMk/>
            <pc:sldMasterMk cId="656940549" sldId="2147483697"/>
            <pc:sldLayoutMk cId="1779139495" sldId="2147483731"/>
          </pc:sldLayoutMkLst>
        </pc:sldLayoutChg>
        <pc:sldLayoutChg chg="del">
          <pc:chgData name="Lewis Henderson" userId="debc8f53-c1d1-49a2-8423-de9585a41b8f" providerId="ADAL" clId="{EE3BD3E1-151C-4DBD-AF85-9574AE945EE6}" dt="2020-01-23T14:44:33.521" v="11" actId="2696"/>
          <pc:sldLayoutMkLst>
            <pc:docMk/>
            <pc:sldMasterMk cId="656940549" sldId="2147483697"/>
            <pc:sldLayoutMk cId="3581543524" sldId="2147483732"/>
          </pc:sldLayoutMkLst>
        </pc:sldLayoutChg>
        <pc:sldLayoutChg chg="modSp add del">
          <pc:chgData name="Lewis Henderson" userId="debc8f53-c1d1-49a2-8423-de9585a41b8f" providerId="ADAL" clId="{EE3BD3E1-151C-4DBD-AF85-9574AE945EE6}" dt="2020-01-23T14:47:13.326" v="50" actId="2696"/>
          <pc:sldLayoutMkLst>
            <pc:docMk/>
            <pc:sldMasterMk cId="656940549" sldId="2147483697"/>
            <pc:sldLayoutMk cId="3231759342" sldId="2147483733"/>
          </pc:sldLayoutMkLst>
          <pc:spChg chg="mod">
            <ac:chgData name="Lewis Henderson" userId="debc8f53-c1d1-49a2-8423-de9585a41b8f" providerId="ADAL" clId="{EE3BD3E1-151C-4DBD-AF85-9574AE945EE6}" dt="2020-01-23T14:45:02.241" v="38" actId="1036"/>
            <ac:spMkLst>
              <pc:docMk/>
              <pc:sldMasterMk cId="656940549" sldId="2147483697"/>
              <pc:sldLayoutMk cId="3231759342" sldId="2147483733"/>
              <ac:spMk id="20" creationId="{03C2685F-7B6E-409A-8F7B-09A7C4054415}"/>
            </ac:spMkLst>
          </pc:spChg>
        </pc:sldLayoutChg>
        <pc:sldLayoutChg chg="add del">
          <pc:chgData name="Lewis Henderson" userId="debc8f53-c1d1-49a2-8423-de9585a41b8f" providerId="ADAL" clId="{EE3BD3E1-151C-4DBD-AF85-9574AE945EE6}" dt="2020-01-23T14:47:13.336" v="53" actId="2696"/>
          <pc:sldLayoutMkLst>
            <pc:docMk/>
            <pc:sldMasterMk cId="656940549" sldId="2147483697"/>
            <pc:sldLayoutMk cId="3590452356" sldId="2147483734"/>
          </pc:sldLayoutMkLst>
        </pc:sldLayoutChg>
        <pc:sldLayoutChg chg="add del">
          <pc:chgData name="Lewis Henderson" userId="debc8f53-c1d1-49a2-8423-de9585a41b8f" providerId="ADAL" clId="{EE3BD3E1-151C-4DBD-AF85-9574AE945EE6}" dt="2020-01-23T14:47:13.376" v="60" actId="2696"/>
          <pc:sldLayoutMkLst>
            <pc:docMk/>
            <pc:sldMasterMk cId="656940549" sldId="2147483697"/>
            <pc:sldLayoutMk cId="832339700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CD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CA503-39EB-481D-9AF6-B10C8E288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D69C4A-4ACF-46B4-8BC2-2960545E5C1C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387E38A-A2D0-49F4-9D82-0B6F25EFD3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4934553-F432-4852-818D-CC03C6144D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0659364-57B8-43C8-A3F9-CB60908E0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2E02082-F05E-4100-AC67-48444AFC6B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26350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CD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CA503-39EB-481D-9AF6-B10C8E288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17EC39-0F29-455D-A066-F8BD3CDA1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9BAF542-47D8-4139-B636-2C7A150AC3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6150AA-D5BE-40C7-8020-C53971DAB5B7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4264566-F11D-4C24-9AF2-5FE57BD68D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030E034-4B2F-4876-A43B-ECDE0BBDAF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CA9C17F-1DB0-4C91-98BB-A826A4A9C6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2685F-7B6E-409A-8F7B-09A7C4054415}"/>
              </a:ext>
            </a:extLst>
          </p:cNvPr>
          <p:cNvSpPr txBox="1"/>
          <p:nvPr userDrawn="1"/>
        </p:nvSpPr>
        <p:spPr>
          <a:xfrm>
            <a:off x="1284051" y="5927917"/>
            <a:ext cx="49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glasswallsolutions.com	</a:t>
            </a:r>
          </a:p>
          <a:p>
            <a:r>
              <a:rPr lang="en-GB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@</a:t>
            </a:r>
            <a:r>
              <a:rPr lang="en-GB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glasswallglobal</a:t>
            </a:r>
            <a:endParaRPr lang="en-GB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BED42-D2CC-40C3-B83E-3CCB06346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F9FA-20B7-4E17-B9F5-0A3B8B90B2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51DC-62D8-4A28-97FB-8045FB7F3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80B96-B745-4B84-8ACF-3966F0F5AE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BDD5F-8B67-47D0-A097-B15106DA8129}">
  <ds:schemaRefs>
    <ds:schemaRef ds:uri="http://schemas.microsoft.com/office/2006/documentManagement/types"/>
    <ds:schemaRef ds:uri="http://purl.org/dc/terms/"/>
    <ds:schemaRef ds:uri="695da9f2-3657-4b38-8a5b-a3d6f5a06c2b"/>
    <ds:schemaRef ds:uri="http://purl.org/dc/dcmitype/"/>
    <ds:schemaRef ds:uri="http://purl.org/dc/elements/1.1/"/>
    <ds:schemaRef ds:uri="d892e258-47e1-49b8-98b0-9d768464ce9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Lewis Henderson</cp:lastModifiedBy>
  <cp:revision>2</cp:revision>
  <dcterms:created xsi:type="dcterms:W3CDTF">2019-09-10T16:18:51Z</dcterms:created>
  <dcterms:modified xsi:type="dcterms:W3CDTF">2020-01-23T14:47:21Z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