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80"/>
    <a:srgbClr val="051725"/>
    <a:srgbClr val="5C2983"/>
    <a:srgbClr val="1A919A"/>
    <a:srgbClr val="5D2884"/>
    <a:srgbClr val="C39F5F"/>
    <a:srgbClr val="D8A21A"/>
    <a:srgbClr val="92A8B4"/>
    <a:srgbClr val="F2F2F2"/>
    <a:srgbClr val="18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72C04-2573-42E1-9DF1-1ADB055F2E4F}" v="32" dt="2020-01-23T14:34:45.400"/>
    <p1510:client id="{33BC34D7-2A37-441A-B03E-94B4F6178169}" v="3" dt="2020-01-23T14:48:26.664"/>
    <p1510:client id="{53628B48-CA35-4962-9A27-EB86A5BEDC93}" v="2" dt="2020-01-23T14:30:33.741"/>
    <p1510:client id="{56B69AEA-03A6-667C-9D2A-626028BDC2CE}" v="26" dt="2020-01-23T14:38:31.040"/>
    <p1510:client id="{EE3BD3E1-151C-4DBD-AF85-9574AE945EE6}" v="14" dt="2020-01-23T14:41:30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Henderson" userId="debc8f53-c1d1-49a2-8423-de9585a41b8f" providerId="ADAL" clId="{33BC34D7-2A37-441A-B03E-94B4F6178169}"/>
    <pc:docChg chg="undo custSel addSld delSld modSld modMainMaster">
      <pc:chgData name="Lewis Henderson" userId="debc8f53-c1d1-49a2-8423-de9585a41b8f" providerId="ADAL" clId="{33BC34D7-2A37-441A-B03E-94B4F6178169}" dt="2020-01-23T14:48:26.664" v="10"/>
      <pc:docMkLst>
        <pc:docMk/>
      </pc:docMkLst>
      <pc:sldChg chg="del">
        <pc:chgData name="Lewis Henderson" userId="debc8f53-c1d1-49a2-8423-de9585a41b8f" providerId="ADAL" clId="{33BC34D7-2A37-441A-B03E-94B4F6178169}" dt="2020-01-23T14:46:03.210" v="0" actId="47"/>
        <pc:sldMkLst>
          <pc:docMk/>
          <pc:sldMk cId="2019060149" sldId="256"/>
        </pc:sldMkLst>
      </pc:sldChg>
      <pc:sldChg chg="add">
        <pc:chgData name="Lewis Henderson" userId="debc8f53-c1d1-49a2-8423-de9585a41b8f" providerId="ADAL" clId="{33BC34D7-2A37-441A-B03E-94B4F6178169}" dt="2020-01-23T14:46:29.508" v="5"/>
        <pc:sldMkLst>
          <pc:docMk/>
          <pc:sldMk cId="3649886083" sldId="256"/>
        </pc:sldMkLst>
      </pc:sldChg>
      <pc:sldChg chg="del">
        <pc:chgData name="Lewis Henderson" userId="debc8f53-c1d1-49a2-8423-de9585a41b8f" providerId="ADAL" clId="{33BC34D7-2A37-441A-B03E-94B4F6178169}" dt="2020-01-23T14:46:03.210" v="0" actId="47"/>
        <pc:sldMkLst>
          <pc:docMk/>
          <pc:sldMk cId="2933610139" sldId="257"/>
        </pc:sldMkLst>
      </pc:sldChg>
      <pc:sldChg chg="del">
        <pc:chgData name="Lewis Henderson" userId="debc8f53-c1d1-49a2-8423-de9585a41b8f" providerId="ADAL" clId="{33BC34D7-2A37-441A-B03E-94B4F6178169}" dt="2020-01-23T14:46:03.210" v="0" actId="47"/>
        <pc:sldMkLst>
          <pc:docMk/>
          <pc:sldMk cId="1097504402" sldId="258"/>
        </pc:sldMkLst>
      </pc:sldChg>
      <pc:sldChg chg="del">
        <pc:chgData name="Lewis Henderson" userId="debc8f53-c1d1-49a2-8423-de9585a41b8f" providerId="ADAL" clId="{33BC34D7-2A37-441A-B03E-94B4F6178169}" dt="2020-01-23T14:46:03.210" v="0" actId="47"/>
        <pc:sldMkLst>
          <pc:docMk/>
          <pc:sldMk cId="3275463138" sldId="259"/>
        </pc:sldMkLst>
      </pc:sldChg>
      <pc:sldChg chg="del">
        <pc:chgData name="Lewis Henderson" userId="debc8f53-c1d1-49a2-8423-de9585a41b8f" providerId="ADAL" clId="{33BC34D7-2A37-441A-B03E-94B4F6178169}" dt="2020-01-23T14:46:03.210" v="0" actId="47"/>
        <pc:sldMkLst>
          <pc:docMk/>
          <pc:sldMk cId="1202157877" sldId="260"/>
        </pc:sldMkLst>
      </pc:sldChg>
      <pc:sldChg chg="del">
        <pc:chgData name="Lewis Henderson" userId="debc8f53-c1d1-49a2-8423-de9585a41b8f" providerId="ADAL" clId="{33BC34D7-2A37-441A-B03E-94B4F6178169}" dt="2020-01-23T14:46:03.210" v="0" actId="47"/>
        <pc:sldMkLst>
          <pc:docMk/>
          <pc:sldMk cId="654650863" sldId="261"/>
        </pc:sldMkLst>
      </pc:sldChg>
      <pc:sldMasterChg chg="delSldLayout modSldLayout">
        <pc:chgData name="Lewis Henderson" userId="debc8f53-c1d1-49a2-8423-de9585a41b8f" providerId="ADAL" clId="{33BC34D7-2A37-441A-B03E-94B4F6178169}" dt="2020-01-23T14:48:26.664" v="10"/>
        <pc:sldMasterMkLst>
          <pc:docMk/>
          <pc:sldMasterMk cId="656940549" sldId="2147483697"/>
        </pc:sldMasterMkLst>
        <pc:sldLayoutChg chg="del">
          <pc:chgData name="Lewis Henderson" userId="debc8f53-c1d1-49a2-8423-de9585a41b8f" providerId="ADAL" clId="{33BC34D7-2A37-441A-B03E-94B4F6178169}" dt="2020-01-23T14:46:10.837" v="1" actId="2696"/>
          <pc:sldLayoutMkLst>
            <pc:docMk/>
            <pc:sldMasterMk cId="656940549" sldId="2147483697"/>
            <pc:sldLayoutMk cId="1408056373" sldId="2147483729"/>
          </pc:sldLayoutMkLst>
        </pc:sldLayoutChg>
        <pc:sldLayoutChg chg="del">
          <pc:chgData name="Lewis Henderson" userId="debc8f53-c1d1-49a2-8423-de9585a41b8f" providerId="ADAL" clId="{33BC34D7-2A37-441A-B03E-94B4F6178169}" dt="2020-01-23T14:46:10.837" v="2" actId="2696"/>
          <pc:sldLayoutMkLst>
            <pc:docMk/>
            <pc:sldMasterMk cId="656940549" sldId="2147483697"/>
            <pc:sldLayoutMk cId="2635022034" sldId="2147483730"/>
          </pc:sldLayoutMkLst>
        </pc:sldLayoutChg>
        <pc:sldLayoutChg chg="addSp delSp modSp">
          <pc:chgData name="Lewis Henderson" userId="debc8f53-c1d1-49a2-8423-de9585a41b8f" providerId="ADAL" clId="{33BC34D7-2A37-441A-B03E-94B4F6178169}" dt="2020-01-23T14:48:26.664" v="10"/>
          <pc:sldLayoutMkLst>
            <pc:docMk/>
            <pc:sldMasterMk cId="656940549" sldId="2147483697"/>
            <pc:sldLayoutMk cId="1779139495" sldId="2147483731"/>
          </pc:sldLayoutMkLst>
          <pc:spChg chg="del">
            <ac:chgData name="Lewis Henderson" userId="debc8f53-c1d1-49a2-8423-de9585a41b8f" providerId="ADAL" clId="{33BC34D7-2A37-441A-B03E-94B4F6178169}" dt="2020-01-23T14:48:02.318" v="6" actId="478"/>
            <ac:spMkLst>
              <pc:docMk/>
              <pc:sldMasterMk cId="656940549" sldId="2147483697"/>
              <pc:sldLayoutMk cId="1779139495" sldId="2147483731"/>
              <ac:spMk id="13" creationId="{A8ACA1E2-0DF1-4DB1-9F4C-49CF71B22090}"/>
            </ac:spMkLst>
          </pc:spChg>
          <pc:spChg chg="add del">
            <ac:chgData name="Lewis Henderson" userId="debc8f53-c1d1-49a2-8423-de9585a41b8f" providerId="ADAL" clId="{33BC34D7-2A37-441A-B03E-94B4F6178169}" dt="2020-01-23T14:48:26.664" v="10"/>
            <ac:spMkLst>
              <pc:docMk/>
              <pc:sldMasterMk cId="656940549" sldId="2147483697"/>
              <pc:sldLayoutMk cId="1779139495" sldId="2147483731"/>
              <ac:spMk id="14" creationId="{6A67EC4B-999E-4C11-AF27-1810732CDCB0}"/>
            </ac:spMkLst>
          </pc:spChg>
          <pc:cxnChg chg="mod">
            <ac:chgData name="Lewis Henderson" userId="debc8f53-c1d1-49a2-8423-de9585a41b8f" providerId="ADAL" clId="{33BC34D7-2A37-441A-B03E-94B4F6178169}" dt="2020-01-23T14:48:26.394" v="9" actId="1076"/>
            <ac:cxnSpMkLst>
              <pc:docMk/>
              <pc:sldMasterMk cId="656940549" sldId="2147483697"/>
              <pc:sldLayoutMk cId="1779139495" sldId="2147483731"/>
              <ac:cxnSpMk id="21" creationId="{F925BA74-DE44-4958-872A-34DE10A2657F}"/>
            </ac:cxnSpMkLst>
          </pc:cxnChg>
        </pc:sldLayoutChg>
        <pc:sldLayoutChg chg="del">
          <pc:chgData name="Lewis Henderson" userId="debc8f53-c1d1-49a2-8423-de9585a41b8f" providerId="ADAL" clId="{33BC34D7-2A37-441A-B03E-94B4F6178169}" dt="2020-01-23T14:46:13.581" v="4" actId="2696"/>
          <pc:sldLayoutMkLst>
            <pc:docMk/>
            <pc:sldMasterMk cId="656940549" sldId="2147483697"/>
            <pc:sldLayoutMk cId="3581543524" sldId="2147483732"/>
          </pc:sldLayoutMkLst>
        </pc:sldLayoutChg>
        <pc:sldLayoutChg chg="del">
          <pc:chgData name="Lewis Henderson" userId="debc8f53-c1d1-49a2-8423-de9585a41b8f" providerId="ADAL" clId="{33BC34D7-2A37-441A-B03E-94B4F6178169}" dt="2020-01-23T14:46:13.196" v="3" actId="2696"/>
          <pc:sldLayoutMkLst>
            <pc:docMk/>
            <pc:sldMasterMk cId="656940549" sldId="2147483697"/>
            <pc:sldLayoutMk cId="3231759342" sldId="21474837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1CAEB-AA76-4893-B2FF-8D9B6D210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8ED7-A8CC-437A-B26F-7EA45E41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3C5A2-7F82-40B5-B1A0-384AF1A6DF2F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E7C6-20DA-45C4-BBA5-213547F7E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8066C-8D40-4ADD-BF60-3D5A4C25B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5FF6-A02D-4B8B-8E31-2CEA8B5D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563A-8BB0-42A1-B52C-FFD092FC2B78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4159-385F-445F-9C25-C51DEC0D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CCA503-39EB-481D-9AF6-B10C8E288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2" y="4888521"/>
            <a:ext cx="4882286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1407367"/>
            <a:ext cx="3137778" cy="17216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4646180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1" y="5319504"/>
            <a:ext cx="4882285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7E8F71-3A71-4597-9B2B-2E7C6808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3517143"/>
            <a:ext cx="7010027" cy="41512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Title</a:t>
            </a:r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309CB1-38A8-45C9-897D-079119D04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0" y="4074451"/>
            <a:ext cx="7010026" cy="35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Sub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1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6875362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D418F-075D-4ED8-B055-9516142F43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18C776-DFEB-4F28-ACB8-C65EC7A0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B0383-11DF-40B0-9456-7E6B30DF316D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CCA503-39EB-481D-9AF6-B10C8E288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4CC6CF-D9A8-4785-99BE-0764FA26B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050" y="2932400"/>
            <a:ext cx="7068641" cy="495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Thank You Message or Parting Comments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1" y="3789925"/>
            <a:ext cx="509916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920565"/>
            <a:ext cx="2590648" cy="14214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3554163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2" y="4220908"/>
            <a:ext cx="5099162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C1D8FD-4941-480E-BA09-15F2A99C7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4651891"/>
            <a:ext cx="5099161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85BAD6-D9A8-484A-98D1-75092D2E69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1" y="5082874"/>
            <a:ext cx="509916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Phone No.</a:t>
            </a:r>
          </a:p>
        </p:txBody>
      </p:sp>
    </p:spTree>
    <p:extLst>
      <p:ext uri="{BB962C8B-B14F-4D97-AF65-F5344CB8AC3E}">
        <p14:creationId xmlns:p14="http://schemas.microsoft.com/office/powerpoint/2010/main" val="17791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39874"/>
            <a:ext cx="9407577" cy="472202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41311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DD664A-76D9-4F2F-8953-0BA724057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732" y="1544737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DA531-E90F-4D0A-9DA8-9C8FFD7E4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6FF2-CDED-45CE-A8E7-EAA4677F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FB9C-7062-4A12-88B8-C353836CCF2A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0D117-BAEF-42F9-BF53-78CC71DBA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8828ED-9F96-4012-B67E-35C2B36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7FD4B-364B-4D1A-9EBF-026DC97A9238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4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47B13D-CDAE-465F-ABF5-53EDE78C4A05}"/>
              </a:ext>
            </a:extLst>
          </p:cNvPr>
          <p:cNvSpPr/>
          <p:nvPr userDrawn="1"/>
        </p:nvSpPr>
        <p:spPr>
          <a:xfrm>
            <a:off x="2914166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9552-7788-437A-8A07-4138AAAE3831}"/>
              </a:ext>
            </a:extLst>
          </p:cNvPr>
          <p:cNvSpPr/>
          <p:nvPr userDrawn="1"/>
        </p:nvSpPr>
        <p:spPr>
          <a:xfrm>
            <a:off x="5512428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1C55B-9808-4B0C-A3AB-24D0512D74AD}"/>
              </a:ext>
            </a:extLst>
          </p:cNvPr>
          <p:cNvSpPr/>
          <p:nvPr userDrawn="1"/>
        </p:nvSpPr>
        <p:spPr>
          <a:xfrm>
            <a:off x="8110690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2ADCA5-5264-428E-862F-52E0021BF9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5453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E399A6-F8F1-4D07-994B-344ECD04E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3716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1C3F86-748D-4C56-9225-41F870825D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982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85FEE7-F951-44DB-A1D1-AB23F4B3B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5453" y="1879698"/>
            <a:ext cx="7341093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849D0E7-897B-4CE5-BDA2-CC96031E7A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06615" y="2933295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7100075E-76A2-4DF7-A024-BD5656094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01137" y="2931084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F59B4AAE-F3AE-4433-8EBC-AD07418335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9400" y="2939157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323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4FCD3AD-85E0-45AB-8168-0C9C0C8C3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CEF-A5F4-4715-BBBA-59A9005AC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F10253-AD7C-4E03-A749-FA94C6E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9C0A1-BEA6-485A-843F-3848ABECC60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0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C3451"/>
            </a:gs>
            <a:gs pos="100000">
              <a:srgbClr val="18648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94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11" r:id="rId2"/>
    <p:sldLayoutId id="2147483721" r:id="rId3"/>
    <p:sldLayoutId id="2147483704" r:id="rId4"/>
    <p:sldLayoutId id="2147483720" r:id="rId5"/>
    <p:sldLayoutId id="2147483735" r:id="rId6"/>
    <p:sldLayoutId id="2147483713" r:id="rId7"/>
    <p:sldLayoutId id="2147483734" r:id="rId8"/>
    <p:sldLayoutId id="2147483718" r:id="rId9"/>
    <p:sldLayoutId id="2147483716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527D8C-5250-4294-8BBF-7294CB02AE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EDA5-BA3C-433B-AD88-E9059E4F3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09A7A-78B2-420A-8F6F-211DFCC500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A59C9-7ABE-4384-BE18-74CDFB2DD3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9D4D3C70EFA94BB898A3034AF2E0F5" ma:contentTypeVersion="12" ma:contentTypeDescription="Create a new document." ma:contentTypeScope="" ma:versionID="56ddd3300f8288ad5d8166cdda2eabbc">
  <xsd:schema xmlns:xsd="http://www.w3.org/2001/XMLSchema" xmlns:xs="http://www.w3.org/2001/XMLSchema" xmlns:p="http://schemas.microsoft.com/office/2006/metadata/properties" xmlns:ns3="d892e258-47e1-49b8-98b0-9d768464ce96" xmlns:ns4="695da9f2-3657-4b38-8a5b-a3d6f5a06c2b" targetNamespace="http://schemas.microsoft.com/office/2006/metadata/properties" ma:root="true" ma:fieldsID="8179639153b32313054784298a9795b2" ns3:_="" ns4:_="">
    <xsd:import namespace="d892e258-47e1-49b8-98b0-9d768464ce96"/>
    <xsd:import namespace="695da9f2-3657-4b38-8a5b-a3d6f5a06c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2e258-47e1-49b8-98b0-9d768464c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a9f2-3657-4b38-8a5b-a3d6f5a0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5BDD5F-8B67-47D0-A097-B15106DA81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CE660D-7E10-40E7-ACAB-5C70F848D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2e258-47e1-49b8-98b0-9d768464ce96"/>
    <ds:schemaRef ds:uri="695da9f2-3657-4b38-8a5b-a3d6f5a06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E7FF02-1CCE-414A-A32E-C33CDAE38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</vt:lpstr>
      <vt:lpstr>Lato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bussell</dc:creator>
  <cp:lastModifiedBy>Lewis Henderson</cp:lastModifiedBy>
  <cp:revision>2</cp:revision>
  <dcterms:created xsi:type="dcterms:W3CDTF">2019-09-10T16:18:51Z</dcterms:created>
  <dcterms:modified xsi:type="dcterms:W3CDTF">2020-01-23T14:48:31Z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0x010100879D4D3C70EFA94BB898A3034AF2E0F5</vt:lpwstr>
  </property>
</Properties>
</file>