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6480"/>
    <a:srgbClr val="051725"/>
    <a:srgbClr val="5C2983"/>
    <a:srgbClr val="1A919A"/>
    <a:srgbClr val="5D2884"/>
    <a:srgbClr val="C39F5F"/>
    <a:srgbClr val="D8A21A"/>
    <a:srgbClr val="92A8B4"/>
    <a:srgbClr val="F2F2F2"/>
    <a:srgbClr val="1864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CCD9A5-ABAF-4937-9511-118DEBCA5EC6}" v="3" dt="2020-01-23T14:47:46.7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D01CAEB-AA76-4893-B2FF-8D9B6D2102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C78ED7-A8CC-437A-B26F-7EA45E41B0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13C5A2-7F82-40B5-B1A0-384AF1A6DF2F}" type="datetimeFigureOut">
              <a:rPr lang="en-GB" smtClean="0"/>
              <a:t>23/01/2020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31E7C6-20DA-45C4-BBA5-213547F7EE4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88066C-8D40-4ADD-BF60-3D5A4C25B1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05FF6-A02D-4B8B-8E31-2CEA8B5D3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17086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D563A-8BB0-42A1-B52C-FFD092FC2B78}" type="datetimeFigureOut">
              <a:rPr lang="en-GB" smtClean="0"/>
              <a:t>23/01/2020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84159-385F-445F-9C25-C51DEC0D58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0610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- SDK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5CCA503-39EB-481D-9AF6-B10C8E2887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" y="0"/>
            <a:ext cx="12191238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AB8154-EE16-49A2-BA60-168B226499B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402" y="1407367"/>
            <a:ext cx="3137778" cy="172167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95C0099-43AA-488D-8979-E46C0E41AAAB}"/>
              </a:ext>
            </a:extLst>
          </p:cNvPr>
          <p:cNvCxnSpPr>
            <a:cxnSpLocks/>
          </p:cNvCxnSpPr>
          <p:nvPr userDrawn="1"/>
        </p:nvCxnSpPr>
        <p:spPr>
          <a:xfrm flipH="1">
            <a:off x="1387797" y="4646180"/>
            <a:ext cx="1979055" cy="0"/>
          </a:xfrm>
          <a:prstGeom prst="line">
            <a:avLst/>
          </a:prstGeom>
          <a:ln w="12700">
            <a:solidFill>
              <a:srgbClr val="1A91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F160FF0D-6B42-4027-9F42-851FBD0173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84050" y="3517143"/>
            <a:ext cx="7010027" cy="41512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9144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3716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8288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Presentation Title</a:t>
            </a:r>
            <a:endParaRPr lang="en-GB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9327F00E-B439-46F3-8E2D-AE686E1150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84050" y="4074451"/>
            <a:ext cx="7010026" cy="35298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8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9144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3716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8288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Presentation Sub Title</a:t>
            </a:r>
            <a:endParaRPr lang="en-GB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A98196D9-2088-46A2-93AC-53E316A91F6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84052" y="4888521"/>
            <a:ext cx="4882286" cy="341632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>
              <a:buNone/>
              <a:defRPr sz="18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9144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3716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8288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8F3F8D25-5C12-493F-8FE9-186552B731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4051" y="5319504"/>
            <a:ext cx="4882285" cy="341632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>
              <a:buNone/>
              <a:defRPr sz="18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9144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3716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8288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Role</a:t>
            </a:r>
          </a:p>
        </p:txBody>
      </p:sp>
    </p:spTree>
    <p:extLst>
      <p:ext uri="{BB962C8B-B14F-4D97-AF65-F5344CB8AC3E}">
        <p14:creationId xmlns:p14="http://schemas.microsoft.com/office/powerpoint/2010/main" val="1408056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5559F2E-B9D2-4430-AB78-A22FBCF023FB}"/>
              </a:ext>
            </a:extLst>
          </p:cNvPr>
          <p:cNvSpPr/>
          <p:nvPr userDrawn="1"/>
        </p:nvSpPr>
        <p:spPr>
          <a:xfrm>
            <a:off x="6875362" y="0"/>
            <a:ext cx="5316638" cy="6858000"/>
          </a:xfrm>
          <a:prstGeom prst="rect">
            <a:avLst/>
          </a:prstGeom>
          <a:solidFill>
            <a:srgbClr val="0C3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0D418F-075D-4ED8-B055-9516142F43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798" y="361044"/>
            <a:ext cx="1203425" cy="66031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718C776-DFEB-4F28-ACB8-C65EC7A00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99" y="467032"/>
            <a:ext cx="9407577" cy="4483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50B0383-11DF-40B0-9456-7E6B30DF316D}"/>
              </a:ext>
            </a:extLst>
          </p:cNvPr>
          <p:cNvCxnSpPr>
            <a:cxnSpLocks/>
          </p:cNvCxnSpPr>
          <p:nvPr userDrawn="1"/>
        </p:nvCxnSpPr>
        <p:spPr>
          <a:xfrm>
            <a:off x="452252" y="540328"/>
            <a:ext cx="0" cy="273133"/>
          </a:xfrm>
          <a:prstGeom prst="line">
            <a:avLst/>
          </a:prstGeom>
          <a:ln w="12700">
            <a:solidFill>
              <a:srgbClr val="1A91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618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ro - SDK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5CCA503-39EB-481D-9AF6-B10C8E2887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" y="0"/>
            <a:ext cx="12191238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AB8154-EE16-49A2-BA60-168B226499B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402" y="920565"/>
            <a:ext cx="2590648" cy="1421472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0741B911-1196-4E0F-BFE9-E587ACC7C96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84050" y="2932400"/>
            <a:ext cx="7068641" cy="49516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0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9144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3716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8288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Thank You Message or Parting Comments</a:t>
            </a:r>
            <a:endParaRPr lang="en-GB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4F571276-4AE7-4441-AE5E-9BCAD2422A0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84051" y="3789925"/>
            <a:ext cx="5099163" cy="341632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>
              <a:buNone/>
              <a:defRPr sz="18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9144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3716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8288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69C3D1B-33EE-4BD2-A068-3B00F1AEF37C}"/>
              </a:ext>
            </a:extLst>
          </p:cNvPr>
          <p:cNvCxnSpPr>
            <a:cxnSpLocks/>
          </p:cNvCxnSpPr>
          <p:nvPr userDrawn="1"/>
        </p:nvCxnSpPr>
        <p:spPr>
          <a:xfrm flipH="1">
            <a:off x="1387797" y="3554163"/>
            <a:ext cx="1979055" cy="0"/>
          </a:xfrm>
          <a:prstGeom prst="line">
            <a:avLst/>
          </a:prstGeom>
          <a:ln w="12700">
            <a:solidFill>
              <a:srgbClr val="1A91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4EF14BD-5DCB-4626-BBC7-F6EE6DAB8D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4052" y="4220908"/>
            <a:ext cx="5099162" cy="341632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>
              <a:buNone/>
              <a:defRPr sz="18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9144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3716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8288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Role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2254367E-B8A2-43F7-AAD4-1431AB08830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84050" y="4651891"/>
            <a:ext cx="5099161" cy="341632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>
              <a:buNone/>
              <a:defRPr sz="18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9144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3716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8288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Email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5AAFFDD2-BCA1-48A5-BF65-794A9919D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84051" y="5082874"/>
            <a:ext cx="5099160" cy="341632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>
              <a:buNone/>
              <a:defRPr sz="18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9144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3716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8288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Phone No.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F7FBBA-84CB-468C-9E5F-5E269C7E5B75}"/>
              </a:ext>
            </a:extLst>
          </p:cNvPr>
          <p:cNvSpPr txBox="1"/>
          <p:nvPr userDrawn="1"/>
        </p:nvSpPr>
        <p:spPr>
          <a:xfrm>
            <a:off x="1284051" y="5927917"/>
            <a:ext cx="4978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glasswallsolutions.com	</a:t>
            </a:r>
          </a:p>
          <a:p>
            <a:r>
              <a:rPr lang="en-GB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@</a:t>
            </a:r>
            <a:r>
              <a:rPr lang="en-GB" sz="1400" dirty="0" err="1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glasswallglobal</a:t>
            </a:r>
            <a:endParaRPr lang="en-GB" sz="14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543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7053A61-2E48-48FC-9F9E-F17A7B6BBB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9099" y="1539874"/>
            <a:ext cx="9407577" cy="4722029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1A919A"/>
              </a:buClr>
              <a:buFont typeface="Wingdings" panose="05000000000000000000" pitchFamily="2" charset="2"/>
              <a:buChar char="§"/>
              <a:defRPr sz="24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>
              <a:buClr>
                <a:schemeClr val="tx1"/>
              </a:buClr>
              <a:buFontTx/>
              <a:buNone/>
              <a:defRPr sz="20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1F0DE98-BA43-4899-972A-8D187E1456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798" y="361044"/>
            <a:ext cx="1203425" cy="660312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F149A5D-EA0E-4D70-8C33-C49840A42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99" y="467032"/>
            <a:ext cx="9407577" cy="4483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D5C8A0E-E2A0-45AF-B9FF-83B07F4D55A5}"/>
              </a:ext>
            </a:extLst>
          </p:cNvPr>
          <p:cNvCxnSpPr>
            <a:cxnSpLocks/>
          </p:cNvCxnSpPr>
          <p:nvPr userDrawn="1"/>
        </p:nvCxnSpPr>
        <p:spPr>
          <a:xfrm>
            <a:off x="452252" y="540328"/>
            <a:ext cx="0" cy="273133"/>
          </a:xfrm>
          <a:prstGeom prst="line">
            <a:avLst/>
          </a:prstGeom>
          <a:ln w="12700">
            <a:solidFill>
              <a:srgbClr val="1A91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015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7053A61-2E48-48FC-9F9E-F17A7B6BBB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9099" y="1541311"/>
            <a:ext cx="4689169" cy="472202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Clr>
                <a:srgbClr val="1A919A"/>
              </a:buClr>
              <a:buFont typeface="Wingdings" panose="05000000000000000000" pitchFamily="2" charset="2"/>
              <a:buChar char="§"/>
              <a:defRPr sz="24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>
              <a:buClr>
                <a:schemeClr val="tx1"/>
              </a:buClr>
              <a:buFontTx/>
              <a:buNone/>
              <a:defRPr sz="20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2BDD664A-76D9-4F2F-8953-0BA7240570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43732" y="1544737"/>
            <a:ext cx="4689169" cy="472202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Clr>
                <a:srgbClr val="1A919A"/>
              </a:buClr>
              <a:buFont typeface="Wingdings" panose="05000000000000000000" pitchFamily="2" charset="2"/>
              <a:buChar char="§"/>
              <a:defRPr sz="24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>
              <a:buClr>
                <a:schemeClr val="tx1"/>
              </a:buClr>
              <a:buFontTx/>
              <a:buNone/>
              <a:defRPr sz="20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DA531-E90F-4D0A-9DA8-9C8FFD7E45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798" y="361044"/>
            <a:ext cx="1203425" cy="66031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94C6FF2-CDED-45CE-A8E7-EAA4677FC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99" y="467032"/>
            <a:ext cx="9407577" cy="4483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808FB9C-7062-4A12-88B8-C353836CCF2A}"/>
              </a:ext>
            </a:extLst>
          </p:cNvPr>
          <p:cNvCxnSpPr>
            <a:cxnSpLocks/>
          </p:cNvCxnSpPr>
          <p:nvPr userDrawn="1"/>
        </p:nvCxnSpPr>
        <p:spPr>
          <a:xfrm>
            <a:off x="452252" y="540328"/>
            <a:ext cx="0" cy="273133"/>
          </a:xfrm>
          <a:prstGeom prst="line">
            <a:avLst/>
          </a:prstGeom>
          <a:ln w="12700">
            <a:solidFill>
              <a:srgbClr val="1A91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131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Title &amp;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10D117-BAEF-42F9-BF53-78CC71DBA5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798" y="361044"/>
            <a:ext cx="1203425" cy="66031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C8828ED-9F96-4012-B67E-35C2B3650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99" y="467032"/>
            <a:ext cx="9407577" cy="4483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57FD4B-364B-4D1A-9EBF-026DC97A9238}"/>
              </a:ext>
            </a:extLst>
          </p:cNvPr>
          <p:cNvCxnSpPr>
            <a:cxnSpLocks/>
          </p:cNvCxnSpPr>
          <p:nvPr userDrawn="1"/>
        </p:nvCxnSpPr>
        <p:spPr>
          <a:xfrm>
            <a:off x="452252" y="540328"/>
            <a:ext cx="0" cy="273133"/>
          </a:xfrm>
          <a:prstGeom prst="line">
            <a:avLst/>
          </a:prstGeom>
          <a:ln w="12700">
            <a:solidFill>
              <a:srgbClr val="1A91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226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5495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1F0DE98-BA43-4899-972A-8D187E1456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798" y="361044"/>
            <a:ext cx="1203425" cy="660312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F149A5D-EA0E-4D70-8C33-C49840A42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99" y="467032"/>
            <a:ext cx="9407577" cy="4483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D5C8A0E-E2A0-45AF-B9FF-83B07F4D55A5}"/>
              </a:ext>
            </a:extLst>
          </p:cNvPr>
          <p:cNvCxnSpPr>
            <a:cxnSpLocks/>
          </p:cNvCxnSpPr>
          <p:nvPr userDrawn="1"/>
        </p:nvCxnSpPr>
        <p:spPr>
          <a:xfrm>
            <a:off x="452252" y="540328"/>
            <a:ext cx="0" cy="273133"/>
          </a:xfrm>
          <a:prstGeom prst="line">
            <a:avLst/>
          </a:prstGeom>
          <a:ln w="12700">
            <a:solidFill>
              <a:srgbClr val="1A91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547B13D-CDAE-465F-ABF5-53EDE78C4A05}"/>
              </a:ext>
            </a:extLst>
          </p:cNvPr>
          <p:cNvSpPr/>
          <p:nvPr userDrawn="1"/>
        </p:nvSpPr>
        <p:spPr>
          <a:xfrm>
            <a:off x="2914166" y="2750759"/>
            <a:ext cx="1167143" cy="1172514"/>
          </a:xfrm>
          <a:prstGeom prst="ellipse">
            <a:avLst/>
          </a:prstGeom>
          <a:solidFill>
            <a:srgbClr val="0D35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8B59552-7788-437A-8A07-4138AAAE3831}"/>
              </a:ext>
            </a:extLst>
          </p:cNvPr>
          <p:cNvSpPr/>
          <p:nvPr userDrawn="1"/>
        </p:nvSpPr>
        <p:spPr>
          <a:xfrm>
            <a:off x="5512428" y="2750759"/>
            <a:ext cx="1167143" cy="1172514"/>
          </a:xfrm>
          <a:prstGeom prst="ellipse">
            <a:avLst/>
          </a:prstGeom>
          <a:solidFill>
            <a:srgbClr val="0D35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D1C55B-9808-4B0C-A3AB-24D0512D74AD}"/>
              </a:ext>
            </a:extLst>
          </p:cNvPr>
          <p:cNvSpPr/>
          <p:nvPr userDrawn="1"/>
        </p:nvSpPr>
        <p:spPr>
          <a:xfrm>
            <a:off x="8110690" y="2750759"/>
            <a:ext cx="1167143" cy="1172514"/>
          </a:xfrm>
          <a:prstGeom prst="ellipse">
            <a:avLst/>
          </a:prstGeom>
          <a:solidFill>
            <a:srgbClr val="0D35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5C2ADCA5-5264-428E-862F-52E0021BF92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425453" y="4118225"/>
            <a:ext cx="2144565" cy="424732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ctr">
              <a:buNone/>
              <a:defRPr sz="24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9144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3716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8288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Point 1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14E399A6-F8F1-4D07-994B-344ECD04E31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3716" y="4118225"/>
            <a:ext cx="2144565" cy="424732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ctr">
              <a:buNone/>
              <a:defRPr sz="24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9144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3716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8288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Point 2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261C3F86-748D-4C56-9225-41F870825D2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21982" y="4118225"/>
            <a:ext cx="2144565" cy="424732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ctr">
              <a:buNone/>
              <a:defRPr sz="24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9144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3716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8288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Point 3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F85FEE7-F951-44DB-A1D1-AB23F4B3BE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425453" y="1879698"/>
            <a:ext cx="7341093" cy="535531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ctr">
              <a:buNone/>
              <a:defRPr sz="32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9144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3716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8288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5849D0E7-897B-4CE5-BDA2-CC96031E7A6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106615" y="2933295"/>
            <a:ext cx="789721" cy="78841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30" name="Picture Placeholder 28">
            <a:extLst>
              <a:ext uri="{FF2B5EF4-FFF2-40B4-BE49-F238E27FC236}">
                <a16:creationId xmlns:a16="http://schemas.microsoft.com/office/drawing/2014/main" id="{7100075E-76A2-4DF7-A024-BD5656094F64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701137" y="2931084"/>
            <a:ext cx="789721" cy="78841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31" name="Picture Placeholder 28">
            <a:extLst>
              <a:ext uri="{FF2B5EF4-FFF2-40B4-BE49-F238E27FC236}">
                <a16:creationId xmlns:a16="http://schemas.microsoft.com/office/drawing/2014/main" id="{F59B4AAE-F3AE-4433-8EBC-AD074183354D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299400" y="2939157"/>
            <a:ext cx="789721" cy="78841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en-GB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32339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onal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light&#10;&#10;Description automatically generated">
            <a:extLst>
              <a:ext uri="{FF2B5EF4-FFF2-40B4-BE49-F238E27FC236}">
                <a16:creationId xmlns:a16="http://schemas.microsoft.com/office/drawing/2014/main" id="{D4FCD3AD-85E0-45AB-8168-0C9C0C8C3A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C4DCEF-A5F4-4715-BBBA-59A9005AC64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798" y="361044"/>
            <a:ext cx="1203425" cy="66031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AF10253-AD7C-4E03-A749-FA94C6E7D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99" y="467032"/>
            <a:ext cx="9407577" cy="4483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739C0A1-BEA6-485A-843F-3848ABECC605}"/>
              </a:ext>
            </a:extLst>
          </p:cNvPr>
          <p:cNvCxnSpPr>
            <a:cxnSpLocks/>
          </p:cNvCxnSpPr>
          <p:nvPr userDrawn="1"/>
        </p:nvCxnSpPr>
        <p:spPr>
          <a:xfrm>
            <a:off x="452252" y="540328"/>
            <a:ext cx="0" cy="273133"/>
          </a:xfrm>
          <a:prstGeom prst="line">
            <a:avLst/>
          </a:prstGeom>
          <a:ln w="12700">
            <a:solidFill>
              <a:srgbClr val="1A91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094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re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5559F2E-B9D2-4430-AB78-A22FBCF023FB}"/>
              </a:ext>
            </a:extLst>
          </p:cNvPr>
          <p:cNvSpPr/>
          <p:nvPr userDrawn="1"/>
        </p:nvSpPr>
        <p:spPr>
          <a:xfrm>
            <a:off x="-1" y="0"/>
            <a:ext cx="6096001" cy="6858000"/>
          </a:xfrm>
          <a:prstGeom prst="rect">
            <a:avLst/>
          </a:prstGeom>
          <a:solidFill>
            <a:srgbClr val="0C3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073D12-4C38-425C-9C39-1BF5FFF619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798" y="361044"/>
            <a:ext cx="1203425" cy="66031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A720AB7-33A5-4924-8714-00007C9D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99" y="467032"/>
            <a:ext cx="9407577" cy="4483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30E8A3-124E-42F2-B6B5-579233C01896}"/>
              </a:ext>
            </a:extLst>
          </p:cNvPr>
          <p:cNvCxnSpPr>
            <a:cxnSpLocks/>
          </p:cNvCxnSpPr>
          <p:nvPr userDrawn="1"/>
        </p:nvCxnSpPr>
        <p:spPr>
          <a:xfrm>
            <a:off x="452252" y="540328"/>
            <a:ext cx="0" cy="273133"/>
          </a:xfrm>
          <a:prstGeom prst="line">
            <a:avLst/>
          </a:prstGeom>
          <a:ln w="12700">
            <a:solidFill>
              <a:srgbClr val="1A91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452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5559F2E-B9D2-4430-AB78-A22FBCF023FB}"/>
              </a:ext>
            </a:extLst>
          </p:cNvPr>
          <p:cNvSpPr/>
          <p:nvPr userDrawn="1"/>
        </p:nvSpPr>
        <p:spPr>
          <a:xfrm>
            <a:off x="0" y="0"/>
            <a:ext cx="5316638" cy="6858000"/>
          </a:xfrm>
          <a:prstGeom prst="rect">
            <a:avLst/>
          </a:prstGeom>
          <a:solidFill>
            <a:srgbClr val="0C3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073D12-4C38-425C-9C39-1BF5FFF619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798" y="361044"/>
            <a:ext cx="1203425" cy="66031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A720AB7-33A5-4924-8714-00007C9D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99" y="467032"/>
            <a:ext cx="9407577" cy="4483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30E8A3-124E-42F2-B6B5-579233C01896}"/>
              </a:ext>
            </a:extLst>
          </p:cNvPr>
          <p:cNvCxnSpPr>
            <a:cxnSpLocks/>
          </p:cNvCxnSpPr>
          <p:nvPr userDrawn="1"/>
        </p:nvCxnSpPr>
        <p:spPr>
          <a:xfrm>
            <a:off x="452252" y="540328"/>
            <a:ext cx="0" cy="273133"/>
          </a:xfrm>
          <a:prstGeom prst="line">
            <a:avLst/>
          </a:prstGeom>
          <a:ln w="12700">
            <a:solidFill>
              <a:srgbClr val="1A91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397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">
              <a:srgbClr val="0C3451"/>
            </a:gs>
            <a:gs pos="100000">
              <a:srgbClr val="186480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69405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9" r:id="rId1"/>
    <p:sldLayoutId id="2147483711" r:id="rId2"/>
    <p:sldLayoutId id="2147483721" r:id="rId3"/>
    <p:sldLayoutId id="2147483704" r:id="rId4"/>
    <p:sldLayoutId id="2147483720" r:id="rId5"/>
    <p:sldLayoutId id="2147483735" r:id="rId6"/>
    <p:sldLayoutId id="2147483713" r:id="rId7"/>
    <p:sldLayoutId id="2147483734" r:id="rId8"/>
    <p:sldLayoutId id="2147483718" r:id="rId9"/>
    <p:sldLayoutId id="2147483716" r:id="rId10"/>
    <p:sldLayoutId id="21474837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ato Light"/>
          <a:ea typeface="Lato" panose="020F0502020204030203" pitchFamily="34" charset="0"/>
          <a:cs typeface="Lato" panose="020F050202020403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ato Light"/>
          <a:ea typeface="Lato" panose="020F0502020204030203" pitchFamily="34" charset="0"/>
          <a:cs typeface="Lato" panose="020F050202020403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ato Light"/>
          <a:ea typeface="Lato" panose="020F0502020204030203" pitchFamily="34" charset="0"/>
          <a:cs typeface="Lato" panose="020F050202020403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ato Light"/>
          <a:ea typeface="Lato" panose="020F0502020204030203" pitchFamily="34" charset="0"/>
          <a:cs typeface="Lato" panose="020F050202020403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771976-8839-4AEF-B345-8438ACA2DD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57A5B7-93CC-49A1-A055-B3979648C0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B4BE14-0748-4AE5-86C9-3A336389D45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23B93-853D-440B-81C6-17AFB55D26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398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9D4D3C70EFA94BB898A3034AF2E0F5" ma:contentTypeVersion="12" ma:contentTypeDescription="Create a new document." ma:contentTypeScope="" ma:versionID="56ddd3300f8288ad5d8166cdda2eabbc">
  <xsd:schema xmlns:xsd="http://www.w3.org/2001/XMLSchema" xmlns:xs="http://www.w3.org/2001/XMLSchema" xmlns:p="http://schemas.microsoft.com/office/2006/metadata/properties" xmlns:ns3="d892e258-47e1-49b8-98b0-9d768464ce96" xmlns:ns4="695da9f2-3657-4b38-8a5b-a3d6f5a06c2b" targetNamespace="http://schemas.microsoft.com/office/2006/metadata/properties" ma:root="true" ma:fieldsID="8179639153b32313054784298a9795b2" ns3:_="" ns4:_="">
    <xsd:import namespace="d892e258-47e1-49b8-98b0-9d768464ce96"/>
    <xsd:import namespace="695da9f2-3657-4b38-8a5b-a3d6f5a06c2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92e258-47e1-49b8-98b0-9d768464ce9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5da9f2-3657-4b38-8a5b-a3d6f5a06c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A5BDD5F-8B67-47D0-A097-B15106DA8129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695da9f2-3657-4b38-8a5b-a3d6f5a06c2b"/>
    <ds:schemaRef ds:uri="d892e258-47e1-49b8-98b0-9d768464ce96"/>
    <ds:schemaRef ds:uri="http://purl.org/dc/dcmitype/"/>
    <ds:schemaRef ds:uri="http://purl.org/dc/elements/1.1/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48E7FF02-1CCE-414A-A32E-C33CDAE38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CE660D-7E10-40E7-ACAB-5C70F848DC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92e258-47e1-49b8-98b0-9d768464ce96"/>
    <ds:schemaRef ds:uri="695da9f2-3657-4b38-8a5b-a3d6f5a06c2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Lato</vt:lpstr>
      <vt:lpstr>Lato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jake bussell</dc:creator>
  <cp:lastModifiedBy>jake bussell</cp:lastModifiedBy>
  <cp:revision>3</cp:revision>
  <dcterms:created xsi:type="dcterms:W3CDTF">2019-09-10T16:18:51Z</dcterms:created>
  <dcterms:modified xsi:type="dcterms:W3CDTF">2020-01-23T14:58:47Z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0x010100879D4D3C70EFA94BB898A3034AF2E0F5</vt:lpwstr>
  </property>
</Properties>
</file>