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7"/>
  </p:notesMasterIdLst>
  <p:handoutMasterIdLst>
    <p:handoutMasterId r:id="rId8"/>
  </p:handoutMasterIdLst>
  <p:sldIdLst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80"/>
    <a:srgbClr val="051725"/>
    <a:srgbClr val="5C2983"/>
    <a:srgbClr val="1A919A"/>
    <a:srgbClr val="5D2884"/>
    <a:srgbClr val="C39F5F"/>
    <a:srgbClr val="D8A21A"/>
    <a:srgbClr val="92A8B4"/>
    <a:srgbClr val="F2F2F2"/>
    <a:srgbClr val="18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18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1CAEB-AA76-4893-B2FF-8D9B6D210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8ED7-A8CC-437A-B26F-7EA45E41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3C5A2-7F82-40B5-B1A0-384AF1A6DF2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E7C6-20DA-45C4-BBA5-213547F7E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8066C-8D40-4ADD-BF60-3D5A4C25B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5FF6-A02D-4B8B-8E31-2CEA8B5D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563A-8BB0-42A1-B52C-FFD092FC2B78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4159-385F-445F-9C25-C51DEC0D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2" y="4888521"/>
            <a:ext cx="4882286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1407367"/>
            <a:ext cx="3137778" cy="17216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4646180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1" y="5319504"/>
            <a:ext cx="4882285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7E8F71-3A71-4597-9B2B-2E7C6808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3517143"/>
            <a:ext cx="7010027" cy="41512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Title</a:t>
            </a:r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309CB1-38A8-45C9-897D-079119D04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0" y="4074451"/>
            <a:ext cx="7010026" cy="35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Sub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1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6875362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D418F-075D-4ED8-B055-9516142F43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18C776-DFEB-4F28-ACB8-C65EC7A0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B0383-11DF-40B0-9456-7E6B30DF316D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4CC6CF-D9A8-4785-99BE-0764FA26B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050" y="2932400"/>
            <a:ext cx="7068641" cy="495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Thank You Message or Parting Comments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1" y="3789925"/>
            <a:ext cx="509916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920565"/>
            <a:ext cx="2590648" cy="14214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3554163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2" y="4220908"/>
            <a:ext cx="5099162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C1D8FD-4941-480E-BA09-15F2A99C7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4651891"/>
            <a:ext cx="5099161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85BAD6-D9A8-484A-98D1-75092D2E69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1" y="5082874"/>
            <a:ext cx="509916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Phone No.</a:t>
            </a:r>
          </a:p>
        </p:txBody>
      </p:sp>
    </p:spTree>
    <p:extLst>
      <p:ext uri="{BB962C8B-B14F-4D97-AF65-F5344CB8AC3E}">
        <p14:creationId xmlns:p14="http://schemas.microsoft.com/office/powerpoint/2010/main" val="17791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39874"/>
            <a:ext cx="9407577" cy="472202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41311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DD664A-76D9-4F2F-8953-0BA724057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732" y="1544737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DA531-E90F-4D0A-9DA8-9C8FFD7E4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6FF2-CDED-45CE-A8E7-EAA4677F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FB9C-7062-4A12-88B8-C353836CCF2A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0D117-BAEF-42F9-BF53-78CC71DBA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8828ED-9F96-4012-B67E-35C2B36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7FD4B-364B-4D1A-9EBF-026DC97A9238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4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47B13D-CDAE-465F-ABF5-53EDE78C4A05}"/>
              </a:ext>
            </a:extLst>
          </p:cNvPr>
          <p:cNvSpPr/>
          <p:nvPr userDrawn="1"/>
        </p:nvSpPr>
        <p:spPr>
          <a:xfrm>
            <a:off x="2914166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9552-7788-437A-8A07-4138AAAE3831}"/>
              </a:ext>
            </a:extLst>
          </p:cNvPr>
          <p:cNvSpPr/>
          <p:nvPr userDrawn="1"/>
        </p:nvSpPr>
        <p:spPr>
          <a:xfrm>
            <a:off x="5512428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1C55B-9808-4B0C-A3AB-24D0512D74AD}"/>
              </a:ext>
            </a:extLst>
          </p:cNvPr>
          <p:cNvSpPr/>
          <p:nvPr userDrawn="1"/>
        </p:nvSpPr>
        <p:spPr>
          <a:xfrm>
            <a:off x="8110690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2ADCA5-5264-428E-862F-52E0021BF9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5453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E399A6-F8F1-4D07-994B-344ECD04E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3716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1C3F86-748D-4C56-9225-41F870825D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982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85FEE7-F951-44DB-A1D1-AB23F4B3B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5453" y="1879698"/>
            <a:ext cx="7341093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849D0E7-897B-4CE5-BDA2-CC96031E7A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06615" y="2933295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7100075E-76A2-4DF7-A024-BD5656094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01137" y="2931084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F59B4AAE-F3AE-4433-8EBC-AD07418335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9400" y="2939157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323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4FCD3AD-85E0-45AB-8168-0C9C0C8C3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CEF-A5F4-4715-BBBA-59A9005AC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F10253-AD7C-4E03-A749-FA94C6E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9C0A1-BEA6-485A-843F-3848ABECC60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0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C3451"/>
            </a:gs>
            <a:gs pos="100000">
              <a:srgbClr val="18648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94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11" r:id="rId2"/>
    <p:sldLayoutId id="2147483721" r:id="rId3"/>
    <p:sldLayoutId id="2147483704" r:id="rId4"/>
    <p:sldLayoutId id="2147483720" r:id="rId5"/>
    <p:sldLayoutId id="2147483735" r:id="rId6"/>
    <p:sldLayoutId id="2147483713" r:id="rId7"/>
    <p:sldLayoutId id="2147483734" r:id="rId8"/>
    <p:sldLayoutId id="2147483718" r:id="rId9"/>
    <p:sldLayoutId id="2147483716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0CD0B-1023-43F6-96B1-8805FF72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  <a:sym typeface="Lato Black"/>
              </a:rPr>
              <a:t>Upwork Design Services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F012A9-888A-494E-B181-C63540BF4B25}"/>
              </a:ext>
            </a:extLst>
          </p:cNvPr>
          <p:cNvSpPr/>
          <p:nvPr/>
        </p:nvSpPr>
        <p:spPr>
          <a:xfrm>
            <a:off x="1476179" y="4957818"/>
            <a:ext cx="9270043" cy="6071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5C7EE1F-200A-4120-8B88-346BD2DA3B70}"/>
              </a:ext>
            </a:extLst>
          </p:cNvPr>
          <p:cNvSpPr>
            <a:spLocks/>
          </p:cNvSpPr>
          <p:nvPr/>
        </p:nvSpPr>
        <p:spPr bwMode="auto">
          <a:xfrm rot="5400000">
            <a:off x="679690" y="4909454"/>
            <a:ext cx="1052979" cy="829196"/>
          </a:xfrm>
          <a:custGeom>
            <a:avLst/>
            <a:gdLst>
              <a:gd name="T0" fmla="*/ 252 w 1640"/>
              <a:gd name="T1" fmla="*/ 252 h 504"/>
              <a:gd name="T2" fmla="*/ 0 w 1640"/>
              <a:gd name="T3" fmla="*/ 0 h 504"/>
              <a:gd name="T4" fmla="*/ 1388 w 1640"/>
              <a:gd name="T5" fmla="*/ 0 h 504"/>
              <a:gd name="T6" fmla="*/ 1640 w 1640"/>
              <a:gd name="T7" fmla="*/ 252 h 504"/>
              <a:gd name="T8" fmla="*/ 1388 w 1640"/>
              <a:gd name="T9" fmla="*/ 504 h 504"/>
              <a:gd name="T10" fmla="*/ 0 w 1640"/>
              <a:gd name="T11" fmla="*/ 504 h 504"/>
              <a:gd name="T12" fmla="*/ 252 w 1640"/>
              <a:gd name="T13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04">
                <a:moveTo>
                  <a:pt x="252" y="252"/>
                </a:moveTo>
                <a:lnTo>
                  <a:pt x="0" y="0"/>
                </a:lnTo>
                <a:lnTo>
                  <a:pt x="1388" y="0"/>
                </a:lnTo>
                <a:lnTo>
                  <a:pt x="1640" y="252"/>
                </a:lnTo>
                <a:lnTo>
                  <a:pt x="1388" y="504"/>
                </a:lnTo>
                <a:lnTo>
                  <a:pt x="0" y="504"/>
                </a:lnTo>
                <a:lnTo>
                  <a:pt x="252" y="252"/>
                </a:lnTo>
                <a:close/>
              </a:path>
            </a:pathLst>
          </a:custGeom>
          <a:solidFill>
            <a:srgbClr val="1A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56F9DF-40F4-45F6-8733-F87C697E5577}"/>
              </a:ext>
            </a:extLst>
          </p:cNvPr>
          <p:cNvSpPr/>
          <p:nvPr/>
        </p:nvSpPr>
        <p:spPr>
          <a:xfrm>
            <a:off x="1467385" y="2125916"/>
            <a:ext cx="6082484" cy="615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F06E9C-9D11-4D6B-ABA6-1DDBEB1049DE}"/>
              </a:ext>
            </a:extLst>
          </p:cNvPr>
          <p:cNvSpPr/>
          <p:nvPr/>
        </p:nvSpPr>
        <p:spPr>
          <a:xfrm>
            <a:off x="1467386" y="3083134"/>
            <a:ext cx="7939168" cy="615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C61F27-5A6F-4D8D-8710-7013130BA349}"/>
              </a:ext>
            </a:extLst>
          </p:cNvPr>
          <p:cNvSpPr/>
          <p:nvPr/>
        </p:nvSpPr>
        <p:spPr>
          <a:xfrm>
            <a:off x="1440181" y="4040352"/>
            <a:ext cx="7024088" cy="615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24F24EEE-D703-42B2-854B-4EEE89679D34}"/>
              </a:ext>
            </a:extLst>
          </p:cNvPr>
          <p:cNvSpPr>
            <a:spLocks/>
          </p:cNvSpPr>
          <p:nvPr/>
        </p:nvSpPr>
        <p:spPr bwMode="auto">
          <a:xfrm rot="5400000">
            <a:off x="708394" y="2976511"/>
            <a:ext cx="995572" cy="829196"/>
          </a:xfrm>
          <a:custGeom>
            <a:avLst/>
            <a:gdLst>
              <a:gd name="T0" fmla="*/ 252 w 1640"/>
              <a:gd name="T1" fmla="*/ 252 h 504"/>
              <a:gd name="T2" fmla="*/ 0 w 1640"/>
              <a:gd name="T3" fmla="*/ 0 h 504"/>
              <a:gd name="T4" fmla="*/ 1388 w 1640"/>
              <a:gd name="T5" fmla="*/ 0 h 504"/>
              <a:gd name="T6" fmla="*/ 1640 w 1640"/>
              <a:gd name="T7" fmla="*/ 252 h 504"/>
              <a:gd name="T8" fmla="*/ 1388 w 1640"/>
              <a:gd name="T9" fmla="*/ 504 h 504"/>
              <a:gd name="T10" fmla="*/ 0 w 1640"/>
              <a:gd name="T11" fmla="*/ 504 h 504"/>
              <a:gd name="T12" fmla="*/ 252 w 1640"/>
              <a:gd name="T13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04">
                <a:moveTo>
                  <a:pt x="252" y="252"/>
                </a:moveTo>
                <a:lnTo>
                  <a:pt x="0" y="0"/>
                </a:lnTo>
                <a:lnTo>
                  <a:pt x="1388" y="0"/>
                </a:lnTo>
                <a:lnTo>
                  <a:pt x="1640" y="252"/>
                </a:lnTo>
                <a:lnTo>
                  <a:pt x="1388" y="504"/>
                </a:lnTo>
                <a:lnTo>
                  <a:pt x="0" y="504"/>
                </a:lnTo>
                <a:lnTo>
                  <a:pt x="252" y="252"/>
                </a:lnTo>
                <a:close/>
              </a:path>
            </a:pathLst>
          </a:custGeom>
          <a:solidFill>
            <a:srgbClr val="1A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0B95921-B95F-4FB0-AE58-178DBE6158E1}"/>
              </a:ext>
            </a:extLst>
          </p:cNvPr>
          <p:cNvSpPr>
            <a:spLocks/>
          </p:cNvSpPr>
          <p:nvPr/>
        </p:nvSpPr>
        <p:spPr bwMode="auto">
          <a:xfrm rot="5400000">
            <a:off x="708394" y="2019293"/>
            <a:ext cx="995572" cy="829196"/>
          </a:xfrm>
          <a:custGeom>
            <a:avLst/>
            <a:gdLst>
              <a:gd name="T0" fmla="*/ 252 w 1640"/>
              <a:gd name="T1" fmla="*/ 252 h 504"/>
              <a:gd name="T2" fmla="*/ 0 w 1640"/>
              <a:gd name="T3" fmla="*/ 0 h 504"/>
              <a:gd name="T4" fmla="*/ 1388 w 1640"/>
              <a:gd name="T5" fmla="*/ 0 h 504"/>
              <a:gd name="T6" fmla="*/ 1640 w 1640"/>
              <a:gd name="T7" fmla="*/ 252 h 504"/>
              <a:gd name="T8" fmla="*/ 1388 w 1640"/>
              <a:gd name="T9" fmla="*/ 504 h 504"/>
              <a:gd name="T10" fmla="*/ 0 w 1640"/>
              <a:gd name="T11" fmla="*/ 504 h 504"/>
              <a:gd name="T12" fmla="*/ 252 w 1640"/>
              <a:gd name="T13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04">
                <a:moveTo>
                  <a:pt x="252" y="252"/>
                </a:moveTo>
                <a:lnTo>
                  <a:pt x="0" y="0"/>
                </a:lnTo>
                <a:lnTo>
                  <a:pt x="1388" y="0"/>
                </a:lnTo>
                <a:lnTo>
                  <a:pt x="1640" y="252"/>
                </a:lnTo>
                <a:lnTo>
                  <a:pt x="1388" y="504"/>
                </a:lnTo>
                <a:lnTo>
                  <a:pt x="0" y="504"/>
                </a:lnTo>
                <a:lnTo>
                  <a:pt x="252" y="252"/>
                </a:lnTo>
                <a:close/>
              </a:path>
            </a:pathLst>
          </a:custGeom>
          <a:solidFill>
            <a:srgbClr val="1A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839C9-E345-410E-A530-E063C1F0A073}"/>
              </a:ext>
            </a:extLst>
          </p:cNvPr>
          <p:cNvSpPr/>
          <p:nvPr/>
        </p:nvSpPr>
        <p:spPr>
          <a:xfrm>
            <a:off x="1740765" y="2249225"/>
            <a:ext cx="474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If you need some design…</a:t>
            </a:r>
            <a:endParaRPr lang="en-US" sz="14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14" name="Google Shape;6360;p67">
            <a:extLst>
              <a:ext uri="{FF2B5EF4-FFF2-40B4-BE49-F238E27FC236}">
                <a16:creationId xmlns:a16="http://schemas.microsoft.com/office/drawing/2014/main" id="{FB704642-1A31-4CCE-BE52-D6E152B894D5}"/>
              </a:ext>
            </a:extLst>
          </p:cNvPr>
          <p:cNvSpPr/>
          <p:nvPr/>
        </p:nvSpPr>
        <p:spPr>
          <a:xfrm>
            <a:off x="972180" y="2199891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5" name="Picture 2" descr="Image result for slack logo png">
            <a:extLst>
              <a:ext uri="{FF2B5EF4-FFF2-40B4-BE49-F238E27FC236}">
                <a16:creationId xmlns:a16="http://schemas.microsoft.com/office/drawing/2014/main" id="{D19F10C6-FFDA-492B-9ADA-ECA1149F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8" y="3157109"/>
            <a:ext cx="46800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ED62B26-5441-4E6D-8EA5-C7E980AD65B3}"/>
              </a:ext>
            </a:extLst>
          </p:cNvPr>
          <p:cNvSpPr/>
          <p:nvPr/>
        </p:nvSpPr>
        <p:spPr>
          <a:xfrm>
            <a:off x="1740765" y="3196056"/>
            <a:ext cx="793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</a:rPr>
              <a:t>Please drop your request in the </a:t>
            </a:r>
            <a:r>
              <a:rPr lang="en-US" dirty="0">
                <a:solidFill>
                  <a:schemeClr val="accent1"/>
                </a:solidFill>
                <a:latin typeface="Lato Black" panose="020F0A02020204030203" pitchFamily="34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Lato Black" panose="020F0A02020204030203" pitchFamily="34" charset="0"/>
              </a:rPr>
              <a:t>upwork</a:t>
            </a:r>
            <a:r>
              <a:rPr lang="en-US" dirty="0">
                <a:solidFill>
                  <a:schemeClr val="accent1"/>
                </a:solidFill>
                <a:latin typeface="Lato Black" panose="020F0A02020204030203" pitchFamily="34" charset="0"/>
              </a:rPr>
              <a:t>-services-design </a:t>
            </a:r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</a:rPr>
              <a:t>Slack channel</a:t>
            </a:r>
            <a:r>
              <a:rPr lang="en-US" dirty="0">
                <a:solidFill>
                  <a:schemeClr val="accent1"/>
                </a:solidFill>
                <a:latin typeface="Lato Black" panose="020F0A02020204030203" pitchFamily="34" charset="0"/>
              </a:rPr>
              <a:t> 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357A3B9-35C8-4259-99B1-1436618BED57}"/>
              </a:ext>
            </a:extLst>
          </p:cNvPr>
          <p:cNvSpPr>
            <a:spLocks/>
          </p:cNvSpPr>
          <p:nvPr/>
        </p:nvSpPr>
        <p:spPr bwMode="auto">
          <a:xfrm rot="5400000">
            <a:off x="708394" y="3933729"/>
            <a:ext cx="995572" cy="829196"/>
          </a:xfrm>
          <a:custGeom>
            <a:avLst/>
            <a:gdLst>
              <a:gd name="T0" fmla="*/ 252 w 1640"/>
              <a:gd name="T1" fmla="*/ 252 h 504"/>
              <a:gd name="T2" fmla="*/ 0 w 1640"/>
              <a:gd name="T3" fmla="*/ 0 h 504"/>
              <a:gd name="T4" fmla="*/ 1388 w 1640"/>
              <a:gd name="T5" fmla="*/ 0 h 504"/>
              <a:gd name="T6" fmla="*/ 1640 w 1640"/>
              <a:gd name="T7" fmla="*/ 252 h 504"/>
              <a:gd name="T8" fmla="*/ 1388 w 1640"/>
              <a:gd name="T9" fmla="*/ 504 h 504"/>
              <a:gd name="T10" fmla="*/ 0 w 1640"/>
              <a:gd name="T11" fmla="*/ 504 h 504"/>
              <a:gd name="T12" fmla="*/ 252 w 1640"/>
              <a:gd name="T13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04">
                <a:moveTo>
                  <a:pt x="252" y="252"/>
                </a:moveTo>
                <a:lnTo>
                  <a:pt x="0" y="0"/>
                </a:lnTo>
                <a:lnTo>
                  <a:pt x="1388" y="0"/>
                </a:lnTo>
                <a:lnTo>
                  <a:pt x="1640" y="252"/>
                </a:lnTo>
                <a:lnTo>
                  <a:pt x="1388" y="504"/>
                </a:lnTo>
                <a:lnTo>
                  <a:pt x="0" y="504"/>
                </a:lnTo>
                <a:lnTo>
                  <a:pt x="252" y="252"/>
                </a:lnTo>
                <a:close/>
              </a:path>
            </a:pathLst>
          </a:custGeom>
          <a:solidFill>
            <a:srgbClr val="1A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18" name="Google Shape;5341;p65">
            <a:extLst>
              <a:ext uri="{FF2B5EF4-FFF2-40B4-BE49-F238E27FC236}">
                <a16:creationId xmlns:a16="http://schemas.microsoft.com/office/drawing/2014/main" id="{0390958C-5BF6-48D5-802A-822E016947C4}"/>
              </a:ext>
            </a:extLst>
          </p:cNvPr>
          <p:cNvGrpSpPr/>
          <p:nvPr/>
        </p:nvGrpSpPr>
        <p:grpSpPr>
          <a:xfrm>
            <a:off x="972180" y="4133504"/>
            <a:ext cx="504000" cy="468000"/>
            <a:chOff x="-60988625" y="2310475"/>
            <a:chExt cx="316650" cy="311150"/>
          </a:xfrm>
          <a:solidFill>
            <a:schemeClr val="tx1"/>
          </a:solidFill>
        </p:grpSpPr>
        <p:sp>
          <p:nvSpPr>
            <p:cNvPr id="19" name="Google Shape;5342;p65">
              <a:extLst>
                <a:ext uri="{FF2B5EF4-FFF2-40B4-BE49-F238E27FC236}">
                  <a16:creationId xmlns:a16="http://schemas.microsoft.com/office/drawing/2014/main" id="{68D76E6F-3918-4D6F-9E21-3E869F8D84B7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5343;p65">
              <a:extLst>
                <a:ext uri="{FF2B5EF4-FFF2-40B4-BE49-F238E27FC236}">
                  <a16:creationId xmlns:a16="http://schemas.microsoft.com/office/drawing/2014/main" id="{1A242258-8CE4-4FBF-9E59-A38E39BF8A94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5344;p65">
              <a:extLst>
                <a:ext uri="{FF2B5EF4-FFF2-40B4-BE49-F238E27FC236}">
                  <a16:creationId xmlns:a16="http://schemas.microsoft.com/office/drawing/2014/main" id="{C2067DF2-68CE-43BC-A402-4D10E97E5944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5345;p65">
              <a:extLst>
                <a:ext uri="{FF2B5EF4-FFF2-40B4-BE49-F238E27FC236}">
                  <a16:creationId xmlns:a16="http://schemas.microsoft.com/office/drawing/2014/main" id="{B71A536F-A74A-4EC5-AF91-1709EF486D32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346;p65">
              <a:extLst>
                <a:ext uri="{FF2B5EF4-FFF2-40B4-BE49-F238E27FC236}">
                  <a16:creationId xmlns:a16="http://schemas.microsoft.com/office/drawing/2014/main" id="{2E9751B7-2E1A-4D8D-AE05-D6521746E500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347;p65">
              <a:extLst>
                <a:ext uri="{FF2B5EF4-FFF2-40B4-BE49-F238E27FC236}">
                  <a16:creationId xmlns:a16="http://schemas.microsoft.com/office/drawing/2014/main" id="{32E2BDE6-5D2B-4912-A832-9A06963F287C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0ACEB09-DF9D-407C-97F0-33E3C2D96577}"/>
              </a:ext>
            </a:extLst>
          </p:cNvPr>
          <p:cNvSpPr/>
          <p:nvPr/>
        </p:nvSpPr>
        <p:spPr>
          <a:xfrm>
            <a:off x="1700305" y="4142003"/>
            <a:ext cx="793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</a:rPr>
              <a:t>Share your expectations along with any files, notes or drawings</a:t>
            </a:r>
            <a:endParaRPr lang="en-US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EE4605-278F-40D0-9346-FD917227CB03}"/>
              </a:ext>
            </a:extLst>
          </p:cNvPr>
          <p:cNvSpPr/>
          <p:nvPr/>
        </p:nvSpPr>
        <p:spPr>
          <a:xfrm>
            <a:off x="1704081" y="5071637"/>
            <a:ext cx="9560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</a:rPr>
              <a:t>Your request will be picked up by one of our Upwork designers and delivered in hours*</a:t>
            </a:r>
            <a:endParaRPr lang="en-US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E6D9B541-78E7-46B5-B8D9-C3D1ECF8A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10" y="2243046"/>
            <a:ext cx="360000" cy="360000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2F2D6EA9-BE1E-4B7A-A590-C4D67BAE1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09" y="2243046"/>
            <a:ext cx="366600" cy="360000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0FF33A-F73A-461D-9F46-590BB3AC8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11" y="2243046"/>
            <a:ext cx="293080" cy="360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B9B79DC-67BF-4414-A494-9DD2FA690DAC}"/>
              </a:ext>
            </a:extLst>
          </p:cNvPr>
          <p:cNvSpPr/>
          <p:nvPr/>
        </p:nvSpPr>
        <p:spPr>
          <a:xfrm>
            <a:off x="659099" y="914783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ts val="3600"/>
            </a:pPr>
            <a:r>
              <a:rPr lang="en-US" kern="0" dirty="0">
                <a:solidFill>
                  <a:schemeClr val="accent5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  <a:t>Rules of Engagement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BAC29DB-F2D2-47DB-A7BA-71289B7D8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40" y="4939950"/>
            <a:ext cx="810838" cy="81693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E7FD372-A245-4376-8BC1-4235E968B2F4}"/>
              </a:ext>
            </a:extLst>
          </p:cNvPr>
          <p:cNvSpPr/>
          <p:nvPr/>
        </p:nvSpPr>
        <p:spPr>
          <a:xfrm>
            <a:off x="1700305" y="5848602"/>
            <a:ext cx="7665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3600"/>
            </a:pPr>
            <a:r>
              <a:rPr lang="en-US" kern="0" dirty="0">
                <a:solidFill>
                  <a:schemeClr val="accent5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  <a:t>*Public facing documents will be checked for consistency</a:t>
            </a:r>
          </a:p>
        </p:txBody>
      </p:sp>
    </p:spTree>
    <p:extLst>
      <p:ext uri="{BB962C8B-B14F-4D97-AF65-F5344CB8AC3E}">
        <p14:creationId xmlns:p14="http://schemas.microsoft.com/office/powerpoint/2010/main" val="13268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0CD0B-1023-43F6-96B1-8805FF72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  <a:sym typeface="Lato Black"/>
              </a:rPr>
              <a:t>Recent Examples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8A2D03-7C75-4236-BAEF-20E0712D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6" y="1233748"/>
            <a:ext cx="2266648" cy="22634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FBD801-7A23-4D65-B26B-C73901DE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46" y="1232144"/>
            <a:ext cx="2266648" cy="22666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DE34A4-7948-4751-BE1E-66C42457A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482" y="3786051"/>
            <a:ext cx="4671044" cy="26038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EA06FD8-0F38-4F42-A834-34563FD518F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786" y="3786051"/>
            <a:ext cx="3999608" cy="26049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B7DDAF0-902C-467C-B127-61E2DE6A5B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265" y="1233748"/>
            <a:ext cx="2275467" cy="22754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16DF9C4-F16B-424E-9006-49DEDF16E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337" y="1387856"/>
            <a:ext cx="1630502" cy="210772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DDB1219-B23B-4CB5-A86F-FA2053058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2068" y="1387321"/>
            <a:ext cx="1630502" cy="21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5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assw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3451"/>
      </a:accent1>
      <a:accent2>
        <a:srgbClr val="186480"/>
      </a:accent2>
      <a:accent3>
        <a:srgbClr val="F2F2F2"/>
      </a:accent3>
      <a:accent4>
        <a:srgbClr val="839EAD"/>
      </a:accent4>
      <a:accent5>
        <a:srgbClr val="1A919A"/>
      </a:accent5>
      <a:accent6>
        <a:srgbClr val="3C3C3C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9D4D3C70EFA94BB898A3034AF2E0F5" ma:contentTypeVersion="12" ma:contentTypeDescription="Create a new document." ma:contentTypeScope="" ma:versionID="56ddd3300f8288ad5d8166cdda2eabbc">
  <xsd:schema xmlns:xsd="http://www.w3.org/2001/XMLSchema" xmlns:xs="http://www.w3.org/2001/XMLSchema" xmlns:p="http://schemas.microsoft.com/office/2006/metadata/properties" xmlns:ns3="d892e258-47e1-49b8-98b0-9d768464ce96" xmlns:ns4="695da9f2-3657-4b38-8a5b-a3d6f5a06c2b" targetNamespace="http://schemas.microsoft.com/office/2006/metadata/properties" ma:root="true" ma:fieldsID="8179639153b32313054784298a9795b2" ns3:_="" ns4:_="">
    <xsd:import namespace="d892e258-47e1-49b8-98b0-9d768464ce96"/>
    <xsd:import namespace="695da9f2-3657-4b38-8a5b-a3d6f5a06c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2e258-47e1-49b8-98b0-9d768464c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a9f2-3657-4b38-8a5b-a3d6f5a0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5BDD5F-8B67-47D0-A097-B15106DA8129}">
  <ds:schemaRefs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695da9f2-3657-4b38-8a5b-a3d6f5a06c2b"/>
    <ds:schemaRef ds:uri="http://schemas.openxmlformats.org/package/2006/metadata/core-properties"/>
    <ds:schemaRef ds:uri="d892e258-47e1-49b8-98b0-9d768464ce96"/>
  </ds:schemaRefs>
</ds:datastoreItem>
</file>

<file path=customXml/itemProps2.xml><?xml version="1.0" encoding="utf-8"?>
<ds:datastoreItem xmlns:ds="http://schemas.openxmlformats.org/officeDocument/2006/customXml" ds:itemID="{B6CE660D-7E10-40E7-ACAB-5C70F848D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2e258-47e1-49b8-98b0-9d768464ce96"/>
    <ds:schemaRef ds:uri="695da9f2-3657-4b38-8a5b-a3d6f5a06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E7FF02-1CCE-414A-A32E-C33CDAE38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Lato</vt:lpstr>
      <vt:lpstr>Lato Black</vt:lpstr>
      <vt:lpstr>Lato Light</vt:lpstr>
      <vt:lpstr>Lato regular</vt:lpstr>
      <vt:lpstr>Wingdings</vt:lpstr>
      <vt:lpstr>Office Theme</vt:lpstr>
      <vt:lpstr>Upwork Design Services</vt:lpstr>
      <vt:lpstr>Recent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bussell</dc:creator>
  <cp:lastModifiedBy>Jake Bussell</cp:lastModifiedBy>
  <cp:revision>10</cp:revision>
  <dcterms:created xsi:type="dcterms:W3CDTF">2019-09-10T16:18:51Z</dcterms:created>
  <dcterms:modified xsi:type="dcterms:W3CDTF">2020-04-22T13:02:08Z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0x010100879D4D3C70EFA94BB898A3034AF2E0F5</vt:lpwstr>
  </property>
</Properties>
</file>