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480"/>
    <a:srgbClr val="051725"/>
    <a:srgbClr val="5C2983"/>
    <a:srgbClr val="1A919A"/>
    <a:srgbClr val="5D2884"/>
    <a:srgbClr val="C39F5F"/>
    <a:srgbClr val="D8A21A"/>
    <a:srgbClr val="92A8B4"/>
    <a:srgbClr val="F2F2F2"/>
    <a:srgbClr val="18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72C04-2573-42E1-9DF1-1ADB055F2E4F}" v="32" dt="2020-01-23T14:34:45.400"/>
    <p1510:client id="{33BC34D7-2A37-441A-B03E-94B4F6178169}" v="3" dt="2020-01-23T14:48:26.664"/>
    <p1510:client id="{53628B48-CA35-4962-9A27-EB86A5BEDC93}" v="2" dt="2020-01-23T14:30:33.741"/>
    <p1510:client id="{56B69AEA-03A6-667C-9D2A-626028BDC2CE}" v="26" dt="2020-01-23T14:38:31.040"/>
    <p1510:client id="{EE3BD3E1-151C-4DBD-AF85-9574AE945EE6}" v="14" dt="2020-01-23T14:41:3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1CAEB-AA76-4893-B2FF-8D9B6D210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8ED7-A8CC-437A-B26F-7EA45E41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3C5A2-7F82-40B5-B1A0-384AF1A6DF2F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E7C6-20DA-45C4-BBA5-213547F7E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8066C-8D40-4ADD-BF60-3D5A4C25B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5FF6-A02D-4B8B-8E31-2CEA8B5D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0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D563A-8BB0-42A1-B52C-FFD092FC2B78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4159-385F-445F-9C25-C51DEC0D5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2" y="4888521"/>
            <a:ext cx="4882286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1407367"/>
            <a:ext cx="3137778" cy="17216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4646180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1" y="5319504"/>
            <a:ext cx="4882285" cy="3416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7E8F71-3A71-4597-9B2B-2E7C6808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3517143"/>
            <a:ext cx="7010027" cy="41512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Title</a:t>
            </a:r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309CB1-38A8-45C9-897D-079119D04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0" y="4074451"/>
            <a:ext cx="7010026" cy="352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Presentation Sub Title</a:t>
            </a:r>
            <a:endParaRPr lang="en-GB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7C3E452-9F2C-4924-A4D5-C0442FB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6875362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D418F-075D-4ED8-B055-9516142F43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18C776-DFEB-4F28-ACB8-C65EC7A0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B0383-11DF-40B0-9456-7E6B30DF316D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04806A9-9795-4CE4-BFC3-39630056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- FileTrust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4CC6CF-D9A8-4785-99BE-0764FA26BA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4050" y="2932400"/>
            <a:ext cx="7068641" cy="4951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Thank You Message or Parting Comments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B8B2E03-75DF-404D-94E3-BDE6D3A37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4051" y="3789925"/>
            <a:ext cx="5099163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B8154-EE16-49A2-BA60-168B22649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02" y="920565"/>
            <a:ext cx="2590648" cy="14214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5BA74-DE44-4958-872A-34DE10A2657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87797" y="3554163"/>
            <a:ext cx="1979055" cy="0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AD7C6D3-93B4-4412-9B27-3EE018CB9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4052" y="4220908"/>
            <a:ext cx="5099162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Role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C1D8FD-4941-480E-BA09-15F2A99C7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4050" y="4651891"/>
            <a:ext cx="5099161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85BAD6-D9A8-484A-98D1-75092D2E69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4051" y="5082874"/>
            <a:ext cx="5099160" cy="3416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Phone No.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4DBE863-BA53-4E20-A31D-29E1FF4B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39874"/>
            <a:ext cx="9407577" cy="472202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8205AB0-A80C-4704-A2F5-C64C4EC4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053A61-2E48-48FC-9F9E-F17A7B6BB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099" y="1541311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BDD664A-76D9-4F2F-8953-0BA724057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3732" y="1544737"/>
            <a:ext cx="4689169" cy="47220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1A919A"/>
              </a:buClr>
              <a:buFont typeface="Wingdings" panose="05000000000000000000" pitchFamily="2" charset="2"/>
              <a:buChar char="§"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Clr>
                <a:schemeClr val="tx1"/>
              </a:buClr>
              <a:buFontTx/>
              <a:buNone/>
              <a:defRPr sz="20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DA531-E90F-4D0A-9DA8-9C8FFD7E4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4C6FF2-CDED-45CE-A8E7-EAA4677F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FB9C-7062-4A12-88B8-C353836CCF2A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08237F8-0252-47DD-96BA-431DCB8D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0D117-BAEF-42F9-BF53-78CC71DBA5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8828ED-9F96-4012-B67E-35C2B36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7FD4B-364B-4D1A-9EBF-026DC97A9238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090CC-489C-4C05-BABC-30D60BBA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DD512-EAE5-452E-8E13-9AFA458E1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F0DE98-BA43-4899-972A-8D187E145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149A5D-EA0E-4D70-8C33-C49840A4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C8A0E-E2A0-45AF-B9FF-83B07F4D55A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47B13D-CDAE-465F-ABF5-53EDE78C4A05}"/>
              </a:ext>
            </a:extLst>
          </p:cNvPr>
          <p:cNvSpPr/>
          <p:nvPr userDrawn="1"/>
        </p:nvSpPr>
        <p:spPr>
          <a:xfrm>
            <a:off x="2914166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59552-7788-437A-8A07-4138AAAE3831}"/>
              </a:ext>
            </a:extLst>
          </p:cNvPr>
          <p:cNvSpPr/>
          <p:nvPr userDrawn="1"/>
        </p:nvSpPr>
        <p:spPr>
          <a:xfrm>
            <a:off x="5512428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D1C55B-9808-4B0C-A3AB-24D0512D74AD}"/>
              </a:ext>
            </a:extLst>
          </p:cNvPr>
          <p:cNvSpPr/>
          <p:nvPr userDrawn="1"/>
        </p:nvSpPr>
        <p:spPr>
          <a:xfrm>
            <a:off x="8110690" y="2750759"/>
            <a:ext cx="1167143" cy="1172514"/>
          </a:xfrm>
          <a:prstGeom prst="ellipse">
            <a:avLst/>
          </a:prstGeom>
          <a:solidFill>
            <a:srgbClr val="0D3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2ADCA5-5264-428E-862F-52E0021BF9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5453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4E399A6-F8F1-4D07-994B-344ECD04E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3716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1C3F86-748D-4C56-9225-41F870825D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1982" y="4118225"/>
            <a:ext cx="2144565" cy="42473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F85FEE7-F951-44DB-A1D1-AB23F4B3B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5453" y="1879698"/>
            <a:ext cx="7341093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buNone/>
              <a:defRPr sz="3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849D0E7-897B-4CE5-BDA2-CC96031E7A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06615" y="2933295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7100075E-76A2-4DF7-A024-BD5656094F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01137" y="2931084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F59B4AAE-F3AE-4433-8EBC-AD074183354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9400" y="2939157"/>
            <a:ext cx="789721" cy="7884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93C1505A-C1BE-4A5B-812D-722646C1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on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4FCD3AD-85E0-45AB-8168-0C9C0C8C3A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4DCEF-A5F4-4715-BBBA-59A9005AC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F10253-AD7C-4E03-A749-FA94C6E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9C0A1-BEA6-485A-843F-3848ABECC605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69A8E71-8613-4F96-B87A-49EEF10F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314A15B-D3BF-4498-A2F8-23F63889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59F2E-B9D2-4430-AB78-A22FBCF023FB}"/>
              </a:ext>
            </a:extLst>
          </p:cNvPr>
          <p:cNvSpPr/>
          <p:nvPr userDrawn="1"/>
        </p:nvSpPr>
        <p:spPr>
          <a:xfrm>
            <a:off x="0" y="0"/>
            <a:ext cx="5316638" cy="6858000"/>
          </a:xfrm>
          <a:prstGeom prst="rect">
            <a:avLst/>
          </a:prstGeom>
          <a:solidFill>
            <a:srgbClr val="0C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3D12-4C38-425C-9C39-1BF5FFF619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98" y="361044"/>
            <a:ext cx="1203425" cy="660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720AB7-33A5-4924-8714-00007C9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9" y="467032"/>
            <a:ext cx="9407577" cy="448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0E8A3-124E-42F2-B6B5-579233C01896}"/>
              </a:ext>
            </a:extLst>
          </p:cNvPr>
          <p:cNvCxnSpPr>
            <a:cxnSpLocks/>
          </p:cNvCxnSpPr>
          <p:nvPr userDrawn="1"/>
        </p:nvCxnSpPr>
        <p:spPr>
          <a:xfrm>
            <a:off x="452252" y="540328"/>
            <a:ext cx="0" cy="273133"/>
          </a:xfrm>
          <a:prstGeom prst="line">
            <a:avLst/>
          </a:prstGeom>
          <a:ln w="12700">
            <a:solidFill>
              <a:srgbClr val="1A91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7A3E2C8-FD45-4E18-BD6F-AF523E39B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0C3451"/>
            </a:gs>
            <a:gs pos="100000">
              <a:srgbClr val="18648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D628E-A40F-4BA5-B98F-03B1CE28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3218" y="63286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82D-0D49-4DA8-905C-596FF08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11" r:id="rId2"/>
    <p:sldLayoutId id="2147483721" r:id="rId3"/>
    <p:sldLayoutId id="2147483704" r:id="rId4"/>
    <p:sldLayoutId id="2147483720" r:id="rId5"/>
    <p:sldLayoutId id="2147483735" r:id="rId6"/>
    <p:sldLayoutId id="2147483713" r:id="rId7"/>
    <p:sldLayoutId id="2147483734" r:id="rId8"/>
    <p:sldLayoutId id="2147483718" r:id="rId9"/>
    <p:sldLayoutId id="2147483716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Light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1F86E6-DF76-44E2-BEAA-1EA878E50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E2B29C-26A9-4C47-9CB2-53045DE3AC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2423E-DF45-4D1F-91A6-51327B01A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DCE408-A7A5-45F1-8471-E088938C3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EF330A-9B2E-4752-B866-E503B551DA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DBD0B-A0B7-4D87-A25D-C4123BB8B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0CD0B-1023-43F6-96B1-8805FF7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F980-4A97-4F42-A52B-EAFDDF11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59164-E54C-4B32-ABBD-3B3750BF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5D478-04CD-47BC-8C94-067EC1239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C7E68-5FD5-481F-ACE8-1C2EB02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3DAD7-4AA6-454D-8E6F-D5F27370D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8DC78-1E01-441D-990E-355DE42B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95382D-0D49-4DA8-905C-596FF0813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95270-3350-4DC9-8C95-F80AD58D1E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9EFA-4AA3-4D18-B0E7-464467730A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F49B-5EB4-461E-8126-58FA02720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39D47-0FE2-4DFA-A991-43A9B9E998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12895B-DA96-4AA6-94A8-98AC1F24B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assw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3451"/>
      </a:accent1>
      <a:accent2>
        <a:srgbClr val="186480"/>
      </a:accent2>
      <a:accent3>
        <a:srgbClr val="F2F2F2"/>
      </a:accent3>
      <a:accent4>
        <a:srgbClr val="839EAD"/>
      </a:accent4>
      <a:accent5>
        <a:srgbClr val="1A919A"/>
      </a:accent5>
      <a:accent6>
        <a:srgbClr val="3C3C3C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9D4D3C70EFA94BB898A3034AF2E0F5" ma:contentTypeVersion="12" ma:contentTypeDescription="Create a new document." ma:contentTypeScope="" ma:versionID="56ddd3300f8288ad5d8166cdda2eabbc">
  <xsd:schema xmlns:xsd="http://www.w3.org/2001/XMLSchema" xmlns:xs="http://www.w3.org/2001/XMLSchema" xmlns:p="http://schemas.microsoft.com/office/2006/metadata/properties" xmlns:ns3="d892e258-47e1-49b8-98b0-9d768464ce96" xmlns:ns4="695da9f2-3657-4b38-8a5b-a3d6f5a06c2b" targetNamespace="http://schemas.microsoft.com/office/2006/metadata/properties" ma:root="true" ma:fieldsID="8179639153b32313054784298a9795b2" ns3:_="" ns4:_="">
    <xsd:import namespace="d892e258-47e1-49b8-98b0-9d768464ce96"/>
    <xsd:import namespace="695da9f2-3657-4b38-8a5b-a3d6f5a06c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2e258-47e1-49b8-98b0-9d768464c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da9f2-3657-4b38-8a5b-a3d6f5a0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BDD5F-8B67-47D0-A097-B15106DA812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d892e258-47e1-49b8-98b0-9d768464ce96"/>
    <ds:schemaRef ds:uri="http://purl.org/dc/dcmitype/"/>
    <ds:schemaRef ds:uri="http://schemas.microsoft.com/office/infopath/2007/PartnerControls"/>
    <ds:schemaRef ds:uri="695da9f2-3657-4b38-8a5b-a3d6f5a06c2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CE660D-7E10-40E7-ACAB-5C70F848D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2e258-47e1-49b8-98b0-9d768464ce96"/>
    <ds:schemaRef ds:uri="695da9f2-3657-4b38-8a5b-a3d6f5a06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7FF02-1CCE-414A-A32E-C33CDAE38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bussell</dc:creator>
  <cp:lastModifiedBy>Hakan GÜNDOĞDU</cp:lastModifiedBy>
  <cp:revision>8</cp:revision>
  <dcterms:created xsi:type="dcterms:W3CDTF">2019-09-10T16:18:51Z</dcterms:created>
  <dcterms:modified xsi:type="dcterms:W3CDTF">2020-04-24T12:14:19Z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0x010100879D4D3C70EFA94BB898A3034AF2E0F5</vt:lpwstr>
  </property>
</Properties>
</file>