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8114E-6E8D-40A4-B5CB-A882413891A1}" v="53" dt="2020-02-13T16:22:59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Benton" userId="0ad3da11-c5b9-4d75-ba8e-9d64807f6c95" providerId="ADAL" clId="{BC18114E-6E8D-40A4-B5CB-A882413891A1}"/>
    <pc:docChg chg="undo custSel addSld modSld sldOrd">
      <pc:chgData name="Mike Benton" userId="0ad3da11-c5b9-4d75-ba8e-9d64807f6c95" providerId="ADAL" clId="{BC18114E-6E8D-40A4-B5CB-A882413891A1}" dt="2020-02-13T16:23:14.674" v="864" actId="20577"/>
      <pc:docMkLst>
        <pc:docMk/>
      </pc:docMkLst>
      <pc:sldChg chg="addSp delSp modSp">
        <pc:chgData name="Mike Benton" userId="0ad3da11-c5b9-4d75-ba8e-9d64807f6c95" providerId="ADAL" clId="{BC18114E-6E8D-40A4-B5CB-A882413891A1}" dt="2020-02-13T15:06:10.674" v="562" actId="208"/>
        <pc:sldMkLst>
          <pc:docMk/>
          <pc:sldMk cId="2222831694" sldId="256"/>
        </pc:sldMkLst>
        <pc:spChg chg="mod">
          <ac:chgData name="Mike Benton" userId="0ad3da11-c5b9-4d75-ba8e-9d64807f6c95" providerId="ADAL" clId="{BC18114E-6E8D-40A4-B5CB-A882413891A1}" dt="2020-02-13T15:04:53.491" v="501" actId="1036"/>
          <ac:spMkLst>
            <pc:docMk/>
            <pc:sldMk cId="2222831694" sldId="256"/>
            <ac:spMk id="55" creationId="{42BFAFE3-6EFA-4062-BCB6-DF63C5E58FB8}"/>
          </ac:spMkLst>
        </pc:spChg>
        <pc:spChg chg="mod">
          <ac:chgData name="Mike Benton" userId="0ad3da11-c5b9-4d75-ba8e-9d64807f6c95" providerId="ADAL" clId="{BC18114E-6E8D-40A4-B5CB-A882413891A1}" dt="2020-02-13T15:04:53.491" v="501" actId="1036"/>
          <ac:spMkLst>
            <pc:docMk/>
            <pc:sldMk cId="2222831694" sldId="256"/>
            <ac:spMk id="57" creationId="{5375E330-5E36-4136-A2A1-848607829570}"/>
          </ac:spMkLst>
        </pc:spChg>
        <pc:spChg chg="mod">
          <ac:chgData name="Mike Benton" userId="0ad3da11-c5b9-4d75-ba8e-9d64807f6c95" providerId="ADAL" clId="{BC18114E-6E8D-40A4-B5CB-A882413891A1}" dt="2020-02-13T15:04:53.491" v="501" actId="1036"/>
          <ac:spMkLst>
            <pc:docMk/>
            <pc:sldMk cId="2222831694" sldId="256"/>
            <ac:spMk id="58" creationId="{2BD9302C-FB8F-41B3-8ADB-110E9E3BA26F}"/>
          </ac:spMkLst>
        </pc:spChg>
        <pc:spChg chg="mod">
          <ac:chgData name="Mike Benton" userId="0ad3da11-c5b9-4d75-ba8e-9d64807f6c95" providerId="ADAL" clId="{BC18114E-6E8D-40A4-B5CB-A882413891A1}" dt="2020-02-13T15:04:53.491" v="501" actId="1036"/>
          <ac:spMkLst>
            <pc:docMk/>
            <pc:sldMk cId="2222831694" sldId="256"/>
            <ac:spMk id="59" creationId="{87AB6CA2-A7C2-47F9-8BC0-B8F176B5E4E0}"/>
          </ac:spMkLst>
        </pc:spChg>
        <pc:spChg chg="mod">
          <ac:chgData name="Mike Benton" userId="0ad3da11-c5b9-4d75-ba8e-9d64807f6c95" providerId="ADAL" clId="{BC18114E-6E8D-40A4-B5CB-A882413891A1}" dt="2020-02-13T15:04:53.491" v="501" actId="1036"/>
          <ac:spMkLst>
            <pc:docMk/>
            <pc:sldMk cId="2222831694" sldId="256"/>
            <ac:spMk id="61" creationId="{1717B118-0519-49C0-B8C4-4515410E2B99}"/>
          </ac:spMkLst>
        </pc:spChg>
        <pc:spChg chg="mod">
          <ac:chgData name="Mike Benton" userId="0ad3da11-c5b9-4d75-ba8e-9d64807f6c95" providerId="ADAL" clId="{BC18114E-6E8D-40A4-B5CB-A882413891A1}" dt="2020-02-13T15:04:53.491" v="501" actId="1036"/>
          <ac:spMkLst>
            <pc:docMk/>
            <pc:sldMk cId="2222831694" sldId="256"/>
            <ac:spMk id="62" creationId="{7DE56E41-1312-4DA8-BEBE-60ACED31C039}"/>
          </ac:spMkLst>
        </pc:spChg>
        <pc:spChg chg="mod">
          <ac:chgData name="Mike Benton" userId="0ad3da11-c5b9-4d75-ba8e-9d64807f6c95" providerId="ADAL" clId="{BC18114E-6E8D-40A4-B5CB-A882413891A1}" dt="2020-02-13T15:04:53.491" v="501" actId="1036"/>
          <ac:spMkLst>
            <pc:docMk/>
            <pc:sldMk cId="2222831694" sldId="256"/>
            <ac:spMk id="63" creationId="{CC9A93F6-6AA7-4B5F-BEEE-67DBDCDFCDDB}"/>
          </ac:spMkLst>
        </pc:spChg>
        <pc:spChg chg="mod">
          <ac:chgData name="Mike Benton" userId="0ad3da11-c5b9-4d75-ba8e-9d64807f6c95" providerId="ADAL" clId="{BC18114E-6E8D-40A4-B5CB-A882413891A1}" dt="2020-02-13T15:04:53.491" v="501" actId="1036"/>
          <ac:spMkLst>
            <pc:docMk/>
            <pc:sldMk cId="2222831694" sldId="256"/>
            <ac:spMk id="64" creationId="{FC2B5427-9DC3-49AF-AC77-96BD9F4C29D8}"/>
          </ac:spMkLst>
        </pc:spChg>
        <pc:spChg chg="mod">
          <ac:chgData name="Mike Benton" userId="0ad3da11-c5b9-4d75-ba8e-9d64807f6c95" providerId="ADAL" clId="{BC18114E-6E8D-40A4-B5CB-A882413891A1}" dt="2020-02-13T15:04:53.491" v="501" actId="1036"/>
          <ac:spMkLst>
            <pc:docMk/>
            <pc:sldMk cId="2222831694" sldId="256"/>
            <ac:spMk id="66" creationId="{3C746944-03FD-4945-AEAF-21AB3115786B}"/>
          </ac:spMkLst>
        </pc:spChg>
        <pc:spChg chg="mod">
          <ac:chgData name="Mike Benton" userId="0ad3da11-c5b9-4d75-ba8e-9d64807f6c95" providerId="ADAL" clId="{BC18114E-6E8D-40A4-B5CB-A882413891A1}" dt="2020-02-13T15:04:53.491" v="501" actId="1036"/>
          <ac:spMkLst>
            <pc:docMk/>
            <pc:sldMk cId="2222831694" sldId="256"/>
            <ac:spMk id="67" creationId="{BEB4850F-AC14-4EE2-A9D0-FDCDC598878B}"/>
          </ac:spMkLst>
        </pc:spChg>
        <pc:spChg chg="mod">
          <ac:chgData name="Mike Benton" userId="0ad3da11-c5b9-4d75-ba8e-9d64807f6c95" providerId="ADAL" clId="{BC18114E-6E8D-40A4-B5CB-A882413891A1}" dt="2020-02-13T15:04:53.491" v="501" actId="1036"/>
          <ac:spMkLst>
            <pc:docMk/>
            <pc:sldMk cId="2222831694" sldId="256"/>
            <ac:spMk id="68" creationId="{FDC8A130-8DEA-4EBC-A67D-89F6EC49AFFC}"/>
          </ac:spMkLst>
        </pc:spChg>
        <pc:spChg chg="mod">
          <ac:chgData name="Mike Benton" userId="0ad3da11-c5b9-4d75-ba8e-9d64807f6c95" providerId="ADAL" clId="{BC18114E-6E8D-40A4-B5CB-A882413891A1}" dt="2020-02-13T15:04:53.491" v="501" actId="1036"/>
          <ac:spMkLst>
            <pc:docMk/>
            <pc:sldMk cId="2222831694" sldId="256"/>
            <ac:spMk id="93" creationId="{8997A7E3-C64E-4254-BC60-19AEC82E8BD7}"/>
          </ac:spMkLst>
        </pc:spChg>
        <pc:spChg chg="add del mod">
          <ac:chgData name="Mike Benton" userId="0ad3da11-c5b9-4d75-ba8e-9d64807f6c95" providerId="ADAL" clId="{BC18114E-6E8D-40A4-B5CB-A882413891A1}" dt="2020-02-13T12:58:23.979" v="190"/>
          <ac:spMkLst>
            <pc:docMk/>
            <pc:sldMk cId="2222831694" sldId="256"/>
            <ac:spMk id="102" creationId="{49877B13-9458-4867-B7D2-468967CF62A3}"/>
          </ac:spMkLst>
        </pc:spChg>
        <pc:spChg chg="add del mod">
          <ac:chgData name="Mike Benton" userId="0ad3da11-c5b9-4d75-ba8e-9d64807f6c95" providerId="ADAL" clId="{BC18114E-6E8D-40A4-B5CB-A882413891A1}" dt="2020-02-13T12:58:22.273" v="189" actId="11529"/>
          <ac:spMkLst>
            <pc:docMk/>
            <pc:sldMk cId="2222831694" sldId="256"/>
            <ac:spMk id="103" creationId="{3FAA03E5-3E24-4141-8A91-F0A1AFDA492E}"/>
          </ac:spMkLst>
        </pc:spChg>
        <pc:spChg chg="add mod">
          <ac:chgData name="Mike Benton" userId="0ad3da11-c5b9-4d75-ba8e-9d64807f6c95" providerId="ADAL" clId="{BC18114E-6E8D-40A4-B5CB-A882413891A1}" dt="2020-02-13T15:05:11.954" v="506" actId="14100"/>
          <ac:spMkLst>
            <pc:docMk/>
            <pc:sldMk cId="2222831694" sldId="256"/>
            <ac:spMk id="104" creationId="{3F3DF1A8-53EA-4CEF-8899-F4C150E66001}"/>
          </ac:spMkLst>
        </pc:spChg>
        <pc:spChg chg="add del">
          <ac:chgData name="Mike Benton" userId="0ad3da11-c5b9-4d75-ba8e-9d64807f6c95" providerId="ADAL" clId="{BC18114E-6E8D-40A4-B5CB-A882413891A1}" dt="2020-02-13T15:05:16.376" v="508"/>
          <ac:spMkLst>
            <pc:docMk/>
            <pc:sldMk cId="2222831694" sldId="256"/>
            <ac:spMk id="105" creationId="{A1891DBB-A55D-4F7D-AE62-BC169FBE1178}"/>
          </ac:spMkLst>
        </pc:spChg>
        <pc:spChg chg="add mod">
          <ac:chgData name="Mike Benton" userId="0ad3da11-c5b9-4d75-ba8e-9d64807f6c95" providerId="ADAL" clId="{BC18114E-6E8D-40A4-B5CB-A882413891A1}" dt="2020-02-13T15:05:51.591" v="560" actId="14100"/>
          <ac:spMkLst>
            <pc:docMk/>
            <pc:sldMk cId="2222831694" sldId="256"/>
            <ac:spMk id="106" creationId="{50E7D832-6611-4FF4-BC65-3D686C1C4B48}"/>
          </ac:spMkLst>
        </pc:spChg>
        <pc:cxnChg chg="mod">
          <ac:chgData name="Mike Benton" userId="0ad3da11-c5b9-4d75-ba8e-9d64807f6c95" providerId="ADAL" clId="{BC18114E-6E8D-40A4-B5CB-A882413891A1}" dt="2020-02-13T15:04:53.491" v="501" actId="1036"/>
          <ac:cxnSpMkLst>
            <pc:docMk/>
            <pc:sldMk cId="2222831694" sldId="256"/>
            <ac:cxnSpMk id="56" creationId="{22EEEE6C-5B28-4CA2-BD0B-4C9A3872D733}"/>
          </ac:cxnSpMkLst>
        </pc:cxnChg>
        <pc:cxnChg chg="mod">
          <ac:chgData name="Mike Benton" userId="0ad3da11-c5b9-4d75-ba8e-9d64807f6c95" providerId="ADAL" clId="{BC18114E-6E8D-40A4-B5CB-A882413891A1}" dt="2020-02-13T15:04:53.491" v="501" actId="1036"/>
          <ac:cxnSpMkLst>
            <pc:docMk/>
            <pc:sldMk cId="2222831694" sldId="256"/>
            <ac:cxnSpMk id="60" creationId="{2BBA0866-CC2E-4505-BC17-83A5A2640E16}"/>
          </ac:cxnSpMkLst>
        </pc:cxnChg>
        <pc:cxnChg chg="mod">
          <ac:chgData name="Mike Benton" userId="0ad3da11-c5b9-4d75-ba8e-9d64807f6c95" providerId="ADAL" clId="{BC18114E-6E8D-40A4-B5CB-A882413891A1}" dt="2020-02-13T15:04:53.491" v="501" actId="1036"/>
          <ac:cxnSpMkLst>
            <pc:docMk/>
            <pc:sldMk cId="2222831694" sldId="256"/>
            <ac:cxnSpMk id="65" creationId="{7EB79DC2-BC8C-4C5D-AEA6-672BFEFEE46D}"/>
          </ac:cxnSpMkLst>
        </pc:cxnChg>
        <pc:cxnChg chg="add mod">
          <ac:chgData name="Mike Benton" userId="0ad3da11-c5b9-4d75-ba8e-9d64807f6c95" providerId="ADAL" clId="{BC18114E-6E8D-40A4-B5CB-A882413891A1}" dt="2020-02-13T15:06:10.674" v="562" actId="208"/>
          <ac:cxnSpMkLst>
            <pc:docMk/>
            <pc:sldMk cId="2222831694" sldId="256"/>
            <ac:cxnSpMk id="108" creationId="{1F7A4189-0CAD-44B7-B4C3-875779E42D77}"/>
          </ac:cxnSpMkLst>
        </pc:cxnChg>
      </pc:sldChg>
      <pc:sldChg chg="addSp delSp modSp add">
        <pc:chgData name="Mike Benton" userId="0ad3da11-c5b9-4d75-ba8e-9d64807f6c95" providerId="ADAL" clId="{BC18114E-6E8D-40A4-B5CB-A882413891A1}" dt="2020-02-13T15:16:12.941" v="592" actId="1076"/>
        <pc:sldMkLst>
          <pc:docMk/>
          <pc:sldMk cId="2147930693" sldId="257"/>
        </pc:sldMkLst>
        <pc:spChg chg="add del mod">
          <ac:chgData name="Mike Benton" userId="0ad3da11-c5b9-4d75-ba8e-9d64807f6c95" providerId="ADAL" clId="{BC18114E-6E8D-40A4-B5CB-A882413891A1}" dt="2020-02-13T11:18:42.910" v="45" actId="478"/>
          <ac:spMkLst>
            <pc:docMk/>
            <pc:sldMk cId="2147930693" sldId="257"/>
            <ac:spMk id="2" creationId="{8414A8CA-688F-4AFF-B584-5CFBF31530CD}"/>
          </ac:spMkLst>
        </pc:spChg>
        <pc:spChg chg="add del mod">
          <ac:chgData name="Mike Benton" userId="0ad3da11-c5b9-4d75-ba8e-9d64807f6c95" providerId="ADAL" clId="{BC18114E-6E8D-40A4-B5CB-A882413891A1}" dt="2020-02-13T13:00:05.137" v="288" actId="478"/>
          <ac:spMkLst>
            <pc:docMk/>
            <pc:sldMk cId="2147930693" sldId="257"/>
            <ac:spMk id="3" creationId="{3D54DFE7-74EE-4B79-8340-4B1A1CA6786B}"/>
          </ac:spMkLst>
        </pc:spChg>
        <pc:spChg chg="add mod">
          <ac:chgData name="Mike Benton" userId="0ad3da11-c5b9-4d75-ba8e-9d64807f6c95" providerId="ADAL" clId="{BC18114E-6E8D-40A4-B5CB-A882413891A1}" dt="2020-02-13T13:00:22.333" v="305" actId="20577"/>
          <ac:spMkLst>
            <pc:docMk/>
            <pc:sldMk cId="2147930693" sldId="257"/>
            <ac:spMk id="54" creationId="{A4B413AE-08DB-406B-96F3-9A1E928146AD}"/>
          </ac:spMkLst>
        </pc:spChg>
        <pc:spChg chg="add del mod">
          <ac:chgData name="Mike Benton" userId="0ad3da11-c5b9-4d75-ba8e-9d64807f6c95" providerId="ADAL" clId="{BC18114E-6E8D-40A4-B5CB-A882413891A1}" dt="2020-02-13T12:57:57.521" v="184" actId="478"/>
          <ac:spMkLst>
            <pc:docMk/>
            <pc:sldMk cId="2147930693" sldId="257"/>
            <ac:spMk id="69" creationId="{BBD3946E-0DA7-4D00-B896-3A09B85A5F86}"/>
          </ac:spMkLst>
        </pc:spChg>
        <pc:spChg chg="add mod">
          <ac:chgData name="Mike Benton" userId="0ad3da11-c5b9-4d75-ba8e-9d64807f6c95" providerId="ADAL" clId="{BC18114E-6E8D-40A4-B5CB-A882413891A1}" dt="2020-02-13T12:59:34.865" v="287" actId="14100"/>
          <ac:spMkLst>
            <pc:docMk/>
            <pc:sldMk cId="2147930693" sldId="257"/>
            <ac:spMk id="70" creationId="{5B222313-A527-4B5C-90CC-432C9CF8FBE5}"/>
          </ac:spMkLst>
        </pc:spChg>
        <pc:spChg chg="add mod">
          <ac:chgData name="Mike Benton" userId="0ad3da11-c5b9-4d75-ba8e-9d64807f6c95" providerId="ADAL" clId="{BC18114E-6E8D-40A4-B5CB-A882413891A1}" dt="2020-02-13T13:01:35.407" v="373" actId="14100"/>
          <ac:spMkLst>
            <pc:docMk/>
            <pc:sldMk cId="2147930693" sldId="257"/>
            <ac:spMk id="71" creationId="{D2365570-D830-426F-AF0E-0BF1C4C17830}"/>
          </ac:spMkLst>
        </pc:spChg>
        <pc:spChg chg="mod">
          <ac:chgData name="Mike Benton" userId="0ad3da11-c5b9-4d75-ba8e-9d64807f6c95" providerId="ADAL" clId="{BC18114E-6E8D-40A4-B5CB-A882413891A1}" dt="2020-02-13T15:16:12.941" v="592" actId="1076"/>
          <ac:spMkLst>
            <pc:docMk/>
            <pc:sldMk cId="2147930693" sldId="257"/>
            <ac:spMk id="95" creationId="{41C51389-EB5A-4731-8045-0542847145D5}"/>
          </ac:spMkLst>
        </pc:spChg>
      </pc:sldChg>
      <pc:sldChg chg="addSp delSp modSp add ord">
        <pc:chgData name="Mike Benton" userId="0ad3da11-c5b9-4d75-ba8e-9d64807f6c95" providerId="ADAL" clId="{BC18114E-6E8D-40A4-B5CB-A882413891A1}" dt="2020-02-13T15:57:48.655" v="754"/>
        <pc:sldMkLst>
          <pc:docMk/>
          <pc:sldMk cId="4277914454" sldId="258"/>
        </pc:sldMkLst>
        <pc:spChg chg="del">
          <ac:chgData name="Mike Benton" userId="0ad3da11-c5b9-4d75-ba8e-9d64807f6c95" providerId="ADAL" clId="{BC18114E-6E8D-40A4-B5CB-A882413891A1}" dt="2020-02-13T15:57:48.235" v="753" actId="478"/>
          <ac:spMkLst>
            <pc:docMk/>
            <pc:sldMk cId="4277914454" sldId="258"/>
            <ac:spMk id="16" creationId="{C3DFF7A0-C3D0-476B-9FF6-E0AE88497580}"/>
          </ac:spMkLst>
        </pc:spChg>
        <pc:spChg chg="mod">
          <ac:chgData name="Mike Benton" userId="0ad3da11-c5b9-4d75-ba8e-9d64807f6c95" providerId="ADAL" clId="{BC18114E-6E8D-40A4-B5CB-A882413891A1}" dt="2020-02-13T15:15:53.879" v="589" actId="20577"/>
          <ac:spMkLst>
            <pc:docMk/>
            <pc:sldMk cId="4277914454" sldId="258"/>
            <ac:spMk id="27" creationId="{D6169CE9-9EA4-4A57-9F47-43881DA14A7D}"/>
          </ac:spMkLst>
        </pc:spChg>
        <pc:spChg chg="del">
          <ac:chgData name="Mike Benton" userId="0ad3da11-c5b9-4d75-ba8e-9d64807f6c95" providerId="ADAL" clId="{BC18114E-6E8D-40A4-B5CB-A882413891A1}" dt="2020-02-13T15:16:01.663" v="591" actId="478"/>
          <ac:spMkLst>
            <pc:docMk/>
            <pc:sldMk cId="4277914454" sldId="258"/>
            <ac:spMk id="29" creationId="{EC1076DA-2318-4A89-9029-8F5D77C930F9}"/>
          </ac:spMkLst>
        </pc:spChg>
        <pc:spChg chg="del">
          <ac:chgData name="Mike Benton" userId="0ad3da11-c5b9-4d75-ba8e-9d64807f6c95" providerId="ADAL" clId="{BC18114E-6E8D-40A4-B5CB-A882413891A1}" dt="2020-02-13T15:16:01.663" v="591" actId="478"/>
          <ac:spMkLst>
            <pc:docMk/>
            <pc:sldMk cId="4277914454" sldId="258"/>
            <ac:spMk id="31" creationId="{7330623D-3752-41F0-B428-F3BCD83CC341}"/>
          </ac:spMkLst>
        </pc:spChg>
        <pc:spChg chg="del">
          <ac:chgData name="Mike Benton" userId="0ad3da11-c5b9-4d75-ba8e-9d64807f6c95" providerId="ADAL" clId="{BC18114E-6E8D-40A4-B5CB-A882413891A1}" dt="2020-02-13T15:16:01.663" v="591" actId="478"/>
          <ac:spMkLst>
            <pc:docMk/>
            <pc:sldMk cId="4277914454" sldId="258"/>
            <ac:spMk id="32" creationId="{5491758E-78B0-4CFC-90F1-E04F21517DD6}"/>
          </ac:spMkLst>
        </pc:spChg>
        <pc:spChg chg="del">
          <ac:chgData name="Mike Benton" userId="0ad3da11-c5b9-4d75-ba8e-9d64807f6c95" providerId="ADAL" clId="{BC18114E-6E8D-40A4-B5CB-A882413891A1}" dt="2020-02-13T15:16:01.663" v="591" actId="478"/>
          <ac:spMkLst>
            <pc:docMk/>
            <pc:sldMk cId="4277914454" sldId="258"/>
            <ac:spMk id="33" creationId="{B6B83385-CEE6-4586-908B-E42CB24566EC}"/>
          </ac:spMkLst>
        </pc:spChg>
        <pc:spChg chg="del">
          <ac:chgData name="Mike Benton" userId="0ad3da11-c5b9-4d75-ba8e-9d64807f6c95" providerId="ADAL" clId="{BC18114E-6E8D-40A4-B5CB-A882413891A1}" dt="2020-02-13T15:16:01.663" v="591" actId="478"/>
          <ac:spMkLst>
            <pc:docMk/>
            <pc:sldMk cId="4277914454" sldId="258"/>
            <ac:spMk id="34" creationId="{9B247E6C-C608-4978-8A71-FB6C907EF376}"/>
          </ac:spMkLst>
        </pc:spChg>
        <pc:spChg chg="add">
          <ac:chgData name="Mike Benton" userId="0ad3da11-c5b9-4d75-ba8e-9d64807f6c95" providerId="ADAL" clId="{BC18114E-6E8D-40A4-B5CB-A882413891A1}" dt="2020-02-13T15:37:17.019" v="711"/>
          <ac:spMkLst>
            <pc:docMk/>
            <pc:sldMk cId="4277914454" sldId="258"/>
            <ac:spMk id="52" creationId="{776CB335-804A-47EE-9069-DF4EB08504D5}"/>
          </ac:spMkLst>
        </pc:spChg>
        <pc:spChg chg="add">
          <ac:chgData name="Mike Benton" userId="0ad3da11-c5b9-4d75-ba8e-9d64807f6c95" providerId="ADAL" clId="{BC18114E-6E8D-40A4-B5CB-A882413891A1}" dt="2020-02-13T15:37:17.019" v="711"/>
          <ac:spMkLst>
            <pc:docMk/>
            <pc:sldMk cId="4277914454" sldId="258"/>
            <ac:spMk id="53" creationId="{7170E865-85D6-4981-BCE2-33310D9CAE89}"/>
          </ac:spMkLst>
        </pc:spChg>
        <pc:spChg chg="del">
          <ac:chgData name="Mike Benton" userId="0ad3da11-c5b9-4d75-ba8e-9d64807f6c95" providerId="ADAL" clId="{BC18114E-6E8D-40A4-B5CB-A882413891A1}" dt="2020-02-13T15:15:57.496" v="590" actId="478"/>
          <ac:spMkLst>
            <pc:docMk/>
            <pc:sldMk cId="4277914454" sldId="258"/>
            <ac:spMk id="55" creationId="{42BFAFE3-6EFA-4062-BCB6-DF63C5E58FB8}"/>
          </ac:spMkLst>
        </pc:spChg>
        <pc:spChg chg="del">
          <ac:chgData name="Mike Benton" userId="0ad3da11-c5b9-4d75-ba8e-9d64807f6c95" providerId="ADAL" clId="{BC18114E-6E8D-40A4-B5CB-A882413891A1}" dt="2020-02-13T15:15:57.496" v="590" actId="478"/>
          <ac:spMkLst>
            <pc:docMk/>
            <pc:sldMk cId="4277914454" sldId="258"/>
            <ac:spMk id="57" creationId="{5375E330-5E36-4136-A2A1-848607829570}"/>
          </ac:spMkLst>
        </pc:spChg>
        <pc:spChg chg="del">
          <ac:chgData name="Mike Benton" userId="0ad3da11-c5b9-4d75-ba8e-9d64807f6c95" providerId="ADAL" clId="{BC18114E-6E8D-40A4-B5CB-A882413891A1}" dt="2020-02-13T15:15:57.496" v="590" actId="478"/>
          <ac:spMkLst>
            <pc:docMk/>
            <pc:sldMk cId="4277914454" sldId="258"/>
            <ac:spMk id="58" creationId="{2BD9302C-FB8F-41B3-8ADB-110E9E3BA26F}"/>
          </ac:spMkLst>
        </pc:spChg>
        <pc:spChg chg="del">
          <ac:chgData name="Mike Benton" userId="0ad3da11-c5b9-4d75-ba8e-9d64807f6c95" providerId="ADAL" clId="{BC18114E-6E8D-40A4-B5CB-A882413891A1}" dt="2020-02-13T15:15:57.496" v="590" actId="478"/>
          <ac:spMkLst>
            <pc:docMk/>
            <pc:sldMk cId="4277914454" sldId="258"/>
            <ac:spMk id="59" creationId="{87AB6CA2-A7C2-47F9-8BC0-B8F176B5E4E0}"/>
          </ac:spMkLst>
        </pc:spChg>
        <pc:spChg chg="del">
          <ac:chgData name="Mike Benton" userId="0ad3da11-c5b9-4d75-ba8e-9d64807f6c95" providerId="ADAL" clId="{BC18114E-6E8D-40A4-B5CB-A882413891A1}" dt="2020-02-13T15:15:57.496" v="590" actId="478"/>
          <ac:spMkLst>
            <pc:docMk/>
            <pc:sldMk cId="4277914454" sldId="258"/>
            <ac:spMk id="61" creationId="{1717B118-0519-49C0-B8C4-4515410E2B99}"/>
          </ac:spMkLst>
        </pc:spChg>
        <pc:spChg chg="del">
          <ac:chgData name="Mike Benton" userId="0ad3da11-c5b9-4d75-ba8e-9d64807f6c95" providerId="ADAL" clId="{BC18114E-6E8D-40A4-B5CB-A882413891A1}" dt="2020-02-13T15:15:57.496" v="590" actId="478"/>
          <ac:spMkLst>
            <pc:docMk/>
            <pc:sldMk cId="4277914454" sldId="258"/>
            <ac:spMk id="62" creationId="{7DE56E41-1312-4DA8-BEBE-60ACED31C039}"/>
          </ac:spMkLst>
        </pc:spChg>
        <pc:spChg chg="del">
          <ac:chgData name="Mike Benton" userId="0ad3da11-c5b9-4d75-ba8e-9d64807f6c95" providerId="ADAL" clId="{BC18114E-6E8D-40A4-B5CB-A882413891A1}" dt="2020-02-13T15:15:57.496" v="590" actId="478"/>
          <ac:spMkLst>
            <pc:docMk/>
            <pc:sldMk cId="4277914454" sldId="258"/>
            <ac:spMk id="63" creationId="{CC9A93F6-6AA7-4B5F-BEEE-67DBDCDFCDDB}"/>
          </ac:spMkLst>
        </pc:spChg>
        <pc:spChg chg="del">
          <ac:chgData name="Mike Benton" userId="0ad3da11-c5b9-4d75-ba8e-9d64807f6c95" providerId="ADAL" clId="{BC18114E-6E8D-40A4-B5CB-A882413891A1}" dt="2020-02-13T15:15:57.496" v="590" actId="478"/>
          <ac:spMkLst>
            <pc:docMk/>
            <pc:sldMk cId="4277914454" sldId="258"/>
            <ac:spMk id="64" creationId="{FC2B5427-9DC3-49AF-AC77-96BD9F4C29D8}"/>
          </ac:spMkLst>
        </pc:spChg>
        <pc:spChg chg="del">
          <ac:chgData name="Mike Benton" userId="0ad3da11-c5b9-4d75-ba8e-9d64807f6c95" providerId="ADAL" clId="{BC18114E-6E8D-40A4-B5CB-A882413891A1}" dt="2020-02-13T15:15:57.496" v="590" actId="478"/>
          <ac:spMkLst>
            <pc:docMk/>
            <pc:sldMk cId="4277914454" sldId="258"/>
            <ac:spMk id="66" creationId="{3C746944-03FD-4945-AEAF-21AB3115786B}"/>
          </ac:spMkLst>
        </pc:spChg>
        <pc:spChg chg="del">
          <ac:chgData name="Mike Benton" userId="0ad3da11-c5b9-4d75-ba8e-9d64807f6c95" providerId="ADAL" clId="{BC18114E-6E8D-40A4-B5CB-A882413891A1}" dt="2020-02-13T15:15:57.496" v="590" actId="478"/>
          <ac:spMkLst>
            <pc:docMk/>
            <pc:sldMk cId="4277914454" sldId="258"/>
            <ac:spMk id="67" creationId="{BEB4850F-AC14-4EE2-A9D0-FDCDC598878B}"/>
          </ac:spMkLst>
        </pc:spChg>
        <pc:spChg chg="del">
          <ac:chgData name="Mike Benton" userId="0ad3da11-c5b9-4d75-ba8e-9d64807f6c95" providerId="ADAL" clId="{BC18114E-6E8D-40A4-B5CB-A882413891A1}" dt="2020-02-13T15:15:57.496" v="590" actId="478"/>
          <ac:spMkLst>
            <pc:docMk/>
            <pc:sldMk cId="4277914454" sldId="258"/>
            <ac:spMk id="68" creationId="{FDC8A130-8DEA-4EBC-A67D-89F6EC49AFFC}"/>
          </ac:spMkLst>
        </pc:spChg>
        <pc:spChg chg="add">
          <ac:chgData name="Mike Benton" userId="0ad3da11-c5b9-4d75-ba8e-9d64807f6c95" providerId="ADAL" clId="{BC18114E-6E8D-40A4-B5CB-A882413891A1}" dt="2020-02-13T15:57:48.655" v="754"/>
          <ac:spMkLst>
            <pc:docMk/>
            <pc:sldMk cId="4277914454" sldId="258"/>
            <ac:spMk id="69" creationId="{ADEDB685-5B1F-4041-897F-D43370F65F08}"/>
          </ac:spMkLst>
        </pc:spChg>
        <pc:spChg chg="del">
          <ac:chgData name="Mike Benton" userId="0ad3da11-c5b9-4d75-ba8e-9d64807f6c95" providerId="ADAL" clId="{BC18114E-6E8D-40A4-B5CB-A882413891A1}" dt="2020-02-13T15:15:57.496" v="590" actId="478"/>
          <ac:spMkLst>
            <pc:docMk/>
            <pc:sldMk cId="4277914454" sldId="258"/>
            <ac:spMk id="93" creationId="{8997A7E3-C64E-4254-BC60-19AEC82E8BD7}"/>
          </ac:spMkLst>
        </pc:spChg>
        <pc:spChg chg="mod">
          <ac:chgData name="Mike Benton" userId="0ad3da11-c5b9-4d75-ba8e-9d64807f6c95" providerId="ADAL" clId="{BC18114E-6E8D-40A4-B5CB-A882413891A1}" dt="2020-02-13T15:16:19.027" v="593" actId="1076"/>
          <ac:spMkLst>
            <pc:docMk/>
            <pc:sldMk cId="4277914454" sldId="258"/>
            <ac:spMk id="95" creationId="{41C51389-EB5A-4731-8045-0542847145D5}"/>
          </ac:spMkLst>
        </pc:spChg>
        <pc:cxnChg chg="del mod">
          <ac:chgData name="Mike Benton" userId="0ad3da11-c5b9-4d75-ba8e-9d64807f6c95" providerId="ADAL" clId="{BC18114E-6E8D-40A4-B5CB-A882413891A1}" dt="2020-02-13T15:16:01.663" v="591" actId="478"/>
          <ac:cxnSpMkLst>
            <pc:docMk/>
            <pc:sldMk cId="4277914454" sldId="258"/>
            <ac:cxnSpMk id="30" creationId="{B357866D-A5C5-43AF-A9EA-0801DEECB768}"/>
          </ac:cxnSpMkLst>
        </pc:cxnChg>
        <pc:cxnChg chg="add">
          <ac:chgData name="Mike Benton" userId="0ad3da11-c5b9-4d75-ba8e-9d64807f6c95" providerId="ADAL" clId="{BC18114E-6E8D-40A4-B5CB-A882413891A1}" dt="2020-02-13T15:37:26.762" v="712"/>
          <ac:cxnSpMkLst>
            <pc:docMk/>
            <pc:sldMk cId="4277914454" sldId="258"/>
            <ac:cxnSpMk id="54" creationId="{F683A45B-C0A9-46CA-8E9C-02FF32103B3F}"/>
          </ac:cxnSpMkLst>
        </pc:cxnChg>
        <pc:cxnChg chg="del mod">
          <ac:chgData name="Mike Benton" userId="0ad3da11-c5b9-4d75-ba8e-9d64807f6c95" providerId="ADAL" clId="{BC18114E-6E8D-40A4-B5CB-A882413891A1}" dt="2020-02-13T15:15:57.496" v="590" actId="478"/>
          <ac:cxnSpMkLst>
            <pc:docMk/>
            <pc:sldMk cId="4277914454" sldId="258"/>
            <ac:cxnSpMk id="56" creationId="{22EEEE6C-5B28-4CA2-BD0B-4C9A3872D733}"/>
          </ac:cxnSpMkLst>
        </pc:cxnChg>
        <pc:cxnChg chg="del mod">
          <ac:chgData name="Mike Benton" userId="0ad3da11-c5b9-4d75-ba8e-9d64807f6c95" providerId="ADAL" clId="{BC18114E-6E8D-40A4-B5CB-A882413891A1}" dt="2020-02-13T15:15:57.496" v="590" actId="478"/>
          <ac:cxnSpMkLst>
            <pc:docMk/>
            <pc:sldMk cId="4277914454" sldId="258"/>
            <ac:cxnSpMk id="60" creationId="{2BBA0866-CC2E-4505-BC17-83A5A2640E16}"/>
          </ac:cxnSpMkLst>
        </pc:cxnChg>
        <pc:cxnChg chg="del mod">
          <ac:chgData name="Mike Benton" userId="0ad3da11-c5b9-4d75-ba8e-9d64807f6c95" providerId="ADAL" clId="{BC18114E-6E8D-40A4-B5CB-A882413891A1}" dt="2020-02-13T15:15:57.496" v="590" actId="478"/>
          <ac:cxnSpMkLst>
            <pc:docMk/>
            <pc:sldMk cId="4277914454" sldId="258"/>
            <ac:cxnSpMk id="65" creationId="{7EB79DC2-BC8C-4C5D-AEA6-672BFEFEE46D}"/>
          </ac:cxnSpMkLst>
        </pc:cxnChg>
      </pc:sldChg>
      <pc:sldChg chg="addSp delSp modSp add">
        <pc:chgData name="Mike Benton" userId="0ad3da11-c5b9-4d75-ba8e-9d64807f6c95" providerId="ADAL" clId="{BC18114E-6E8D-40A4-B5CB-A882413891A1}" dt="2020-02-13T15:57:43.535" v="752"/>
        <pc:sldMkLst>
          <pc:docMk/>
          <pc:sldMk cId="3242327395" sldId="259"/>
        </pc:sldMkLst>
        <pc:spChg chg="del">
          <ac:chgData name="Mike Benton" userId="0ad3da11-c5b9-4d75-ba8e-9d64807f6c95" providerId="ADAL" clId="{BC18114E-6E8D-40A4-B5CB-A882413891A1}" dt="2020-02-13T15:57:43.003" v="751" actId="478"/>
          <ac:spMkLst>
            <pc:docMk/>
            <pc:sldMk cId="3242327395" sldId="259"/>
            <ac:spMk id="16" creationId="{C3DFF7A0-C3D0-476B-9FF6-E0AE88497580}"/>
          </ac:spMkLst>
        </pc:spChg>
        <pc:spChg chg="add del mod">
          <ac:chgData name="Mike Benton" userId="0ad3da11-c5b9-4d75-ba8e-9d64807f6c95" providerId="ADAL" clId="{BC18114E-6E8D-40A4-B5CB-A882413891A1}" dt="2020-02-13T15:19:50.412" v="627" actId="478"/>
          <ac:spMkLst>
            <pc:docMk/>
            <pc:sldMk cId="3242327395" sldId="259"/>
            <ac:spMk id="31" creationId="{528A2F8F-DA9F-470E-B1C1-38F4D1B94794}"/>
          </ac:spMkLst>
        </pc:spChg>
        <pc:spChg chg="add mod">
          <ac:chgData name="Mike Benton" userId="0ad3da11-c5b9-4d75-ba8e-9d64807f6c95" providerId="ADAL" clId="{BC18114E-6E8D-40A4-B5CB-A882413891A1}" dt="2020-02-13T15:23:28.146" v="691" actId="1076"/>
          <ac:spMkLst>
            <pc:docMk/>
            <pc:sldMk cId="3242327395" sldId="259"/>
            <ac:spMk id="32" creationId="{D0E8226C-532C-44B2-BB9D-10D6BED5E121}"/>
          </ac:spMkLst>
        </pc:spChg>
        <pc:spChg chg="add mod">
          <ac:chgData name="Mike Benton" userId="0ad3da11-c5b9-4d75-ba8e-9d64807f6c95" providerId="ADAL" clId="{BC18114E-6E8D-40A4-B5CB-A882413891A1}" dt="2020-02-13T15:22:15.032" v="690" actId="1076"/>
          <ac:spMkLst>
            <pc:docMk/>
            <pc:sldMk cId="3242327395" sldId="259"/>
            <ac:spMk id="33" creationId="{0B185990-F1E8-42F3-8698-A0E18AEBCCE7}"/>
          </ac:spMkLst>
        </pc:spChg>
        <pc:spChg chg="add">
          <ac:chgData name="Mike Benton" userId="0ad3da11-c5b9-4d75-ba8e-9d64807f6c95" providerId="ADAL" clId="{BC18114E-6E8D-40A4-B5CB-A882413891A1}" dt="2020-02-13T15:57:43.535" v="752"/>
          <ac:spMkLst>
            <pc:docMk/>
            <pc:sldMk cId="3242327395" sldId="259"/>
            <ac:spMk id="34" creationId="{A083B1BB-3A5F-4F8E-ABB1-378E51C55D94}"/>
          </ac:spMkLst>
        </pc:spChg>
        <pc:spChg chg="mod">
          <ac:chgData name="Mike Benton" userId="0ad3da11-c5b9-4d75-ba8e-9d64807f6c95" providerId="ADAL" clId="{BC18114E-6E8D-40A4-B5CB-A882413891A1}" dt="2020-02-13T15:19:03.508" v="624" actId="1076"/>
          <ac:spMkLst>
            <pc:docMk/>
            <pc:sldMk cId="3242327395" sldId="259"/>
            <ac:spMk id="95" creationId="{41C51389-EB5A-4731-8045-0542847145D5}"/>
          </ac:spMkLst>
        </pc:spChg>
      </pc:sldChg>
      <pc:sldChg chg="addSp delSp modSp add ord">
        <pc:chgData name="Mike Benton" userId="0ad3da11-c5b9-4d75-ba8e-9d64807f6c95" providerId="ADAL" clId="{BC18114E-6E8D-40A4-B5CB-A882413891A1}" dt="2020-02-13T16:08:09.391" v="794"/>
        <pc:sldMkLst>
          <pc:docMk/>
          <pc:sldMk cId="19454177" sldId="260"/>
        </pc:sldMkLst>
        <pc:spChg chg="del">
          <ac:chgData name="Mike Benton" userId="0ad3da11-c5b9-4d75-ba8e-9d64807f6c95" providerId="ADAL" clId="{BC18114E-6E8D-40A4-B5CB-A882413891A1}" dt="2020-02-13T15:57:36.820" v="749" actId="478"/>
          <ac:spMkLst>
            <pc:docMk/>
            <pc:sldMk cId="19454177" sldId="260"/>
            <ac:spMk id="16" creationId="{C3DFF7A0-C3D0-476B-9FF6-E0AE88497580}"/>
          </ac:spMkLst>
        </pc:spChg>
        <pc:spChg chg="add">
          <ac:chgData name="Mike Benton" userId="0ad3da11-c5b9-4d75-ba8e-9d64807f6c95" providerId="ADAL" clId="{BC18114E-6E8D-40A4-B5CB-A882413891A1}" dt="2020-02-13T15:57:37.393" v="750"/>
          <ac:spMkLst>
            <pc:docMk/>
            <pc:sldMk cId="19454177" sldId="260"/>
            <ac:spMk id="31" creationId="{4612914D-4C32-427E-9430-C74AD2A27A21}"/>
          </ac:spMkLst>
        </pc:spChg>
        <pc:spChg chg="add">
          <ac:chgData name="Mike Benton" userId="0ad3da11-c5b9-4d75-ba8e-9d64807f6c95" providerId="ADAL" clId="{BC18114E-6E8D-40A4-B5CB-A882413891A1}" dt="2020-02-13T16:07:56.854" v="792"/>
          <ac:spMkLst>
            <pc:docMk/>
            <pc:sldMk cId="19454177" sldId="260"/>
            <ac:spMk id="32" creationId="{3FAF6CDB-B5C0-4E66-B1CE-25B3809DDC0A}"/>
          </ac:spMkLst>
        </pc:spChg>
        <pc:spChg chg="add">
          <ac:chgData name="Mike Benton" userId="0ad3da11-c5b9-4d75-ba8e-9d64807f6c95" providerId="ADAL" clId="{BC18114E-6E8D-40A4-B5CB-A882413891A1}" dt="2020-02-13T16:07:56.854" v="792"/>
          <ac:spMkLst>
            <pc:docMk/>
            <pc:sldMk cId="19454177" sldId="260"/>
            <ac:spMk id="33" creationId="{BDD1D00B-AD9D-47DB-8054-65DD07C85941}"/>
          </ac:spMkLst>
        </pc:spChg>
        <pc:spChg chg="mod">
          <ac:chgData name="Mike Benton" userId="0ad3da11-c5b9-4d75-ba8e-9d64807f6c95" providerId="ADAL" clId="{BC18114E-6E8D-40A4-B5CB-A882413891A1}" dt="2020-02-13T15:35:25.314" v="710" actId="20577"/>
          <ac:spMkLst>
            <pc:docMk/>
            <pc:sldMk cId="19454177" sldId="260"/>
            <ac:spMk id="95" creationId="{41C51389-EB5A-4731-8045-0542847145D5}"/>
          </ac:spMkLst>
        </pc:spChg>
        <pc:cxnChg chg="add">
          <ac:chgData name="Mike Benton" userId="0ad3da11-c5b9-4d75-ba8e-9d64807f6c95" providerId="ADAL" clId="{BC18114E-6E8D-40A4-B5CB-A882413891A1}" dt="2020-02-13T16:08:09.391" v="794"/>
          <ac:cxnSpMkLst>
            <pc:docMk/>
            <pc:sldMk cId="19454177" sldId="260"/>
            <ac:cxnSpMk id="34" creationId="{184BBEAE-AF3F-4155-8E36-966ECC73C4EC}"/>
          </ac:cxnSpMkLst>
        </pc:cxnChg>
      </pc:sldChg>
      <pc:sldChg chg="modSp add ord">
        <pc:chgData name="Mike Benton" userId="0ad3da11-c5b9-4d75-ba8e-9d64807f6c95" providerId="ADAL" clId="{BC18114E-6E8D-40A4-B5CB-A882413891A1}" dt="2020-02-13T15:57:26.638" v="748" actId="1076"/>
        <pc:sldMkLst>
          <pc:docMk/>
          <pc:sldMk cId="412673435" sldId="261"/>
        </pc:sldMkLst>
        <pc:spChg chg="mod">
          <ac:chgData name="Mike Benton" userId="0ad3da11-c5b9-4d75-ba8e-9d64807f6c95" providerId="ADAL" clId="{BC18114E-6E8D-40A4-B5CB-A882413891A1}" dt="2020-02-13T15:57:26.638" v="748" actId="1076"/>
          <ac:spMkLst>
            <pc:docMk/>
            <pc:sldMk cId="412673435" sldId="261"/>
            <ac:spMk id="16" creationId="{C3DFF7A0-C3D0-476B-9FF6-E0AE88497580}"/>
          </ac:spMkLst>
        </pc:spChg>
        <pc:spChg chg="mod">
          <ac:chgData name="Mike Benton" userId="0ad3da11-c5b9-4d75-ba8e-9d64807f6c95" providerId="ADAL" clId="{BC18114E-6E8D-40A4-B5CB-A882413891A1}" dt="2020-02-13T15:56:40.884" v="730" actId="20577"/>
          <ac:spMkLst>
            <pc:docMk/>
            <pc:sldMk cId="412673435" sldId="261"/>
            <ac:spMk id="95" creationId="{41C51389-EB5A-4731-8045-0542847145D5}"/>
          </ac:spMkLst>
        </pc:spChg>
      </pc:sldChg>
      <pc:sldChg chg="addSp modSp add">
        <pc:chgData name="Mike Benton" userId="0ad3da11-c5b9-4d75-ba8e-9d64807f6c95" providerId="ADAL" clId="{BC18114E-6E8D-40A4-B5CB-A882413891A1}" dt="2020-02-13T16:08:35.366" v="795"/>
        <pc:sldMkLst>
          <pc:docMk/>
          <pc:sldMk cId="3596257012" sldId="262"/>
        </pc:sldMkLst>
        <pc:spChg chg="mod">
          <ac:chgData name="Mike Benton" userId="0ad3da11-c5b9-4d75-ba8e-9d64807f6c95" providerId="ADAL" clId="{BC18114E-6E8D-40A4-B5CB-A882413891A1}" dt="2020-02-13T16:07:02.802" v="771" actId="1035"/>
          <ac:spMkLst>
            <pc:docMk/>
            <pc:sldMk cId="3596257012" sldId="262"/>
            <ac:spMk id="31" creationId="{4612914D-4C32-427E-9430-C74AD2A27A21}"/>
          </ac:spMkLst>
        </pc:spChg>
        <pc:spChg chg="add">
          <ac:chgData name="Mike Benton" userId="0ad3da11-c5b9-4d75-ba8e-9d64807f6c95" providerId="ADAL" clId="{BC18114E-6E8D-40A4-B5CB-A882413891A1}" dt="2020-02-13T16:08:02.530" v="793"/>
          <ac:spMkLst>
            <pc:docMk/>
            <pc:sldMk cId="3596257012" sldId="262"/>
            <ac:spMk id="32" creationId="{07EEC53A-27AE-4141-9B0E-16D2719FEE7E}"/>
          </ac:spMkLst>
        </pc:spChg>
        <pc:spChg chg="add">
          <ac:chgData name="Mike Benton" userId="0ad3da11-c5b9-4d75-ba8e-9d64807f6c95" providerId="ADAL" clId="{BC18114E-6E8D-40A4-B5CB-A882413891A1}" dt="2020-02-13T16:08:02.530" v="793"/>
          <ac:spMkLst>
            <pc:docMk/>
            <pc:sldMk cId="3596257012" sldId="262"/>
            <ac:spMk id="33" creationId="{FDEC71BD-CC51-4722-9E0B-55392450DDE8}"/>
          </ac:spMkLst>
        </pc:spChg>
        <pc:spChg chg="mod">
          <ac:chgData name="Mike Benton" userId="0ad3da11-c5b9-4d75-ba8e-9d64807f6c95" providerId="ADAL" clId="{BC18114E-6E8D-40A4-B5CB-A882413891A1}" dt="2020-02-13T16:07:43.012" v="791" actId="20577"/>
          <ac:spMkLst>
            <pc:docMk/>
            <pc:sldMk cId="3596257012" sldId="262"/>
            <ac:spMk id="95" creationId="{41C51389-EB5A-4731-8045-0542847145D5}"/>
          </ac:spMkLst>
        </pc:spChg>
        <pc:cxnChg chg="add">
          <ac:chgData name="Mike Benton" userId="0ad3da11-c5b9-4d75-ba8e-9d64807f6c95" providerId="ADAL" clId="{BC18114E-6E8D-40A4-B5CB-A882413891A1}" dt="2020-02-13T16:08:35.366" v="795"/>
          <ac:cxnSpMkLst>
            <pc:docMk/>
            <pc:sldMk cId="3596257012" sldId="262"/>
            <ac:cxnSpMk id="34" creationId="{A471AFEC-DD1E-49EA-9C9A-1C2591069A79}"/>
          </ac:cxnSpMkLst>
        </pc:cxnChg>
      </pc:sldChg>
      <pc:sldChg chg="modSp add">
        <pc:chgData name="Mike Benton" userId="0ad3da11-c5b9-4d75-ba8e-9d64807f6c95" providerId="ADAL" clId="{BC18114E-6E8D-40A4-B5CB-A882413891A1}" dt="2020-02-13T16:17:48.420" v="847" actId="1076"/>
        <pc:sldMkLst>
          <pc:docMk/>
          <pc:sldMk cId="3885499807" sldId="263"/>
        </pc:sldMkLst>
        <pc:spChg chg="mod">
          <ac:chgData name="Mike Benton" userId="0ad3da11-c5b9-4d75-ba8e-9d64807f6c95" providerId="ADAL" clId="{BC18114E-6E8D-40A4-B5CB-A882413891A1}" dt="2020-02-13T16:17:48.420" v="847" actId="1076"/>
          <ac:spMkLst>
            <pc:docMk/>
            <pc:sldMk cId="3885499807" sldId="263"/>
            <ac:spMk id="16" creationId="{C3DFF7A0-C3D0-476B-9FF6-E0AE88497580}"/>
          </ac:spMkLst>
        </pc:spChg>
        <pc:spChg chg="mod">
          <ac:chgData name="Mike Benton" userId="0ad3da11-c5b9-4d75-ba8e-9d64807f6c95" providerId="ADAL" clId="{BC18114E-6E8D-40A4-B5CB-A882413891A1}" dt="2020-02-13T16:09:16.295" v="800" actId="20577"/>
          <ac:spMkLst>
            <pc:docMk/>
            <pc:sldMk cId="3885499807" sldId="263"/>
            <ac:spMk id="95" creationId="{41C51389-EB5A-4731-8045-0542847145D5}"/>
          </ac:spMkLst>
        </pc:spChg>
      </pc:sldChg>
      <pc:sldChg chg="modSp add">
        <pc:chgData name="Mike Benton" userId="0ad3da11-c5b9-4d75-ba8e-9d64807f6c95" providerId="ADAL" clId="{BC18114E-6E8D-40A4-B5CB-A882413891A1}" dt="2020-02-13T16:13:42.609" v="818" actId="20577"/>
        <pc:sldMkLst>
          <pc:docMk/>
          <pc:sldMk cId="571291207" sldId="264"/>
        </pc:sldMkLst>
        <pc:spChg chg="mod">
          <ac:chgData name="Mike Benton" userId="0ad3da11-c5b9-4d75-ba8e-9d64807f6c95" providerId="ADAL" clId="{BC18114E-6E8D-40A4-B5CB-A882413891A1}" dt="2020-02-13T16:13:42.609" v="818" actId="20577"/>
          <ac:spMkLst>
            <pc:docMk/>
            <pc:sldMk cId="571291207" sldId="264"/>
            <ac:spMk id="95" creationId="{41C51389-EB5A-4731-8045-0542847145D5}"/>
          </ac:spMkLst>
        </pc:spChg>
      </pc:sldChg>
      <pc:sldChg chg="addSp delSp modSp add">
        <pc:chgData name="Mike Benton" userId="0ad3da11-c5b9-4d75-ba8e-9d64807f6c95" providerId="ADAL" clId="{BC18114E-6E8D-40A4-B5CB-A882413891A1}" dt="2020-02-13T16:18:12.139" v="851"/>
        <pc:sldMkLst>
          <pc:docMk/>
          <pc:sldMk cId="1488101953" sldId="265"/>
        </pc:sldMkLst>
        <pc:spChg chg="del">
          <ac:chgData name="Mike Benton" userId="0ad3da11-c5b9-4d75-ba8e-9d64807f6c95" providerId="ADAL" clId="{BC18114E-6E8D-40A4-B5CB-A882413891A1}" dt="2020-02-13T16:18:03.535" v="848" actId="478"/>
          <ac:spMkLst>
            <pc:docMk/>
            <pc:sldMk cId="1488101953" sldId="265"/>
            <ac:spMk id="16" creationId="{C3DFF7A0-C3D0-476B-9FF6-E0AE88497580}"/>
          </ac:spMkLst>
        </pc:spChg>
        <pc:spChg chg="add del">
          <ac:chgData name="Mike Benton" userId="0ad3da11-c5b9-4d75-ba8e-9d64807f6c95" providerId="ADAL" clId="{BC18114E-6E8D-40A4-B5CB-A882413891A1}" dt="2020-02-13T16:18:11.663" v="850" actId="478"/>
          <ac:spMkLst>
            <pc:docMk/>
            <pc:sldMk cId="1488101953" sldId="265"/>
            <ac:spMk id="34" creationId="{97B71E15-6F7B-4B11-995F-BC0D93E944D2}"/>
          </ac:spMkLst>
        </pc:spChg>
        <pc:spChg chg="add">
          <ac:chgData name="Mike Benton" userId="0ad3da11-c5b9-4d75-ba8e-9d64807f6c95" providerId="ADAL" clId="{BC18114E-6E8D-40A4-B5CB-A882413891A1}" dt="2020-02-13T16:18:12.139" v="851"/>
          <ac:spMkLst>
            <pc:docMk/>
            <pc:sldMk cId="1488101953" sldId="265"/>
            <ac:spMk id="35" creationId="{FA09F4DA-DF2F-44B1-8897-484F3F7FFDF5}"/>
          </ac:spMkLst>
        </pc:spChg>
        <pc:spChg chg="mod">
          <ac:chgData name="Mike Benton" userId="0ad3da11-c5b9-4d75-ba8e-9d64807f6c95" providerId="ADAL" clId="{BC18114E-6E8D-40A4-B5CB-A882413891A1}" dt="2020-02-13T16:14:04.052" v="843" actId="207"/>
          <ac:spMkLst>
            <pc:docMk/>
            <pc:sldMk cId="1488101953" sldId="265"/>
            <ac:spMk id="95" creationId="{41C51389-EB5A-4731-8045-0542847145D5}"/>
          </ac:spMkLst>
        </pc:spChg>
      </pc:sldChg>
      <pc:sldChg chg="modSp add">
        <pc:chgData name="Mike Benton" userId="0ad3da11-c5b9-4d75-ba8e-9d64807f6c95" providerId="ADAL" clId="{BC18114E-6E8D-40A4-B5CB-A882413891A1}" dt="2020-02-13T16:23:08.809" v="858" actId="20577"/>
        <pc:sldMkLst>
          <pc:docMk/>
          <pc:sldMk cId="1453805582" sldId="266"/>
        </pc:sldMkLst>
        <pc:spChg chg="mod">
          <ac:chgData name="Mike Benton" userId="0ad3da11-c5b9-4d75-ba8e-9d64807f6c95" providerId="ADAL" clId="{BC18114E-6E8D-40A4-B5CB-A882413891A1}" dt="2020-02-13T16:23:08.809" v="858" actId="20577"/>
          <ac:spMkLst>
            <pc:docMk/>
            <pc:sldMk cId="1453805582" sldId="266"/>
            <ac:spMk id="95" creationId="{41C51389-EB5A-4731-8045-0542847145D5}"/>
          </ac:spMkLst>
        </pc:spChg>
      </pc:sldChg>
      <pc:sldChg chg="modSp add">
        <pc:chgData name="Mike Benton" userId="0ad3da11-c5b9-4d75-ba8e-9d64807f6c95" providerId="ADAL" clId="{BC18114E-6E8D-40A4-B5CB-A882413891A1}" dt="2020-02-13T16:23:14.674" v="864" actId="20577"/>
        <pc:sldMkLst>
          <pc:docMk/>
          <pc:sldMk cId="1515264430" sldId="267"/>
        </pc:sldMkLst>
        <pc:spChg chg="mod">
          <ac:chgData name="Mike Benton" userId="0ad3da11-c5b9-4d75-ba8e-9d64807f6c95" providerId="ADAL" clId="{BC18114E-6E8D-40A4-B5CB-A882413891A1}" dt="2020-02-13T16:23:14.674" v="864" actId="20577"/>
          <ac:spMkLst>
            <pc:docMk/>
            <pc:sldMk cId="1515264430" sldId="267"/>
            <ac:spMk id="95" creationId="{41C51389-EB5A-4731-8045-0542847145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E3C8-BA52-4A22-B92B-CD58B7B4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D5860-77F8-4AE6-B8A4-1925811DB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EAA9C-2B8D-4CDF-97EF-A777E945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D25C-DD56-4344-B757-ADB1AC356A3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2F73F-7FC5-4567-B115-221BC7C4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3D3B9-CFD6-4239-8DAB-0DE18D78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3570-8277-4F0D-A738-81D56BE12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03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F963-99AE-4E33-A37C-B754DF36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B241A-14B1-4BA9-8A2E-62A82966B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F6CA-A635-408B-B7C6-3062BC17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D25C-DD56-4344-B757-ADB1AC356A3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F3E05-70C2-4B6D-BEAB-145E4EA2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DAD3C-06C0-4FB9-A58C-EF45DD7A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3570-8277-4F0D-A738-81D56BE12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0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BC3F1-C296-4896-98E7-F378D21DE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E771F-A1F1-40A4-8911-ADEAAC431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F4CE2-3742-4713-930E-A5A51207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D25C-DD56-4344-B757-ADB1AC356A3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611E-D959-4D99-9ADC-FF6B82A6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6B6C6-89BF-4801-9EEF-4235AC81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3570-8277-4F0D-A738-81D56BE12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74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672A-CD17-40FF-8736-407926BF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3372-5C6F-4DB6-AC97-24F423FDC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74B5C-32B9-4F42-BC2E-F0DAEF76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D25C-DD56-4344-B757-ADB1AC356A3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7ED62-DC2A-4F0B-94AE-2B210F02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D8B85-DE4A-406C-AB2F-4EC480D2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3570-8277-4F0D-A738-81D56BE12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18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F93-037E-4865-A45A-668CC9A5F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DF89D-5DE0-4CA5-8E9D-3F15C0EF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422DB-2DD7-4FE2-AE4E-62DD8A22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D25C-DD56-4344-B757-ADB1AC356A3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D011-55B9-417F-A72C-D51179C9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5740C-A98D-47C1-B958-2DE45C3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3570-8277-4F0D-A738-81D56BE12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07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C526-6EB2-44DB-B7B6-5AB38C36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09249-AD0E-4F15-80D8-38E53F6F7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9268A-80D2-43D4-BA48-732C04EC2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65ED0-9F79-4909-9635-5BBF5519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D25C-DD56-4344-B757-ADB1AC356A3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33D85-ABCC-4C3D-8DCE-F664EEA1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37790-D2F6-4665-8705-515BB241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3570-8277-4F0D-A738-81D56BE12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0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F66B-E935-4D96-A776-CEA8516F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180E1-1D37-4D01-B69E-D23929DC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2675D-3B89-4081-97B6-B44E2D9F9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CFFC1-FD16-4CB8-9AD4-C30168145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0923D-1C0D-48C7-9EE6-3ED20E78D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528AF-AFE3-46DD-B53C-6DFFEF80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D25C-DD56-4344-B757-ADB1AC356A3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1DEED-A46E-49D0-A83A-16353EA2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8F8ED-77F4-4AB0-9AE9-9ECE71A5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3570-8277-4F0D-A738-81D56BE12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04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B536-B21B-40CD-B0C3-F535FE6E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521ED-D536-4F9F-9871-509EA4A3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D25C-DD56-4344-B757-ADB1AC356A3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D8538-9173-40B2-9640-20E6435F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CEDB8-05BB-4972-B310-AC4E1946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3570-8277-4F0D-A738-81D56BE12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5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C17EC-8EBC-4254-89F5-7B92DA58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D25C-DD56-4344-B757-ADB1AC356A3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31601-4AED-43B8-83AF-FD158053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F8A47-F75F-4A68-B4A0-38FA2F37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3570-8277-4F0D-A738-81D56BE12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44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21CE-F4C2-40EA-A1F4-B9539E50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1225-4B78-4691-9C9F-A34D364B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7D7BE-B6EE-49FD-8AA8-0C5BCD46E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A01F0-D9E0-4131-AEC3-B2DBF02F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D25C-DD56-4344-B757-ADB1AC356A3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593C1-4EEA-448A-8BCB-DE4BE624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8B408-F7D1-4578-99D7-4C7D4620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3570-8277-4F0D-A738-81D56BE12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61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4448-E837-4DE8-9E23-A605D474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3BE12-9324-4673-AB8B-92D512990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36273-06FE-45B2-B9CA-D6E256EE1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1A382-2299-4D9D-A251-6A003183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D25C-DD56-4344-B757-ADB1AC356A3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6497F-B032-48FD-8F72-56EBBCF4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D6517-FBC8-4D64-97F9-0DD63BDD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3570-8277-4F0D-A738-81D56BE12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80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03199-CC94-453E-9F35-74E487FD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7C7EF-5BDD-4834-BF55-E11973542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2BEE-E736-4E0D-A351-B85BDD81C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D25C-DD56-4344-B757-ADB1AC356A3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D4631-531F-4E80-A789-E69DC5A2D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FCDD-DBE3-40A9-9108-BD0A630DF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C3570-8277-4F0D-A738-81D56BE12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94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DFEB7-51D6-4DC4-B47C-6C926A8D1D41}"/>
              </a:ext>
            </a:extLst>
          </p:cNvPr>
          <p:cNvSpPr/>
          <p:nvPr/>
        </p:nvSpPr>
        <p:spPr>
          <a:xfrm>
            <a:off x="511728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DA8A26-A2B4-4B56-883B-175A9FC375C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11728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E89E8E-5B7B-434D-9B08-EFE20FE7C68A}"/>
              </a:ext>
            </a:extLst>
          </p:cNvPr>
          <p:cNvSpPr txBox="1"/>
          <p:nvPr/>
        </p:nvSpPr>
        <p:spPr>
          <a:xfrm>
            <a:off x="591423" y="1372902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Searches For  “File Type Detection” in search engine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52A23-6B07-432B-AD95-87A89A96CE54}"/>
              </a:ext>
            </a:extLst>
          </p:cNvPr>
          <p:cNvSpPr txBox="1"/>
          <p:nvPr/>
        </p:nvSpPr>
        <p:spPr>
          <a:xfrm>
            <a:off x="549478" y="2294770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Glasswall Store in search engine results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4389BC-9EBA-46A0-AEF9-9F3507DAB307}"/>
              </a:ext>
            </a:extLst>
          </p:cNvPr>
          <p:cNvSpPr/>
          <p:nvPr/>
        </p:nvSpPr>
        <p:spPr>
          <a:xfrm>
            <a:off x="2367093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FDA53-DEC5-4A17-AB58-A53772966397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2367093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E7E9D8-06D4-4DF0-921A-EE2B495B33F6}"/>
              </a:ext>
            </a:extLst>
          </p:cNvPr>
          <p:cNvSpPr txBox="1"/>
          <p:nvPr/>
        </p:nvSpPr>
        <p:spPr>
          <a:xfrm>
            <a:off x="2446789" y="1372902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clicks on link in search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8DC6-EE65-4CBC-9F5C-C4462EC53158}"/>
              </a:ext>
            </a:extLst>
          </p:cNvPr>
          <p:cNvSpPr txBox="1"/>
          <p:nvPr/>
        </p:nvSpPr>
        <p:spPr>
          <a:xfrm>
            <a:off x="2438401" y="2294770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taken to GW Store File Type Detection Page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A76F40-7411-4AD6-90D3-D99A852B0C99}"/>
              </a:ext>
            </a:extLst>
          </p:cNvPr>
          <p:cNvSpPr/>
          <p:nvPr/>
        </p:nvSpPr>
        <p:spPr>
          <a:xfrm>
            <a:off x="1900107" y="2083862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A7A27B-24C9-4BB3-8974-378980211B61}"/>
              </a:ext>
            </a:extLst>
          </p:cNvPr>
          <p:cNvSpPr/>
          <p:nvPr/>
        </p:nvSpPr>
        <p:spPr>
          <a:xfrm>
            <a:off x="4218264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B42821-81ED-416C-827E-24633CA87D3F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4218264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DFF7A0-C3D0-476B-9FF6-E0AE88497580}"/>
              </a:ext>
            </a:extLst>
          </p:cNvPr>
          <p:cNvSpPr txBox="1"/>
          <p:nvPr/>
        </p:nvSpPr>
        <p:spPr>
          <a:xfrm>
            <a:off x="4297960" y="1372901"/>
            <a:ext cx="1043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reads description and then click</a:t>
            </a:r>
          </a:p>
          <a:p>
            <a:r>
              <a:rPr lang="en-GB" sz="1100" dirty="0"/>
              <a:t>“Buy now”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6C9D8-EC17-43E8-8B58-4EC8930911A9}"/>
              </a:ext>
            </a:extLst>
          </p:cNvPr>
          <p:cNvSpPr txBox="1"/>
          <p:nvPr/>
        </p:nvSpPr>
        <p:spPr>
          <a:xfrm>
            <a:off x="4289572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sign up/log in page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11F0441-49BE-4BE0-9EA1-448D04FBB5DA}"/>
              </a:ext>
            </a:extLst>
          </p:cNvPr>
          <p:cNvSpPr/>
          <p:nvPr/>
        </p:nvSpPr>
        <p:spPr>
          <a:xfrm>
            <a:off x="3751278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BB0479-DE84-458E-B6BC-9CF61CD9D31D}"/>
              </a:ext>
            </a:extLst>
          </p:cNvPr>
          <p:cNvSpPr/>
          <p:nvPr/>
        </p:nvSpPr>
        <p:spPr>
          <a:xfrm>
            <a:off x="6069435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CB439F-E596-44E3-B43B-99CF2CBBCFC6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6069435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3C6D2A-B3D5-4222-ADE9-FB8C369B7C85}"/>
              </a:ext>
            </a:extLst>
          </p:cNvPr>
          <p:cNvSpPr txBox="1"/>
          <p:nvPr/>
        </p:nvSpPr>
        <p:spPr>
          <a:xfrm>
            <a:off x="6149131" y="1372901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signs up for a GW account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DB994-6E31-4670-A8D8-2A632DB3510E}"/>
              </a:ext>
            </a:extLst>
          </p:cNvPr>
          <p:cNvSpPr txBox="1"/>
          <p:nvPr/>
        </p:nvSpPr>
        <p:spPr>
          <a:xfrm>
            <a:off x="6140743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checkout page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6700A28-726A-45B5-BF77-C30B4885D608}"/>
              </a:ext>
            </a:extLst>
          </p:cNvPr>
          <p:cNvSpPr/>
          <p:nvPr/>
        </p:nvSpPr>
        <p:spPr>
          <a:xfrm>
            <a:off x="5602449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E4A012-A7A5-40C6-A9A7-7AAA71578448}"/>
              </a:ext>
            </a:extLst>
          </p:cNvPr>
          <p:cNvSpPr/>
          <p:nvPr/>
        </p:nvSpPr>
        <p:spPr>
          <a:xfrm>
            <a:off x="7920606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884018-CF0C-4DC9-90D9-20962D471C9D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7920606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44CA17-7303-4D41-A5D7-414D08A86121}"/>
              </a:ext>
            </a:extLst>
          </p:cNvPr>
          <p:cNvSpPr txBox="1"/>
          <p:nvPr/>
        </p:nvSpPr>
        <p:spPr>
          <a:xfrm>
            <a:off x="8000302" y="1372901"/>
            <a:ext cx="1043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pays and completes checkout 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169CE9-9EA4-4A57-9F47-43881DA14A7D}"/>
              </a:ext>
            </a:extLst>
          </p:cNvPr>
          <p:cNvSpPr txBox="1"/>
          <p:nvPr/>
        </p:nvSpPr>
        <p:spPr>
          <a:xfrm>
            <a:off x="7991914" y="2294769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receives an email with a “download link”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CB47805-BE0B-40D1-878E-C4E43EC483A5}"/>
              </a:ext>
            </a:extLst>
          </p:cNvPr>
          <p:cNvSpPr/>
          <p:nvPr/>
        </p:nvSpPr>
        <p:spPr>
          <a:xfrm>
            <a:off x="7453620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1076DA-2318-4A89-9029-8F5D77C930F9}"/>
              </a:ext>
            </a:extLst>
          </p:cNvPr>
          <p:cNvSpPr/>
          <p:nvPr/>
        </p:nvSpPr>
        <p:spPr>
          <a:xfrm>
            <a:off x="9805332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57866D-A5C5-43AF-A9EA-0801DEECB768}"/>
              </a:ext>
            </a:extLst>
          </p:cNvPr>
          <p:cNvCxnSpPr>
            <a:stCxn id="29" idx="1"/>
            <a:endCxn id="29" idx="3"/>
          </p:cNvCxnSpPr>
          <p:nvPr/>
        </p:nvCxnSpPr>
        <p:spPr>
          <a:xfrm>
            <a:off x="9805332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30623D-3752-41F0-B428-F3BCD83CC341}"/>
              </a:ext>
            </a:extLst>
          </p:cNvPr>
          <p:cNvSpPr txBox="1"/>
          <p:nvPr/>
        </p:nvSpPr>
        <p:spPr>
          <a:xfrm>
            <a:off x="9885028" y="1372900"/>
            <a:ext cx="104303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clicks on download link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91758E-78B0-4CFC-90F1-E04F21517DD6}"/>
              </a:ext>
            </a:extLst>
          </p:cNvPr>
          <p:cNvSpPr txBox="1"/>
          <p:nvPr/>
        </p:nvSpPr>
        <p:spPr>
          <a:xfrm>
            <a:off x="9866852" y="2213400"/>
            <a:ext cx="105141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is taken to a </a:t>
            </a:r>
            <a:r>
              <a:rPr lang="en-GB" sz="1100" dirty="0" err="1"/>
              <a:t>SendOwl</a:t>
            </a:r>
            <a:r>
              <a:rPr lang="en-GB" sz="1100" dirty="0"/>
              <a:t> page that has a “download” button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6B83385-CEE6-4586-908B-E42CB24566EC}"/>
              </a:ext>
            </a:extLst>
          </p:cNvPr>
          <p:cNvSpPr/>
          <p:nvPr/>
        </p:nvSpPr>
        <p:spPr>
          <a:xfrm>
            <a:off x="9338346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B247E6C-C608-4978-8A71-FB6C907EF376}"/>
              </a:ext>
            </a:extLst>
          </p:cNvPr>
          <p:cNvSpPr/>
          <p:nvPr/>
        </p:nvSpPr>
        <p:spPr>
          <a:xfrm>
            <a:off x="11220277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2BFAFE3-6EFA-4062-BCB6-DF63C5E58FB8}"/>
              </a:ext>
            </a:extLst>
          </p:cNvPr>
          <p:cNvSpPr/>
          <p:nvPr/>
        </p:nvSpPr>
        <p:spPr>
          <a:xfrm>
            <a:off x="1453392" y="4473456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EEEE6C-5B28-4CA2-BD0B-4C9A3872D733}"/>
              </a:ext>
            </a:extLst>
          </p:cNvPr>
          <p:cNvCxnSpPr>
            <a:stCxn id="55" idx="1"/>
            <a:endCxn id="55" idx="3"/>
          </p:cNvCxnSpPr>
          <p:nvPr/>
        </p:nvCxnSpPr>
        <p:spPr>
          <a:xfrm>
            <a:off x="1453392" y="5408829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375E330-5E36-4136-A2A1-848607829570}"/>
              </a:ext>
            </a:extLst>
          </p:cNvPr>
          <p:cNvSpPr txBox="1"/>
          <p:nvPr/>
        </p:nvSpPr>
        <p:spPr>
          <a:xfrm>
            <a:off x="1533087" y="4553149"/>
            <a:ext cx="1157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clicks on download button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D9302C-FB8F-41B3-8ADB-110E9E3BA26F}"/>
              </a:ext>
            </a:extLst>
          </p:cNvPr>
          <p:cNvSpPr txBox="1"/>
          <p:nvPr/>
        </p:nvSpPr>
        <p:spPr>
          <a:xfrm>
            <a:off x="1491142" y="5491795"/>
            <a:ext cx="1157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taken to the Swagger page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7AB6CA2-A7C2-47F9-8BC0-B8F176B5E4E0}"/>
              </a:ext>
            </a:extLst>
          </p:cNvPr>
          <p:cNvSpPr/>
          <p:nvPr/>
        </p:nvSpPr>
        <p:spPr>
          <a:xfrm>
            <a:off x="3308757" y="4473456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BBA0866-CC2E-4505-BC17-83A5A2640E16}"/>
              </a:ext>
            </a:extLst>
          </p:cNvPr>
          <p:cNvCxnSpPr>
            <a:stCxn id="59" idx="1"/>
            <a:endCxn id="59" idx="3"/>
          </p:cNvCxnSpPr>
          <p:nvPr/>
        </p:nvCxnSpPr>
        <p:spPr>
          <a:xfrm>
            <a:off x="3308757" y="5408829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717B118-0519-49C0-B8C4-4515410E2B99}"/>
              </a:ext>
            </a:extLst>
          </p:cNvPr>
          <p:cNvSpPr txBox="1"/>
          <p:nvPr/>
        </p:nvSpPr>
        <p:spPr>
          <a:xfrm>
            <a:off x="3388453" y="4536370"/>
            <a:ext cx="104303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clicks “Try it out”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E56E41-1312-4DA8-BEBE-60ACED31C039}"/>
              </a:ext>
            </a:extLst>
          </p:cNvPr>
          <p:cNvSpPr txBox="1"/>
          <p:nvPr/>
        </p:nvSpPr>
        <p:spPr>
          <a:xfrm>
            <a:off x="3380065" y="5491795"/>
            <a:ext cx="10514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API key input becomes available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CC9A93F6-6AA7-4B5F-BEEE-67DBDCDFCDDB}"/>
              </a:ext>
            </a:extLst>
          </p:cNvPr>
          <p:cNvSpPr/>
          <p:nvPr/>
        </p:nvSpPr>
        <p:spPr>
          <a:xfrm>
            <a:off x="2841771" y="5280887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C2B5427-9DC3-49AF-AC77-96BD9F4C29D8}"/>
              </a:ext>
            </a:extLst>
          </p:cNvPr>
          <p:cNvSpPr/>
          <p:nvPr/>
        </p:nvSpPr>
        <p:spPr>
          <a:xfrm>
            <a:off x="5159928" y="4473455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EB79DC2-BC8C-4C5D-AEA6-672BFEFEE46D}"/>
              </a:ext>
            </a:extLst>
          </p:cNvPr>
          <p:cNvCxnSpPr>
            <a:stCxn id="64" idx="1"/>
            <a:endCxn id="64" idx="3"/>
          </p:cNvCxnSpPr>
          <p:nvPr/>
        </p:nvCxnSpPr>
        <p:spPr>
          <a:xfrm>
            <a:off x="5159928" y="5408828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C746944-03FD-4945-AEAF-21AB3115786B}"/>
              </a:ext>
            </a:extLst>
          </p:cNvPr>
          <p:cNvSpPr txBox="1"/>
          <p:nvPr/>
        </p:nvSpPr>
        <p:spPr>
          <a:xfrm>
            <a:off x="5219350" y="4492729"/>
            <a:ext cx="117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enters API key and uploads a file, then clicks execute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B4850F-AC14-4EE2-A9D0-FDCDC598878B}"/>
              </a:ext>
            </a:extLst>
          </p:cNvPr>
          <p:cNvSpPr txBox="1"/>
          <p:nvPr/>
        </p:nvSpPr>
        <p:spPr>
          <a:xfrm>
            <a:off x="5222847" y="5466627"/>
            <a:ext cx="1189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results of the filetype detection in the results pane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FDC8A130-8DEA-4EBC-A67D-89F6EC49AFFC}"/>
              </a:ext>
            </a:extLst>
          </p:cNvPr>
          <p:cNvSpPr/>
          <p:nvPr/>
        </p:nvSpPr>
        <p:spPr>
          <a:xfrm>
            <a:off x="4692942" y="5280886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8997A7E3-C64E-4254-BC60-19AEC82E8BD7}"/>
              </a:ext>
            </a:extLst>
          </p:cNvPr>
          <p:cNvSpPr/>
          <p:nvPr/>
        </p:nvSpPr>
        <p:spPr>
          <a:xfrm>
            <a:off x="873153" y="5235948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C51389-EB5A-4731-8045-0542847145D5}"/>
              </a:ext>
            </a:extLst>
          </p:cNvPr>
          <p:cNvSpPr txBox="1"/>
          <p:nvPr/>
        </p:nvSpPr>
        <p:spPr>
          <a:xfrm>
            <a:off x="4932729" y="479870"/>
            <a:ext cx="295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File Type Detection User Flow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2C0D8C96-446E-4DE1-AD8E-584C24228933}"/>
              </a:ext>
            </a:extLst>
          </p:cNvPr>
          <p:cNvSpPr/>
          <p:nvPr/>
        </p:nvSpPr>
        <p:spPr>
          <a:xfrm>
            <a:off x="10871636" y="5087246"/>
            <a:ext cx="965231" cy="1464262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9BD98F-1255-4351-935E-15DC59AA2BFF}"/>
              </a:ext>
            </a:extLst>
          </p:cNvPr>
          <p:cNvCxnSpPr>
            <a:cxnSpLocks/>
            <a:stCxn id="96" idx="1"/>
            <a:endCxn id="96" idx="3"/>
          </p:cNvCxnSpPr>
          <p:nvPr/>
        </p:nvCxnSpPr>
        <p:spPr>
          <a:xfrm>
            <a:off x="10871636" y="5819377"/>
            <a:ext cx="96523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9F9A20-FA98-40C9-A750-4985E0CD44F0}"/>
              </a:ext>
            </a:extLst>
          </p:cNvPr>
          <p:cNvSpPr txBox="1"/>
          <p:nvPr/>
        </p:nvSpPr>
        <p:spPr>
          <a:xfrm>
            <a:off x="10832735" y="5316480"/>
            <a:ext cx="1043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User Action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FBB593-508D-4BB1-B9B7-D58A7B3E9AF4}"/>
              </a:ext>
            </a:extLst>
          </p:cNvPr>
          <p:cNvSpPr txBox="1"/>
          <p:nvPr/>
        </p:nvSpPr>
        <p:spPr>
          <a:xfrm>
            <a:off x="10832735" y="6025594"/>
            <a:ext cx="1051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Outcome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F3DF1A8-53EA-4CEF-8899-F4C150E66001}"/>
              </a:ext>
            </a:extLst>
          </p:cNvPr>
          <p:cNvSpPr/>
          <p:nvPr/>
        </p:nvSpPr>
        <p:spPr>
          <a:xfrm>
            <a:off x="7920606" y="3522826"/>
            <a:ext cx="1233182" cy="78072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E7D832-6611-4FF4-BC65-3D686C1C4B48}"/>
              </a:ext>
            </a:extLst>
          </p:cNvPr>
          <p:cNvSpPr txBox="1"/>
          <p:nvPr/>
        </p:nvSpPr>
        <p:spPr>
          <a:xfrm>
            <a:off x="7920607" y="3604850"/>
            <a:ext cx="12331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GW Support Receives Notification Email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F7A4189-0CAD-44B7-B4C3-875779E42D77}"/>
              </a:ext>
            </a:extLst>
          </p:cNvPr>
          <p:cNvCxnSpPr>
            <a:stCxn id="24" idx="2"/>
            <a:endCxn id="104" idx="0"/>
          </p:cNvCxnSpPr>
          <p:nvPr/>
        </p:nvCxnSpPr>
        <p:spPr>
          <a:xfrm>
            <a:off x="8537197" y="3147175"/>
            <a:ext cx="0" cy="3756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3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DFEB7-51D6-4DC4-B47C-6C926A8D1D41}"/>
              </a:ext>
            </a:extLst>
          </p:cNvPr>
          <p:cNvSpPr/>
          <p:nvPr/>
        </p:nvSpPr>
        <p:spPr>
          <a:xfrm>
            <a:off x="511728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DA8A26-A2B4-4B56-883B-175A9FC375C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11728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E89E8E-5B7B-434D-9B08-EFE20FE7C68A}"/>
              </a:ext>
            </a:extLst>
          </p:cNvPr>
          <p:cNvSpPr txBox="1"/>
          <p:nvPr/>
        </p:nvSpPr>
        <p:spPr>
          <a:xfrm>
            <a:off x="591423" y="1372902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Searches For  “File Type Detection” in search engine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52A23-6B07-432B-AD95-87A89A96CE54}"/>
              </a:ext>
            </a:extLst>
          </p:cNvPr>
          <p:cNvSpPr txBox="1"/>
          <p:nvPr/>
        </p:nvSpPr>
        <p:spPr>
          <a:xfrm>
            <a:off x="549478" y="2294770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Glasswall Store in search engine results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4389BC-9EBA-46A0-AEF9-9F3507DAB307}"/>
              </a:ext>
            </a:extLst>
          </p:cNvPr>
          <p:cNvSpPr/>
          <p:nvPr/>
        </p:nvSpPr>
        <p:spPr>
          <a:xfrm>
            <a:off x="2367093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FDA53-DEC5-4A17-AB58-A53772966397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2367093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E7E9D8-06D4-4DF0-921A-EE2B495B33F6}"/>
              </a:ext>
            </a:extLst>
          </p:cNvPr>
          <p:cNvSpPr txBox="1"/>
          <p:nvPr/>
        </p:nvSpPr>
        <p:spPr>
          <a:xfrm>
            <a:off x="2446789" y="1372902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clicks on link in search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8DC6-EE65-4CBC-9F5C-C4462EC53158}"/>
              </a:ext>
            </a:extLst>
          </p:cNvPr>
          <p:cNvSpPr txBox="1"/>
          <p:nvPr/>
        </p:nvSpPr>
        <p:spPr>
          <a:xfrm>
            <a:off x="2438401" y="2294770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taken to GW Store File Type Detection Page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A76F40-7411-4AD6-90D3-D99A852B0C99}"/>
              </a:ext>
            </a:extLst>
          </p:cNvPr>
          <p:cNvSpPr/>
          <p:nvPr/>
        </p:nvSpPr>
        <p:spPr>
          <a:xfrm>
            <a:off x="1900107" y="2083862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A7A27B-24C9-4BB3-8974-378980211B61}"/>
              </a:ext>
            </a:extLst>
          </p:cNvPr>
          <p:cNvSpPr/>
          <p:nvPr/>
        </p:nvSpPr>
        <p:spPr>
          <a:xfrm>
            <a:off x="4218264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B42821-81ED-416C-827E-24633CA87D3F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4218264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36C9D8-EC17-43E8-8B58-4EC8930911A9}"/>
              </a:ext>
            </a:extLst>
          </p:cNvPr>
          <p:cNvSpPr txBox="1"/>
          <p:nvPr/>
        </p:nvSpPr>
        <p:spPr>
          <a:xfrm>
            <a:off x="4289572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sign up/log in page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11F0441-49BE-4BE0-9EA1-448D04FBB5DA}"/>
              </a:ext>
            </a:extLst>
          </p:cNvPr>
          <p:cNvSpPr/>
          <p:nvPr/>
        </p:nvSpPr>
        <p:spPr>
          <a:xfrm>
            <a:off x="3751278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BB0479-DE84-458E-B6BC-9CF61CD9D31D}"/>
              </a:ext>
            </a:extLst>
          </p:cNvPr>
          <p:cNvSpPr/>
          <p:nvPr/>
        </p:nvSpPr>
        <p:spPr>
          <a:xfrm>
            <a:off x="6069435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CB439F-E596-44E3-B43B-99CF2CBBCFC6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6069435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3C6D2A-B3D5-4222-ADE9-FB8C369B7C85}"/>
              </a:ext>
            </a:extLst>
          </p:cNvPr>
          <p:cNvSpPr txBox="1"/>
          <p:nvPr/>
        </p:nvSpPr>
        <p:spPr>
          <a:xfrm>
            <a:off x="6149131" y="1372901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signs up for a GW account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DB994-6E31-4670-A8D8-2A632DB3510E}"/>
              </a:ext>
            </a:extLst>
          </p:cNvPr>
          <p:cNvSpPr txBox="1"/>
          <p:nvPr/>
        </p:nvSpPr>
        <p:spPr>
          <a:xfrm>
            <a:off x="6140743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checkout page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6700A28-726A-45B5-BF77-C30B4885D608}"/>
              </a:ext>
            </a:extLst>
          </p:cNvPr>
          <p:cNvSpPr/>
          <p:nvPr/>
        </p:nvSpPr>
        <p:spPr>
          <a:xfrm>
            <a:off x="5602449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E4A012-A7A5-40C6-A9A7-7AAA71578448}"/>
              </a:ext>
            </a:extLst>
          </p:cNvPr>
          <p:cNvSpPr/>
          <p:nvPr/>
        </p:nvSpPr>
        <p:spPr>
          <a:xfrm>
            <a:off x="7920606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884018-CF0C-4DC9-90D9-20962D471C9D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7920606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44CA17-7303-4D41-A5D7-414D08A86121}"/>
              </a:ext>
            </a:extLst>
          </p:cNvPr>
          <p:cNvSpPr txBox="1"/>
          <p:nvPr/>
        </p:nvSpPr>
        <p:spPr>
          <a:xfrm>
            <a:off x="8000302" y="1372901"/>
            <a:ext cx="1043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pays and completes checkout 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169CE9-9EA4-4A57-9F47-43881DA14A7D}"/>
              </a:ext>
            </a:extLst>
          </p:cNvPr>
          <p:cNvSpPr txBox="1"/>
          <p:nvPr/>
        </p:nvSpPr>
        <p:spPr>
          <a:xfrm>
            <a:off x="7991914" y="2294769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receives an email with a receipt for their payment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CB47805-BE0B-40D1-878E-C4E43EC483A5}"/>
              </a:ext>
            </a:extLst>
          </p:cNvPr>
          <p:cNvSpPr/>
          <p:nvPr/>
        </p:nvSpPr>
        <p:spPr>
          <a:xfrm>
            <a:off x="7453620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C51389-EB5A-4731-8045-0542847145D5}"/>
              </a:ext>
            </a:extLst>
          </p:cNvPr>
          <p:cNvSpPr txBox="1"/>
          <p:nvPr/>
        </p:nvSpPr>
        <p:spPr>
          <a:xfrm>
            <a:off x="2608976" y="506492"/>
            <a:ext cx="61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Glasswall Rebuild </a:t>
            </a:r>
            <a:r>
              <a:rPr lang="en-GB" sz="1400" dirty="0">
                <a:solidFill>
                  <a:srgbClr val="C00000"/>
                </a:solidFill>
              </a:rPr>
              <a:t>– Potential Pain Points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2C0D8C96-446E-4DE1-AD8E-584C24228933}"/>
              </a:ext>
            </a:extLst>
          </p:cNvPr>
          <p:cNvSpPr/>
          <p:nvPr/>
        </p:nvSpPr>
        <p:spPr>
          <a:xfrm>
            <a:off x="10871636" y="5087246"/>
            <a:ext cx="965231" cy="1464262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9BD98F-1255-4351-935E-15DC59AA2BFF}"/>
              </a:ext>
            </a:extLst>
          </p:cNvPr>
          <p:cNvCxnSpPr>
            <a:cxnSpLocks/>
            <a:stCxn id="96" idx="1"/>
            <a:endCxn id="96" idx="3"/>
          </p:cNvCxnSpPr>
          <p:nvPr/>
        </p:nvCxnSpPr>
        <p:spPr>
          <a:xfrm>
            <a:off x="10871636" y="5819377"/>
            <a:ext cx="96523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9F9A20-FA98-40C9-A750-4985E0CD44F0}"/>
              </a:ext>
            </a:extLst>
          </p:cNvPr>
          <p:cNvSpPr txBox="1"/>
          <p:nvPr/>
        </p:nvSpPr>
        <p:spPr>
          <a:xfrm>
            <a:off x="10832735" y="5316480"/>
            <a:ext cx="1043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User Action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FBB593-508D-4BB1-B9B7-D58A7B3E9AF4}"/>
              </a:ext>
            </a:extLst>
          </p:cNvPr>
          <p:cNvSpPr txBox="1"/>
          <p:nvPr/>
        </p:nvSpPr>
        <p:spPr>
          <a:xfrm>
            <a:off x="10832735" y="6025594"/>
            <a:ext cx="1051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Outcome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0E8226C-532C-44B2-BB9D-10D6BED5E121}"/>
              </a:ext>
            </a:extLst>
          </p:cNvPr>
          <p:cNvSpPr/>
          <p:nvPr/>
        </p:nvSpPr>
        <p:spPr>
          <a:xfrm>
            <a:off x="10070835" y="1672983"/>
            <a:ext cx="1400265" cy="99909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C00000"/>
                </a:solidFill>
              </a:rPr>
              <a:t>Currently no further instructions or email with directions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B185990-F1E8-42F3-8698-A0E18AEBCCE7}"/>
              </a:ext>
            </a:extLst>
          </p:cNvPr>
          <p:cNvSpPr/>
          <p:nvPr/>
        </p:nvSpPr>
        <p:spPr>
          <a:xfrm>
            <a:off x="9490671" y="2071657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09F4DA-DF2F-44B1-8897-484F3F7FFDF5}"/>
              </a:ext>
            </a:extLst>
          </p:cNvPr>
          <p:cNvSpPr txBox="1"/>
          <p:nvPr/>
        </p:nvSpPr>
        <p:spPr>
          <a:xfrm>
            <a:off x="4273454" y="1321817"/>
            <a:ext cx="1194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reads description and then clicks</a:t>
            </a:r>
          </a:p>
          <a:p>
            <a:r>
              <a:rPr lang="en-GB" sz="1100" dirty="0"/>
              <a:t>“Buy now”</a:t>
            </a:r>
          </a:p>
        </p:txBody>
      </p:sp>
    </p:spTree>
    <p:extLst>
      <p:ext uri="{BB962C8B-B14F-4D97-AF65-F5344CB8AC3E}">
        <p14:creationId xmlns:p14="http://schemas.microsoft.com/office/powerpoint/2010/main" val="148810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DFEB7-51D6-4DC4-B47C-6C926A8D1D41}"/>
              </a:ext>
            </a:extLst>
          </p:cNvPr>
          <p:cNvSpPr/>
          <p:nvPr/>
        </p:nvSpPr>
        <p:spPr>
          <a:xfrm>
            <a:off x="511728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DA8A26-A2B4-4B56-883B-175A9FC375C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11728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E89E8E-5B7B-434D-9B08-EFE20FE7C68A}"/>
              </a:ext>
            </a:extLst>
          </p:cNvPr>
          <p:cNvSpPr txBox="1"/>
          <p:nvPr/>
        </p:nvSpPr>
        <p:spPr>
          <a:xfrm>
            <a:off x="591423" y="1372902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Searches For  “File Type Detection” in search engine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52A23-6B07-432B-AD95-87A89A96CE54}"/>
              </a:ext>
            </a:extLst>
          </p:cNvPr>
          <p:cNvSpPr txBox="1"/>
          <p:nvPr/>
        </p:nvSpPr>
        <p:spPr>
          <a:xfrm>
            <a:off x="549478" y="2294770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Glasswall Store in search engine results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4389BC-9EBA-46A0-AEF9-9F3507DAB307}"/>
              </a:ext>
            </a:extLst>
          </p:cNvPr>
          <p:cNvSpPr/>
          <p:nvPr/>
        </p:nvSpPr>
        <p:spPr>
          <a:xfrm>
            <a:off x="2367093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FDA53-DEC5-4A17-AB58-A53772966397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2367093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E7E9D8-06D4-4DF0-921A-EE2B495B33F6}"/>
              </a:ext>
            </a:extLst>
          </p:cNvPr>
          <p:cNvSpPr txBox="1"/>
          <p:nvPr/>
        </p:nvSpPr>
        <p:spPr>
          <a:xfrm>
            <a:off x="2446789" y="1372902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clicks on link in search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8DC6-EE65-4CBC-9F5C-C4462EC53158}"/>
              </a:ext>
            </a:extLst>
          </p:cNvPr>
          <p:cNvSpPr txBox="1"/>
          <p:nvPr/>
        </p:nvSpPr>
        <p:spPr>
          <a:xfrm>
            <a:off x="2438401" y="2294770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taken to GW Store File Type Detection Page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A76F40-7411-4AD6-90D3-D99A852B0C99}"/>
              </a:ext>
            </a:extLst>
          </p:cNvPr>
          <p:cNvSpPr/>
          <p:nvPr/>
        </p:nvSpPr>
        <p:spPr>
          <a:xfrm>
            <a:off x="1900107" y="2083862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A7A27B-24C9-4BB3-8974-378980211B61}"/>
              </a:ext>
            </a:extLst>
          </p:cNvPr>
          <p:cNvSpPr/>
          <p:nvPr/>
        </p:nvSpPr>
        <p:spPr>
          <a:xfrm>
            <a:off x="4218264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B42821-81ED-416C-827E-24633CA87D3F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4218264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36C9D8-EC17-43E8-8B58-4EC8930911A9}"/>
              </a:ext>
            </a:extLst>
          </p:cNvPr>
          <p:cNvSpPr txBox="1"/>
          <p:nvPr/>
        </p:nvSpPr>
        <p:spPr>
          <a:xfrm>
            <a:off x="4289572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sign up/log in page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11F0441-49BE-4BE0-9EA1-448D04FBB5DA}"/>
              </a:ext>
            </a:extLst>
          </p:cNvPr>
          <p:cNvSpPr/>
          <p:nvPr/>
        </p:nvSpPr>
        <p:spPr>
          <a:xfrm>
            <a:off x="3751278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BB0479-DE84-458E-B6BC-9CF61CD9D31D}"/>
              </a:ext>
            </a:extLst>
          </p:cNvPr>
          <p:cNvSpPr/>
          <p:nvPr/>
        </p:nvSpPr>
        <p:spPr>
          <a:xfrm>
            <a:off x="6069435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CB439F-E596-44E3-B43B-99CF2CBBCFC6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6069435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3C6D2A-B3D5-4222-ADE9-FB8C369B7C85}"/>
              </a:ext>
            </a:extLst>
          </p:cNvPr>
          <p:cNvSpPr txBox="1"/>
          <p:nvPr/>
        </p:nvSpPr>
        <p:spPr>
          <a:xfrm>
            <a:off x="6149131" y="1372901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signs up for a GW account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DB994-6E31-4670-A8D8-2A632DB3510E}"/>
              </a:ext>
            </a:extLst>
          </p:cNvPr>
          <p:cNvSpPr txBox="1"/>
          <p:nvPr/>
        </p:nvSpPr>
        <p:spPr>
          <a:xfrm>
            <a:off x="6140743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checkout page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6700A28-726A-45B5-BF77-C30B4885D608}"/>
              </a:ext>
            </a:extLst>
          </p:cNvPr>
          <p:cNvSpPr/>
          <p:nvPr/>
        </p:nvSpPr>
        <p:spPr>
          <a:xfrm>
            <a:off x="5602449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E4A012-A7A5-40C6-A9A7-7AAA71578448}"/>
              </a:ext>
            </a:extLst>
          </p:cNvPr>
          <p:cNvSpPr/>
          <p:nvPr/>
        </p:nvSpPr>
        <p:spPr>
          <a:xfrm>
            <a:off x="7920606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884018-CF0C-4DC9-90D9-20962D471C9D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7920606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44CA17-7303-4D41-A5D7-414D08A86121}"/>
              </a:ext>
            </a:extLst>
          </p:cNvPr>
          <p:cNvSpPr txBox="1"/>
          <p:nvPr/>
        </p:nvSpPr>
        <p:spPr>
          <a:xfrm>
            <a:off x="8000302" y="1372901"/>
            <a:ext cx="1043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pays and completes checkout 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169CE9-9EA4-4A57-9F47-43881DA14A7D}"/>
              </a:ext>
            </a:extLst>
          </p:cNvPr>
          <p:cNvSpPr txBox="1"/>
          <p:nvPr/>
        </p:nvSpPr>
        <p:spPr>
          <a:xfrm>
            <a:off x="7991914" y="2294769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receives an email with a receipt for their payment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CB47805-BE0B-40D1-878E-C4E43EC483A5}"/>
              </a:ext>
            </a:extLst>
          </p:cNvPr>
          <p:cNvSpPr/>
          <p:nvPr/>
        </p:nvSpPr>
        <p:spPr>
          <a:xfrm>
            <a:off x="7453620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C51389-EB5A-4731-8045-0542847145D5}"/>
              </a:ext>
            </a:extLst>
          </p:cNvPr>
          <p:cNvSpPr txBox="1"/>
          <p:nvPr/>
        </p:nvSpPr>
        <p:spPr>
          <a:xfrm>
            <a:off x="4815281" y="500966"/>
            <a:ext cx="295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Glasswall Editor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2C0D8C96-446E-4DE1-AD8E-584C24228933}"/>
              </a:ext>
            </a:extLst>
          </p:cNvPr>
          <p:cNvSpPr/>
          <p:nvPr/>
        </p:nvSpPr>
        <p:spPr>
          <a:xfrm>
            <a:off x="10871636" y="5087246"/>
            <a:ext cx="965231" cy="1464262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9BD98F-1255-4351-935E-15DC59AA2BFF}"/>
              </a:ext>
            </a:extLst>
          </p:cNvPr>
          <p:cNvCxnSpPr>
            <a:cxnSpLocks/>
            <a:stCxn id="96" idx="1"/>
            <a:endCxn id="96" idx="3"/>
          </p:cNvCxnSpPr>
          <p:nvPr/>
        </p:nvCxnSpPr>
        <p:spPr>
          <a:xfrm>
            <a:off x="10871636" y="5819377"/>
            <a:ext cx="96523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9F9A20-FA98-40C9-A750-4985E0CD44F0}"/>
              </a:ext>
            </a:extLst>
          </p:cNvPr>
          <p:cNvSpPr txBox="1"/>
          <p:nvPr/>
        </p:nvSpPr>
        <p:spPr>
          <a:xfrm>
            <a:off x="10832735" y="5316480"/>
            <a:ext cx="1043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User Action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FBB593-508D-4BB1-B9B7-D58A7B3E9AF4}"/>
              </a:ext>
            </a:extLst>
          </p:cNvPr>
          <p:cNvSpPr txBox="1"/>
          <p:nvPr/>
        </p:nvSpPr>
        <p:spPr>
          <a:xfrm>
            <a:off x="10832735" y="6025594"/>
            <a:ext cx="1051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Outcome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12914D-4C32-427E-9430-C74AD2A27A21}"/>
              </a:ext>
            </a:extLst>
          </p:cNvPr>
          <p:cNvSpPr txBox="1"/>
          <p:nvPr/>
        </p:nvSpPr>
        <p:spPr>
          <a:xfrm>
            <a:off x="4273454" y="1321817"/>
            <a:ext cx="1194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reads description and then clicks</a:t>
            </a:r>
          </a:p>
          <a:p>
            <a:r>
              <a:rPr lang="en-GB" sz="1100" dirty="0"/>
              <a:t>“Buy now”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EEC53A-27AE-4141-9B0E-16D2719FEE7E}"/>
              </a:ext>
            </a:extLst>
          </p:cNvPr>
          <p:cNvSpPr/>
          <p:nvPr/>
        </p:nvSpPr>
        <p:spPr>
          <a:xfrm>
            <a:off x="7920606" y="3522826"/>
            <a:ext cx="1233182" cy="78072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EC71BD-CC51-4722-9E0B-55392450DDE8}"/>
              </a:ext>
            </a:extLst>
          </p:cNvPr>
          <p:cNvSpPr txBox="1"/>
          <p:nvPr/>
        </p:nvSpPr>
        <p:spPr>
          <a:xfrm>
            <a:off x="7920607" y="3604850"/>
            <a:ext cx="12331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GW Support Receives Notification Email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71AFEC-DD1E-49EA-9C9A-1C2591069A79}"/>
              </a:ext>
            </a:extLst>
          </p:cNvPr>
          <p:cNvCxnSpPr/>
          <p:nvPr/>
        </p:nvCxnSpPr>
        <p:spPr>
          <a:xfrm>
            <a:off x="8537197" y="3147175"/>
            <a:ext cx="0" cy="3756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0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DFEB7-51D6-4DC4-B47C-6C926A8D1D41}"/>
              </a:ext>
            </a:extLst>
          </p:cNvPr>
          <p:cNvSpPr/>
          <p:nvPr/>
        </p:nvSpPr>
        <p:spPr>
          <a:xfrm>
            <a:off x="511728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DA8A26-A2B4-4B56-883B-175A9FC375C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11728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E89E8E-5B7B-434D-9B08-EFE20FE7C68A}"/>
              </a:ext>
            </a:extLst>
          </p:cNvPr>
          <p:cNvSpPr txBox="1"/>
          <p:nvPr/>
        </p:nvSpPr>
        <p:spPr>
          <a:xfrm>
            <a:off x="591423" y="1372902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Searches For  “File Type Detection” in search engine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52A23-6B07-432B-AD95-87A89A96CE54}"/>
              </a:ext>
            </a:extLst>
          </p:cNvPr>
          <p:cNvSpPr txBox="1"/>
          <p:nvPr/>
        </p:nvSpPr>
        <p:spPr>
          <a:xfrm>
            <a:off x="549478" y="2294770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Glasswall Store in search engine results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4389BC-9EBA-46A0-AEF9-9F3507DAB307}"/>
              </a:ext>
            </a:extLst>
          </p:cNvPr>
          <p:cNvSpPr/>
          <p:nvPr/>
        </p:nvSpPr>
        <p:spPr>
          <a:xfrm>
            <a:off x="2367093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FDA53-DEC5-4A17-AB58-A53772966397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2367093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E7E9D8-06D4-4DF0-921A-EE2B495B33F6}"/>
              </a:ext>
            </a:extLst>
          </p:cNvPr>
          <p:cNvSpPr txBox="1"/>
          <p:nvPr/>
        </p:nvSpPr>
        <p:spPr>
          <a:xfrm>
            <a:off x="2446789" y="1372902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clicks on link in search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8DC6-EE65-4CBC-9F5C-C4462EC53158}"/>
              </a:ext>
            </a:extLst>
          </p:cNvPr>
          <p:cNvSpPr txBox="1"/>
          <p:nvPr/>
        </p:nvSpPr>
        <p:spPr>
          <a:xfrm>
            <a:off x="2438401" y="2294770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taken to GW Store File Type Detection Page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A76F40-7411-4AD6-90D3-D99A852B0C99}"/>
              </a:ext>
            </a:extLst>
          </p:cNvPr>
          <p:cNvSpPr/>
          <p:nvPr/>
        </p:nvSpPr>
        <p:spPr>
          <a:xfrm>
            <a:off x="1900107" y="2083862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A7A27B-24C9-4BB3-8974-378980211B61}"/>
              </a:ext>
            </a:extLst>
          </p:cNvPr>
          <p:cNvSpPr/>
          <p:nvPr/>
        </p:nvSpPr>
        <p:spPr>
          <a:xfrm>
            <a:off x="4218264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B42821-81ED-416C-827E-24633CA87D3F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4218264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36C9D8-EC17-43E8-8B58-4EC8930911A9}"/>
              </a:ext>
            </a:extLst>
          </p:cNvPr>
          <p:cNvSpPr txBox="1"/>
          <p:nvPr/>
        </p:nvSpPr>
        <p:spPr>
          <a:xfrm>
            <a:off x="4289572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sign up/log in page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11F0441-49BE-4BE0-9EA1-448D04FBB5DA}"/>
              </a:ext>
            </a:extLst>
          </p:cNvPr>
          <p:cNvSpPr/>
          <p:nvPr/>
        </p:nvSpPr>
        <p:spPr>
          <a:xfrm>
            <a:off x="3751278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BB0479-DE84-458E-B6BC-9CF61CD9D31D}"/>
              </a:ext>
            </a:extLst>
          </p:cNvPr>
          <p:cNvSpPr/>
          <p:nvPr/>
        </p:nvSpPr>
        <p:spPr>
          <a:xfrm>
            <a:off x="6069435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CB439F-E596-44E3-B43B-99CF2CBBCFC6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6069435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3C6D2A-B3D5-4222-ADE9-FB8C369B7C85}"/>
              </a:ext>
            </a:extLst>
          </p:cNvPr>
          <p:cNvSpPr txBox="1"/>
          <p:nvPr/>
        </p:nvSpPr>
        <p:spPr>
          <a:xfrm>
            <a:off x="6149131" y="1372901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signs up for a GW account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DB994-6E31-4670-A8D8-2A632DB3510E}"/>
              </a:ext>
            </a:extLst>
          </p:cNvPr>
          <p:cNvSpPr txBox="1"/>
          <p:nvPr/>
        </p:nvSpPr>
        <p:spPr>
          <a:xfrm>
            <a:off x="6140743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checkout page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6700A28-726A-45B5-BF77-C30B4885D608}"/>
              </a:ext>
            </a:extLst>
          </p:cNvPr>
          <p:cNvSpPr/>
          <p:nvPr/>
        </p:nvSpPr>
        <p:spPr>
          <a:xfrm>
            <a:off x="5602449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E4A012-A7A5-40C6-A9A7-7AAA71578448}"/>
              </a:ext>
            </a:extLst>
          </p:cNvPr>
          <p:cNvSpPr/>
          <p:nvPr/>
        </p:nvSpPr>
        <p:spPr>
          <a:xfrm>
            <a:off x="7920606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884018-CF0C-4DC9-90D9-20962D471C9D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7920606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44CA17-7303-4D41-A5D7-414D08A86121}"/>
              </a:ext>
            </a:extLst>
          </p:cNvPr>
          <p:cNvSpPr txBox="1"/>
          <p:nvPr/>
        </p:nvSpPr>
        <p:spPr>
          <a:xfrm>
            <a:off x="8000302" y="1372901"/>
            <a:ext cx="1043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pays and completes checkout 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169CE9-9EA4-4A57-9F47-43881DA14A7D}"/>
              </a:ext>
            </a:extLst>
          </p:cNvPr>
          <p:cNvSpPr txBox="1"/>
          <p:nvPr/>
        </p:nvSpPr>
        <p:spPr>
          <a:xfrm>
            <a:off x="7991914" y="2294769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receives an email with a receipt for their payment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CB47805-BE0B-40D1-878E-C4E43EC483A5}"/>
              </a:ext>
            </a:extLst>
          </p:cNvPr>
          <p:cNvSpPr/>
          <p:nvPr/>
        </p:nvSpPr>
        <p:spPr>
          <a:xfrm>
            <a:off x="7453620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C51389-EB5A-4731-8045-0542847145D5}"/>
              </a:ext>
            </a:extLst>
          </p:cNvPr>
          <p:cNvSpPr txBox="1"/>
          <p:nvPr/>
        </p:nvSpPr>
        <p:spPr>
          <a:xfrm>
            <a:off x="2608976" y="506492"/>
            <a:ext cx="61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Glasswall Editor </a:t>
            </a:r>
            <a:r>
              <a:rPr lang="en-GB" sz="1400" dirty="0">
                <a:solidFill>
                  <a:srgbClr val="C00000"/>
                </a:solidFill>
              </a:rPr>
              <a:t>– Potential Pain Points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2C0D8C96-446E-4DE1-AD8E-584C24228933}"/>
              </a:ext>
            </a:extLst>
          </p:cNvPr>
          <p:cNvSpPr/>
          <p:nvPr/>
        </p:nvSpPr>
        <p:spPr>
          <a:xfrm>
            <a:off x="10871636" y="5087246"/>
            <a:ext cx="965231" cy="1464262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9BD98F-1255-4351-935E-15DC59AA2BFF}"/>
              </a:ext>
            </a:extLst>
          </p:cNvPr>
          <p:cNvCxnSpPr>
            <a:cxnSpLocks/>
            <a:stCxn id="96" idx="1"/>
            <a:endCxn id="96" idx="3"/>
          </p:cNvCxnSpPr>
          <p:nvPr/>
        </p:nvCxnSpPr>
        <p:spPr>
          <a:xfrm>
            <a:off x="10871636" y="5819377"/>
            <a:ext cx="96523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9F9A20-FA98-40C9-A750-4985E0CD44F0}"/>
              </a:ext>
            </a:extLst>
          </p:cNvPr>
          <p:cNvSpPr txBox="1"/>
          <p:nvPr/>
        </p:nvSpPr>
        <p:spPr>
          <a:xfrm>
            <a:off x="10832735" y="5316480"/>
            <a:ext cx="1043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User Action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FBB593-508D-4BB1-B9B7-D58A7B3E9AF4}"/>
              </a:ext>
            </a:extLst>
          </p:cNvPr>
          <p:cNvSpPr txBox="1"/>
          <p:nvPr/>
        </p:nvSpPr>
        <p:spPr>
          <a:xfrm>
            <a:off x="10832735" y="6025594"/>
            <a:ext cx="1051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Outcome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0E8226C-532C-44B2-BB9D-10D6BED5E121}"/>
              </a:ext>
            </a:extLst>
          </p:cNvPr>
          <p:cNvSpPr/>
          <p:nvPr/>
        </p:nvSpPr>
        <p:spPr>
          <a:xfrm>
            <a:off x="10070835" y="1672983"/>
            <a:ext cx="1400265" cy="99909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C00000"/>
                </a:solidFill>
              </a:rPr>
              <a:t>Currently no further instructions or email with directions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B185990-F1E8-42F3-8698-A0E18AEBCCE7}"/>
              </a:ext>
            </a:extLst>
          </p:cNvPr>
          <p:cNvSpPr/>
          <p:nvPr/>
        </p:nvSpPr>
        <p:spPr>
          <a:xfrm>
            <a:off x="9490671" y="2071657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09F4DA-DF2F-44B1-8897-484F3F7FFDF5}"/>
              </a:ext>
            </a:extLst>
          </p:cNvPr>
          <p:cNvSpPr txBox="1"/>
          <p:nvPr/>
        </p:nvSpPr>
        <p:spPr>
          <a:xfrm>
            <a:off x="4273454" y="1321817"/>
            <a:ext cx="1194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reads description and then clicks</a:t>
            </a:r>
          </a:p>
          <a:p>
            <a:r>
              <a:rPr lang="en-GB" sz="1100" dirty="0"/>
              <a:t>“Buy now”</a:t>
            </a:r>
          </a:p>
        </p:txBody>
      </p:sp>
    </p:spTree>
    <p:extLst>
      <p:ext uri="{BB962C8B-B14F-4D97-AF65-F5344CB8AC3E}">
        <p14:creationId xmlns:p14="http://schemas.microsoft.com/office/powerpoint/2010/main" val="151526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DFEB7-51D6-4DC4-B47C-6C926A8D1D41}"/>
              </a:ext>
            </a:extLst>
          </p:cNvPr>
          <p:cNvSpPr/>
          <p:nvPr/>
        </p:nvSpPr>
        <p:spPr>
          <a:xfrm>
            <a:off x="511728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DA8A26-A2B4-4B56-883B-175A9FC375C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11728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E89E8E-5B7B-434D-9B08-EFE20FE7C68A}"/>
              </a:ext>
            </a:extLst>
          </p:cNvPr>
          <p:cNvSpPr txBox="1"/>
          <p:nvPr/>
        </p:nvSpPr>
        <p:spPr>
          <a:xfrm>
            <a:off x="591423" y="1372902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Searches For  “File Type Detection” in search engine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52A23-6B07-432B-AD95-87A89A96CE54}"/>
              </a:ext>
            </a:extLst>
          </p:cNvPr>
          <p:cNvSpPr txBox="1"/>
          <p:nvPr/>
        </p:nvSpPr>
        <p:spPr>
          <a:xfrm>
            <a:off x="549478" y="2294770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Glasswall Store in search engine results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4389BC-9EBA-46A0-AEF9-9F3507DAB307}"/>
              </a:ext>
            </a:extLst>
          </p:cNvPr>
          <p:cNvSpPr/>
          <p:nvPr/>
        </p:nvSpPr>
        <p:spPr>
          <a:xfrm>
            <a:off x="2367093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FDA53-DEC5-4A17-AB58-A53772966397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2367093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E7E9D8-06D4-4DF0-921A-EE2B495B33F6}"/>
              </a:ext>
            </a:extLst>
          </p:cNvPr>
          <p:cNvSpPr txBox="1"/>
          <p:nvPr/>
        </p:nvSpPr>
        <p:spPr>
          <a:xfrm>
            <a:off x="2446789" y="1372902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clicks on link in search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8DC6-EE65-4CBC-9F5C-C4462EC53158}"/>
              </a:ext>
            </a:extLst>
          </p:cNvPr>
          <p:cNvSpPr txBox="1"/>
          <p:nvPr/>
        </p:nvSpPr>
        <p:spPr>
          <a:xfrm>
            <a:off x="2438401" y="2294770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taken to GW Store File Type Detection Page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A76F40-7411-4AD6-90D3-D99A852B0C99}"/>
              </a:ext>
            </a:extLst>
          </p:cNvPr>
          <p:cNvSpPr/>
          <p:nvPr/>
        </p:nvSpPr>
        <p:spPr>
          <a:xfrm>
            <a:off x="1900107" y="2083862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A7A27B-24C9-4BB3-8974-378980211B61}"/>
              </a:ext>
            </a:extLst>
          </p:cNvPr>
          <p:cNvSpPr/>
          <p:nvPr/>
        </p:nvSpPr>
        <p:spPr>
          <a:xfrm>
            <a:off x="4218264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B42821-81ED-416C-827E-24633CA87D3F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4218264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DFF7A0-C3D0-476B-9FF6-E0AE88497580}"/>
              </a:ext>
            </a:extLst>
          </p:cNvPr>
          <p:cNvSpPr txBox="1"/>
          <p:nvPr/>
        </p:nvSpPr>
        <p:spPr>
          <a:xfrm>
            <a:off x="4297960" y="1372901"/>
            <a:ext cx="1043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reads description and then click</a:t>
            </a:r>
          </a:p>
          <a:p>
            <a:r>
              <a:rPr lang="en-GB" sz="1100" dirty="0"/>
              <a:t>“Buy now”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6C9D8-EC17-43E8-8B58-4EC8930911A9}"/>
              </a:ext>
            </a:extLst>
          </p:cNvPr>
          <p:cNvSpPr txBox="1"/>
          <p:nvPr/>
        </p:nvSpPr>
        <p:spPr>
          <a:xfrm>
            <a:off x="4289572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sign up/log in page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11F0441-49BE-4BE0-9EA1-448D04FBB5DA}"/>
              </a:ext>
            </a:extLst>
          </p:cNvPr>
          <p:cNvSpPr/>
          <p:nvPr/>
        </p:nvSpPr>
        <p:spPr>
          <a:xfrm>
            <a:off x="3751278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BB0479-DE84-458E-B6BC-9CF61CD9D31D}"/>
              </a:ext>
            </a:extLst>
          </p:cNvPr>
          <p:cNvSpPr/>
          <p:nvPr/>
        </p:nvSpPr>
        <p:spPr>
          <a:xfrm>
            <a:off x="6069435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CB439F-E596-44E3-B43B-99CF2CBBCFC6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6069435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3C6D2A-B3D5-4222-ADE9-FB8C369B7C85}"/>
              </a:ext>
            </a:extLst>
          </p:cNvPr>
          <p:cNvSpPr txBox="1"/>
          <p:nvPr/>
        </p:nvSpPr>
        <p:spPr>
          <a:xfrm>
            <a:off x="6149131" y="1372901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signs up for a GW account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DB994-6E31-4670-A8D8-2A632DB3510E}"/>
              </a:ext>
            </a:extLst>
          </p:cNvPr>
          <p:cNvSpPr txBox="1"/>
          <p:nvPr/>
        </p:nvSpPr>
        <p:spPr>
          <a:xfrm>
            <a:off x="6140743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checkout page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6700A28-726A-45B5-BF77-C30B4885D608}"/>
              </a:ext>
            </a:extLst>
          </p:cNvPr>
          <p:cNvSpPr/>
          <p:nvPr/>
        </p:nvSpPr>
        <p:spPr>
          <a:xfrm>
            <a:off x="5602449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E4A012-A7A5-40C6-A9A7-7AAA71578448}"/>
              </a:ext>
            </a:extLst>
          </p:cNvPr>
          <p:cNvSpPr/>
          <p:nvPr/>
        </p:nvSpPr>
        <p:spPr>
          <a:xfrm>
            <a:off x="7920606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884018-CF0C-4DC9-90D9-20962D471C9D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7920606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44CA17-7303-4D41-A5D7-414D08A86121}"/>
              </a:ext>
            </a:extLst>
          </p:cNvPr>
          <p:cNvSpPr txBox="1"/>
          <p:nvPr/>
        </p:nvSpPr>
        <p:spPr>
          <a:xfrm>
            <a:off x="8000302" y="1372901"/>
            <a:ext cx="1043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pays and completes checkout 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169CE9-9EA4-4A57-9F47-43881DA14A7D}"/>
              </a:ext>
            </a:extLst>
          </p:cNvPr>
          <p:cNvSpPr txBox="1"/>
          <p:nvPr/>
        </p:nvSpPr>
        <p:spPr>
          <a:xfrm>
            <a:off x="7991914" y="2294769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receives an email with a “download link”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CB47805-BE0B-40D1-878E-C4E43EC483A5}"/>
              </a:ext>
            </a:extLst>
          </p:cNvPr>
          <p:cNvSpPr/>
          <p:nvPr/>
        </p:nvSpPr>
        <p:spPr>
          <a:xfrm>
            <a:off x="7453620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1076DA-2318-4A89-9029-8F5D77C930F9}"/>
              </a:ext>
            </a:extLst>
          </p:cNvPr>
          <p:cNvSpPr/>
          <p:nvPr/>
        </p:nvSpPr>
        <p:spPr>
          <a:xfrm>
            <a:off x="9805332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57866D-A5C5-43AF-A9EA-0801DEECB768}"/>
              </a:ext>
            </a:extLst>
          </p:cNvPr>
          <p:cNvCxnSpPr>
            <a:stCxn id="29" idx="1"/>
            <a:endCxn id="29" idx="3"/>
          </p:cNvCxnSpPr>
          <p:nvPr/>
        </p:nvCxnSpPr>
        <p:spPr>
          <a:xfrm>
            <a:off x="9805332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30623D-3752-41F0-B428-F3BCD83CC341}"/>
              </a:ext>
            </a:extLst>
          </p:cNvPr>
          <p:cNvSpPr txBox="1"/>
          <p:nvPr/>
        </p:nvSpPr>
        <p:spPr>
          <a:xfrm>
            <a:off x="9885028" y="1372900"/>
            <a:ext cx="104303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clicks on download link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91758E-78B0-4CFC-90F1-E04F21517DD6}"/>
              </a:ext>
            </a:extLst>
          </p:cNvPr>
          <p:cNvSpPr txBox="1"/>
          <p:nvPr/>
        </p:nvSpPr>
        <p:spPr>
          <a:xfrm>
            <a:off x="9866852" y="2213400"/>
            <a:ext cx="105141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is taken to a </a:t>
            </a:r>
            <a:r>
              <a:rPr lang="en-GB" sz="1100" dirty="0" err="1"/>
              <a:t>SendOwl</a:t>
            </a:r>
            <a:r>
              <a:rPr lang="en-GB" sz="1100" dirty="0"/>
              <a:t> page that has a “download” button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6B83385-CEE6-4586-908B-E42CB24566EC}"/>
              </a:ext>
            </a:extLst>
          </p:cNvPr>
          <p:cNvSpPr/>
          <p:nvPr/>
        </p:nvSpPr>
        <p:spPr>
          <a:xfrm>
            <a:off x="9338346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B247E6C-C608-4978-8A71-FB6C907EF376}"/>
              </a:ext>
            </a:extLst>
          </p:cNvPr>
          <p:cNvSpPr/>
          <p:nvPr/>
        </p:nvSpPr>
        <p:spPr>
          <a:xfrm>
            <a:off x="11220277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2BFAFE3-6EFA-4062-BCB6-DF63C5E58FB8}"/>
              </a:ext>
            </a:extLst>
          </p:cNvPr>
          <p:cNvSpPr/>
          <p:nvPr/>
        </p:nvSpPr>
        <p:spPr>
          <a:xfrm>
            <a:off x="1453392" y="3659723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EEEE6C-5B28-4CA2-BD0B-4C9A3872D733}"/>
              </a:ext>
            </a:extLst>
          </p:cNvPr>
          <p:cNvCxnSpPr>
            <a:stCxn id="55" idx="1"/>
            <a:endCxn id="55" idx="3"/>
          </p:cNvCxnSpPr>
          <p:nvPr/>
        </p:nvCxnSpPr>
        <p:spPr>
          <a:xfrm>
            <a:off x="1453392" y="4595096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375E330-5E36-4136-A2A1-848607829570}"/>
              </a:ext>
            </a:extLst>
          </p:cNvPr>
          <p:cNvSpPr txBox="1"/>
          <p:nvPr/>
        </p:nvSpPr>
        <p:spPr>
          <a:xfrm>
            <a:off x="1533087" y="3739416"/>
            <a:ext cx="1157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clicks on download button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D9302C-FB8F-41B3-8ADB-110E9E3BA26F}"/>
              </a:ext>
            </a:extLst>
          </p:cNvPr>
          <p:cNvSpPr txBox="1"/>
          <p:nvPr/>
        </p:nvSpPr>
        <p:spPr>
          <a:xfrm>
            <a:off x="1491142" y="4678062"/>
            <a:ext cx="1157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taken to the Swagger page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7AB6CA2-A7C2-47F9-8BC0-B8F176B5E4E0}"/>
              </a:ext>
            </a:extLst>
          </p:cNvPr>
          <p:cNvSpPr/>
          <p:nvPr/>
        </p:nvSpPr>
        <p:spPr>
          <a:xfrm>
            <a:off x="3308757" y="3659723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BBA0866-CC2E-4505-BC17-83A5A2640E16}"/>
              </a:ext>
            </a:extLst>
          </p:cNvPr>
          <p:cNvCxnSpPr>
            <a:stCxn id="59" idx="1"/>
            <a:endCxn id="59" idx="3"/>
          </p:cNvCxnSpPr>
          <p:nvPr/>
        </p:nvCxnSpPr>
        <p:spPr>
          <a:xfrm>
            <a:off x="3308757" y="4595096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717B118-0519-49C0-B8C4-4515410E2B99}"/>
              </a:ext>
            </a:extLst>
          </p:cNvPr>
          <p:cNvSpPr txBox="1"/>
          <p:nvPr/>
        </p:nvSpPr>
        <p:spPr>
          <a:xfrm>
            <a:off x="3388453" y="3722637"/>
            <a:ext cx="104303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clicks “Try it out”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E56E41-1312-4DA8-BEBE-60ACED31C039}"/>
              </a:ext>
            </a:extLst>
          </p:cNvPr>
          <p:cNvSpPr txBox="1"/>
          <p:nvPr/>
        </p:nvSpPr>
        <p:spPr>
          <a:xfrm>
            <a:off x="3380065" y="4678062"/>
            <a:ext cx="10514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API key input becomes available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CC9A93F6-6AA7-4B5F-BEEE-67DBDCDFCDDB}"/>
              </a:ext>
            </a:extLst>
          </p:cNvPr>
          <p:cNvSpPr/>
          <p:nvPr/>
        </p:nvSpPr>
        <p:spPr>
          <a:xfrm>
            <a:off x="2841771" y="4467154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C2B5427-9DC3-49AF-AC77-96BD9F4C29D8}"/>
              </a:ext>
            </a:extLst>
          </p:cNvPr>
          <p:cNvSpPr/>
          <p:nvPr/>
        </p:nvSpPr>
        <p:spPr>
          <a:xfrm>
            <a:off x="5159928" y="3659722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EB79DC2-BC8C-4C5D-AEA6-672BFEFEE46D}"/>
              </a:ext>
            </a:extLst>
          </p:cNvPr>
          <p:cNvCxnSpPr>
            <a:stCxn id="64" idx="1"/>
            <a:endCxn id="64" idx="3"/>
          </p:cNvCxnSpPr>
          <p:nvPr/>
        </p:nvCxnSpPr>
        <p:spPr>
          <a:xfrm>
            <a:off x="5159928" y="4595095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C746944-03FD-4945-AEAF-21AB3115786B}"/>
              </a:ext>
            </a:extLst>
          </p:cNvPr>
          <p:cNvSpPr txBox="1"/>
          <p:nvPr/>
        </p:nvSpPr>
        <p:spPr>
          <a:xfrm>
            <a:off x="5219350" y="3678996"/>
            <a:ext cx="117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enters API key and uploads a file, then clicks execute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B4850F-AC14-4EE2-A9D0-FDCDC598878B}"/>
              </a:ext>
            </a:extLst>
          </p:cNvPr>
          <p:cNvSpPr txBox="1"/>
          <p:nvPr/>
        </p:nvSpPr>
        <p:spPr>
          <a:xfrm>
            <a:off x="5222847" y="4652894"/>
            <a:ext cx="1189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results of the filetype detection in the results pane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FDC8A130-8DEA-4EBC-A67D-89F6EC49AFFC}"/>
              </a:ext>
            </a:extLst>
          </p:cNvPr>
          <p:cNvSpPr/>
          <p:nvPr/>
        </p:nvSpPr>
        <p:spPr>
          <a:xfrm>
            <a:off x="4692942" y="4467153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8997A7E3-C64E-4254-BC60-19AEC82E8BD7}"/>
              </a:ext>
            </a:extLst>
          </p:cNvPr>
          <p:cNvSpPr/>
          <p:nvPr/>
        </p:nvSpPr>
        <p:spPr>
          <a:xfrm>
            <a:off x="873153" y="4422215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C51389-EB5A-4731-8045-0542847145D5}"/>
              </a:ext>
            </a:extLst>
          </p:cNvPr>
          <p:cNvSpPr txBox="1"/>
          <p:nvPr/>
        </p:nvSpPr>
        <p:spPr>
          <a:xfrm>
            <a:off x="4357384" y="472067"/>
            <a:ext cx="4110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File Type Detection User Flow </a:t>
            </a:r>
            <a:r>
              <a:rPr lang="en-GB" sz="1400" dirty="0">
                <a:solidFill>
                  <a:srgbClr val="C00000"/>
                </a:solidFill>
              </a:rPr>
              <a:t>– Potential Pain Points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2C0D8C96-446E-4DE1-AD8E-584C24228933}"/>
              </a:ext>
            </a:extLst>
          </p:cNvPr>
          <p:cNvSpPr/>
          <p:nvPr/>
        </p:nvSpPr>
        <p:spPr>
          <a:xfrm>
            <a:off x="10871636" y="5087246"/>
            <a:ext cx="965231" cy="1464262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9BD98F-1255-4351-935E-15DC59AA2BFF}"/>
              </a:ext>
            </a:extLst>
          </p:cNvPr>
          <p:cNvCxnSpPr>
            <a:cxnSpLocks/>
            <a:stCxn id="96" idx="1"/>
            <a:endCxn id="96" idx="3"/>
          </p:cNvCxnSpPr>
          <p:nvPr/>
        </p:nvCxnSpPr>
        <p:spPr>
          <a:xfrm>
            <a:off x="10871636" y="5819377"/>
            <a:ext cx="96523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9F9A20-FA98-40C9-A750-4985E0CD44F0}"/>
              </a:ext>
            </a:extLst>
          </p:cNvPr>
          <p:cNvSpPr txBox="1"/>
          <p:nvPr/>
        </p:nvSpPr>
        <p:spPr>
          <a:xfrm>
            <a:off x="10832735" y="5316480"/>
            <a:ext cx="1043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User Action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FBB593-508D-4BB1-B9B7-D58A7B3E9AF4}"/>
              </a:ext>
            </a:extLst>
          </p:cNvPr>
          <p:cNvSpPr txBox="1"/>
          <p:nvPr/>
        </p:nvSpPr>
        <p:spPr>
          <a:xfrm>
            <a:off x="10832735" y="6025594"/>
            <a:ext cx="1051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Outcome</a:t>
            </a:r>
          </a:p>
        </p:txBody>
      </p:sp>
      <p:sp>
        <p:nvSpPr>
          <p:cNvPr id="54" name="Speech Bubble: Oval 53">
            <a:extLst>
              <a:ext uri="{FF2B5EF4-FFF2-40B4-BE49-F238E27FC236}">
                <a16:creationId xmlns:a16="http://schemas.microsoft.com/office/drawing/2014/main" id="{A4B413AE-08DB-406B-96F3-9A1E928146AD}"/>
              </a:ext>
            </a:extLst>
          </p:cNvPr>
          <p:cNvSpPr/>
          <p:nvPr/>
        </p:nvSpPr>
        <p:spPr>
          <a:xfrm>
            <a:off x="10283505" y="369119"/>
            <a:ext cx="1553362" cy="917084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C00000"/>
                </a:solidFill>
              </a:rPr>
              <a:t>SendOwl</a:t>
            </a:r>
            <a:r>
              <a:rPr lang="en-GB" sz="1000" dirty="0">
                <a:solidFill>
                  <a:srgbClr val="C00000"/>
                </a:solidFill>
              </a:rPr>
              <a:t> shows a download button but this isn’t a download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B222313-A527-4B5C-90CC-432C9CF8FBE5}"/>
              </a:ext>
            </a:extLst>
          </p:cNvPr>
          <p:cNvSpPr/>
          <p:nvPr/>
        </p:nvSpPr>
        <p:spPr>
          <a:xfrm>
            <a:off x="3473743" y="5383274"/>
            <a:ext cx="1485551" cy="97059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C00000"/>
                </a:solidFill>
              </a:rPr>
              <a:t>It’s not initially clear that “Try it out” needs to be clicked to proceed  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2365570-D830-426F-AF0E-0BF1C4C17830}"/>
              </a:ext>
            </a:extLst>
          </p:cNvPr>
          <p:cNvSpPr/>
          <p:nvPr/>
        </p:nvSpPr>
        <p:spPr>
          <a:xfrm>
            <a:off x="8138018" y="2943702"/>
            <a:ext cx="1400265" cy="99909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C00000"/>
                </a:solidFill>
              </a:rPr>
              <a:t>Possible confusion point as there is nothing to download</a:t>
            </a:r>
          </a:p>
        </p:txBody>
      </p:sp>
    </p:spTree>
    <p:extLst>
      <p:ext uri="{BB962C8B-B14F-4D97-AF65-F5344CB8AC3E}">
        <p14:creationId xmlns:p14="http://schemas.microsoft.com/office/powerpoint/2010/main" val="214793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DFEB7-51D6-4DC4-B47C-6C926A8D1D41}"/>
              </a:ext>
            </a:extLst>
          </p:cNvPr>
          <p:cNvSpPr/>
          <p:nvPr/>
        </p:nvSpPr>
        <p:spPr>
          <a:xfrm>
            <a:off x="511728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DA8A26-A2B4-4B56-883B-175A9FC375C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11728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E89E8E-5B7B-434D-9B08-EFE20FE7C68A}"/>
              </a:ext>
            </a:extLst>
          </p:cNvPr>
          <p:cNvSpPr txBox="1"/>
          <p:nvPr/>
        </p:nvSpPr>
        <p:spPr>
          <a:xfrm>
            <a:off x="591423" y="1372902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Searches For  “File Type Detection” in search engine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52A23-6B07-432B-AD95-87A89A96CE54}"/>
              </a:ext>
            </a:extLst>
          </p:cNvPr>
          <p:cNvSpPr txBox="1"/>
          <p:nvPr/>
        </p:nvSpPr>
        <p:spPr>
          <a:xfrm>
            <a:off x="549478" y="2294770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Glasswall Store in search engine results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4389BC-9EBA-46A0-AEF9-9F3507DAB307}"/>
              </a:ext>
            </a:extLst>
          </p:cNvPr>
          <p:cNvSpPr/>
          <p:nvPr/>
        </p:nvSpPr>
        <p:spPr>
          <a:xfrm>
            <a:off x="2367093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FDA53-DEC5-4A17-AB58-A53772966397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2367093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E7E9D8-06D4-4DF0-921A-EE2B495B33F6}"/>
              </a:ext>
            </a:extLst>
          </p:cNvPr>
          <p:cNvSpPr txBox="1"/>
          <p:nvPr/>
        </p:nvSpPr>
        <p:spPr>
          <a:xfrm>
            <a:off x="2446789" y="1372902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clicks on link in search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8DC6-EE65-4CBC-9F5C-C4462EC53158}"/>
              </a:ext>
            </a:extLst>
          </p:cNvPr>
          <p:cNvSpPr txBox="1"/>
          <p:nvPr/>
        </p:nvSpPr>
        <p:spPr>
          <a:xfrm>
            <a:off x="2438401" y="2294770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taken to GW Store File Type Detection Page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A76F40-7411-4AD6-90D3-D99A852B0C99}"/>
              </a:ext>
            </a:extLst>
          </p:cNvPr>
          <p:cNvSpPr/>
          <p:nvPr/>
        </p:nvSpPr>
        <p:spPr>
          <a:xfrm>
            <a:off x="1900107" y="2083862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A7A27B-24C9-4BB3-8974-378980211B61}"/>
              </a:ext>
            </a:extLst>
          </p:cNvPr>
          <p:cNvSpPr/>
          <p:nvPr/>
        </p:nvSpPr>
        <p:spPr>
          <a:xfrm>
            <a:off x="4218264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B42821-81ED-416C-827E-24633CA87D3F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4218264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36C9D8-EC17-43E8-8B58-4EC8930911A9}"/>
              </a:ext>
            </a:extLst>
          </p:cNvPr>
          <p:cNvSpPr txBox="1"/>
          <p:nvPr/>
        </p:nvSpPr>
        <p:spPr>
          <a:xfrm>
            <a:off x="4289572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sign up/log in page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11F0441-49BE-4BE0-9EA1-448D04FBB5DA}"/>
              </a:ext>
            </a:extLst>
          </p:cNvPr>
          <p:cNvSpPr/>
          <p:nvPr/>
        </p:nvSpPr>
        <p:spPr>
          <a:xfrm>
            <a:off x="3751278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BB0479-DE84-458E-B6BC-9CF61CD9D31D}"/>
              </a:ext>
            </a:extLst>
          </p:cNvPr>
          <p:cNvSpPr/>
          <p:nvPr/>
        </p:nvSpPr>
        <p:spPr>
          <a:xfrm>
            <a:off x="6069435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CB439F-E596-44E3-B43B-99CF2CBBCFC6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6069435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3C6D2A-B3D5-4222-ADE9-FB8C369B7C85}"/>
              </a:ext>
            </a:extLst>
          </p:cNvPr>
          <p:cNvSpPr txBox="1"/>
          <p:nvPr/>
        </p:nvSpPr>
        <p:spPr>
          <a:xfrm>
            <a:off x="6149131" y="1372901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signs up for a GW account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DB994-6E31-4670-A8D8-2A632DB3510E}"/>
              </a:ext>
            </a:extLst>
          </p:cNvPr>
          <p:cNvSpPr txBox="1"/>
          <p:nvPr/>
        </p:nvSpPr>
        <p:spPr>
          <a:xfrm>
            <a:off x="6140743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checkout page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6700A28-726A-45B5-BF77-C30B4885D608}"/>
              </a:ext>
            </a:extLst>
          </p:cNvPr>
          <p:cNvSpPr/>
          <p:nvPr/>
        </p:nvSpPr>
        <p:spPr>
          <a:xfrm>
            <a:off x="5602449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E4A012-A7A5-40C6-A9A7-7AAA71578448}"/>
              </a:ext>
            </a:extLst>
          </p:cNvPr>
          <p:cNvSpPr/>
          <p:nvPr/>
        </p:nvSpPr>
        <p:spPr>
          <a:xfrm>
            <a:off x="7920606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884018-CF0C-4DC9-90D9-20962D471C9D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7920606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44CA17-7303-4D41-A5D7-414D08A86121}"/>
              </a:ext>
            </a:extLst>
          </p:cNvPr>
          <p:cNvSpPr txBox="1"/>
          <p:nvPr/>
        </p:nvSpPr>
        <p:spPr>
          <a:xfrm>
            <a:off x="8000302" y="1372901"/>
            <a:ext cx="1043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pays and completes checkout 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169CE9-9EA4-4A57-9F47-43881DA14A7D}"/>
              </a:ext>
            </a:extLst>
          </p:cNvPr>
          <p:cNvSpPr txBox="1"/>
          <p:nvPr/>
        </p:nvSpPr>
        <p:spPr>
          <a:xfrm>
            <a:off x="7991914" y="2294769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receives an email with a receipt for their payment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CB47805-BE0B-40D1-878E-C4E43EC483A5}"/>
              </a:ext>
            </a:extLst>
          </p:cNvPr>
          <p:cNvSpPr/>
          <p:nvPr/>
        </p:nvSpPr>
        <p:spPr>
          <a:xfrm>
            <a:off x="7453620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C51389-EB5A-4731-8045-0542847145D5}"/>
              </a:ext>
            </a:extLst>
          </p:cNvPr>
          <p:cNvSpPr txBox="1"/>
          <p:nvPr/>
        </p:nvSpPr>
        <p:spPr>
          <a:xfrm>
            <a:off x="4837654" y="500966"/>
            <a:ext cx="295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Mass File Scanner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2C0D8C96-446E-4DE1-AD8E-584C24228933}"/>
              </a:ext>
            </a:extLst>
          </p:cNvPr>
          <p:cNvSpPr/>
          <p:nvPr/>
        </p:nvSpPr>
        <p:spPr>
          <a:xfrm>
            <a:off x="10871636" y="5087246"/>
            <a:ext cx="965231" cy="1464262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9BD98F-1255-4351-935E-15DC59AA2BFF}"/>
              </a:ext>
            </a:extLst>
          </p:cNvPr>
          <p:cNvCxnSpPr>
            <a:cxnSpLocks/>
            <a:stCxn id="96" idx="1"/>
            <a:endCxn id="96" idx="3"/>
          </p:cNvCxnSpPr>
          <p:nvPr/>
        </p:nvCxnSpPr>
        <p:spPr>
          <a:xfrm>
            <a:off x="10871636" y="5819377"/>
            <a:ext cx="96523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9F9A20-FA98-40C9-A750-4985E0CD44F0}"/>
              </a:ext>
            </a:extLst>
          </p:cNvPr>
          <p:cNvSpPr txBox="1"/>
          <p:nvPr/>
        </p:nvSpPr>
        <p:spPr>
          <a:xfrm>
            <a:off x="10832735" y="5316480"/>
            <a:ext cx="1043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User Action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FBB593-508D-4BB1-B9B7-D58A7B3E9AF4}"/>
              </a:ext>
            </a:extLst>
          </p:cNvPr>
          <p:cNvSpPr txBox="1"/>
          <p:nvPr/>
        </p:nvSpPr>
        <p:spPr>
          <a:xfrm>
            <a:off x="10832735" y="6025594"/>
            <a:ext cx="1051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Outcome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76CB335-804A-47EE-9069-DF4EB08504D5}"/>
              </a:ext>
            </a:extLst>
          </p:cNvPr>
          <p:cNvSpPr/>
          <p:nvPr/>
        </p:nvSpPr>
        <p:spPr>
          <a:xfrm>
            <a:off x="7920606" y="3522826"/>
            <a:ext cx="1233182" cy="78072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0E865-85D6-4981-BCE2-33310D9CAE89}"/>
              </a:ext>
            </a:extLst>
          </p:cNvPr>
          <p:cNvSpPr txBox="1"/>
          <p:nvPr/>
        </p:nvSpPr>
        <p:spPr>
          <a:xfrm>
            <a:off x="7920607" y="3604850"/>
            <a:ext cx="12331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GW Support Receives Notification Email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83A45B-C0A9-46CA-8E9C-02FF32103B3F}"/>
              </a:ext>
            </a:extLst>
          </p:cNvPr>
          <p:cNvCxnSpPr/>
          <p:nvPr/>
        </p:nvCxnSpPr>
        <p:spPr>
          <a:xfrm>
            <a:off x="8537197" y="3147175"/>
            <a:ext cx="0" cy="3756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DEDB685-5B1F-4041-897F-D43370F65F08}"/>
              </a:ext>
            </a:extLst>
          </p:cNvPr>
          <p:cNvSpPr txBox="1"/>
          <p:nvPr/>
        </p:nvSpPr>
        <p:spPr>
          <a:xfrm>
            <a:off x="4273454" y="1288261"/>
            <a:ext cx="11940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reads description, uploads a zip and then click</a:t>
            </a:r>
          </a:p>
          <a:p>
            <a:r>
              <a:rPr lang="en-GB" sz="1100" dirty="0"/>
              <a:t>“Buy now”</a:t>
            </a:r>
          </a:p>
        </p:txBody>
      </p:sp>
    </p:spTree>
    <p:extLst>
      <p:ext uri="{BB962C8B-B14F-4D97-AF65-F5344CB8AC3E}">
        <p14:creationId xmlns:p14="http://schemas.microsoft.com/office/powerpoint/2010/main" val="427791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DFEB7-51D6-4DC4-B47C-6C926A8D1D41}"/>
              </a:ext>
            </a:extLst>
          </p:cNvPr>
          <p:cNvSpPr/>
          <p:nvPr/>
        </p:nvSpPr>
        <p:spPr>
          <a:xfrm>
            <a:off x="511728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DA8A26-A2B4-4B56-883B-175A9FC375C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11728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E89E8E-5B7B-434D-9B08-EFE20FE7C68A}"/>
              </a:ext>
            </a:extLst>
          </p:cNvPr>
          <p:cNvSpPr txBox="1"/>
          <p:nvPr/>
        </p:nvSpPr>
        <p:spPr>
          <a:xfrm>
            <a:off x="591423" y="1372902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Searches For  “File Type Detection” in search engine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52A23-6B07-432B-AD95-87A89A96CE54}"/>
              </a:ext>
            </a:extLst>
          </p:cNvPr>
          <p:cNvSpPr txBox="1"/>
          <p:nvPr/>
        </p:nvSpPr>
        <p:spPr>
          <a:xfrm>
            <a:off x="549478" y="2294770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Glasswall Store in search engine results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4389BC-9EBA-46A0-AEF9-9F3507DAB307}"/>
              </a:ext>
            </a:extLst>
          </p:cNvPr>
          <p:cNvSpPr/>
          <p:nvPr/>
        </p:nvSpPr>
        <p:spPr>
          <a:xfrm>
            <a:off x="2367093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FDA53-DEC5-4A17-AB58-A53772966397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2367093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E7E9D8-06D4-4DF0-921A-EE2B495B33F6}"/>
              </a:ext>
            </a:extLst>
          </p:cNvPr>
          <p:cNvSpPr txBox="1"/>
          <p:nvPr/>
        </p:nvSpPr>
        <p:spPr>
          <a:xfrm>
            <a:off x="2446789" y="1372902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clicks on link in search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8DC6-EE65-4CBC-9F5C-C4462EC53158}"/>
              </a:ext>
            </a:extLst>
          </p:cNvPr>
          <p:cNvSpPr txBox="1"/>
          <p:nvPr/>
        </p:nvSpPr>
        <p:spPr>
          <a:xfrm>
            <a:off x="2438401" y="2294770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taken to GW Store File Type Detection Page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A76F40-7411-4AD6-90D3-D99A852B0C99}"/>
              </a:ext>
            </a:extLst>
          </p:cNvPr>
          <p:cNvSpPr/>
          <p:nvPr/>
        </p:nvSpPr>
        <p:spPr>
          <a:xfrm>
            <a:off x="1900107" y="2083862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A7A27B-24C9-4BB3-8974-378980211B61}"/>
              </a:ext>
            </a:extLst>
          </p:cNvPr>
          <p:cNvSpPr/>
          <p:nvPr/>
        </p:nvSpPr>
        <p:spPr>
          <a:xfrm>
            <a:off x="4218264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B42821-81ED-416C-827E-24633CA87D3F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4218264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36C9D8-EC17-43E8-8B58-4EC8930911A9}"/>
              </a:ext>
            </a:extLst>
          </p:cNvPr>
          <p:cNvSpPr txBox="1"/>
          <p:nvPr/>
        </p:nvSpPr>
        <p:spPr>
          <a:xfrm>
            <a:off x="4289572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sign up/log in page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11F0441-49BE-4BE0-9EA1-448D04FBB5DA}"/>
              </a:ext>
            </a:extLst>
          </p:cNvPr>
          <p:cNvSpPr/>
          <p:nvPr/>
        </p:nvSpPr>
        <p:spPr>
          <a:xfrm>
            <a:off x="3751278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BB0479-DE84-458E-B6BC-9CF61CD9D31D}"/>
              </a:ext>
            </a:extLst>
          </p:cNvPr>
          <p:cNvSpPr/>
          <p:nvPr/>
        </p:nvSpPr>
        <p:spPr>
          <a:xfrm>
            <a:off x="6069435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CB439F-E596-44E3-B43B-99CF2CBBCFC6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6069435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3C6D2A-B3D5-4222-ADE9-FB8C369B7C85}"/>
              </a:ext>
            </a:extLst>
          </p:cNvPr>
          <p:cNvSpPr txBox="1"/>
          <p:nvPr/>
        </p:nvSpPr>
        <p:spPr>
          <a:xfrm>
            <a:off x="6149131" y="1372901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signs up for a GW account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DB994-6E31-4670-A8D8-2A632DB3510E}"/>
              </a:ext>
            </a:extLst>
          </p:cNvPr>
          <p:cNvSpPr txBox="1"/>
          <p:nvPr/>
        </p:nvSpPr>
        <p:spPr>
          <a:xfrm>
            <a:off x="6140743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checkout page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6700A28-726A-45B5-BF77-C30B4885D608}"/>
              </a:ext>
            </a:extLst>
          </p:cNvPr>
          <p:cNvSpPr/>
          <p:nvPr/>
        </p:nvSpPr>
        <p:spPr>
          <a:xfrm>
            <a:off x="5602449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E4A012-A7A5-40C6-A9A7-7AAA71578448}"/>
              </a:ext>
            </a:extLst>
          </p:cNvPr>
          <p:cNvSpPr/>
          <p:nvPr/>
        </p:nvSpPr>
        <p:spPr>
          <a:xfrm>
            <a:off x="7920606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884018-CF0C-4DC9-90D9-20962D471C9D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7920606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44CA17-7303-4D41-A5D7-414D08A86121}"/>
              </a:ext>
            </a:extLst>
          </p:cNvPr>
          <p:cNvSpPr txBox="1"/>
          <p:nvPr/>
        </p:nvSpPr>
        <p:spPr>
          <a:xfrm>
            <a:off x="8000302" y="1372901"/>
            <a:ext cx="1043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pays and completes checkout 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169CE9-9EA4-4A57-9F47-43881DA14A7D}"/>
              </a:ext>
            </a:extLst>
          </p:cNvPr>
          <p:cNvSpPr txBox="1"/>
          <p:nvPr/>
        </p:nvSpPr>
        <p:spPr>
          <a:xfrm>
            <a:off x="7991914" y="2294769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receives an email with a receipt for their payment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CB47805-BE0B-40D1-878E-C4E43EC483A5}"/>
              </a:ext>
            </a:extLst>
          </p:cNvPr>
          <p:cNvSpPr/>
          <p:nvPr/>
        </p:nvSpPr>
        <p:spPr>
          <a:xfrm>
            <a:off x="7453620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C51389-EB5A-4731-8045-0542847145D5}"/>
              </a:ext>
            </a:extLst>
          </p:cNvPr>
          <p:cNvSpPr txBox="1"/>
          <p:nvPr/>
        </p:nvSpPr>
        <p:spPr>
          <a:xfrm>
            <a:off x="4742580" y="506492"/>
            <a:ext cx="3257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Mass File Scanner </a:t>
            </a:r>
            <a:r>
              <a:rPr lang="en-GB" sz="1400" dirty="0">
                <a:solidFill>
                  <a:srgbClr val="C00000"/>
                </a:solidFill>
              </a:rPr>
              <a:t>– Potential Pain Points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2C0D8C96-446E-4DE1-AD8E-584C24228933}"/>
              </a:ext>
            </a:extLst>
          </p:cNvPr>
          <p:cNvSpPr/>
          <p:nvPr/>
        </p:nvSpPr>
        <p:spPr>
          <a:xfrm>
            <a:off x="10871636" y="5087246"/>
            <a:ext cx="965231" cy="1464262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9BD98F-1255-4351-935E-15DC59AA2BFF}"/>
              </a:ext>
            </a:extLst>
          </p:cNvPr>
          <p:cNvCxnSpPr>
            <a:cxnSpLocks/>
            <a:stCxn id="96" idx="1"/>
            <a:endCxn id="96" idx="3"/>
          </p:cNvCxnSpPr>
          <p:nvPr/>
        </p:nvCxnSpPr>
        <p:spPr>
          <a:xfrm>
            <a:off x="10871636" y="5819377"/>
            <a:ext cx="96523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9F9A20-FA98-40C9-A750-4985E0CD44F0}"/>
              </a:ext>
            </a:extLst>
          </p:cNvPr>
          <p:cNvSpPr txBox="1"/>
          <p:nvPr/>
        </p:nvSpPr>
        <p:spPr>
          <a:xfrm>
            <a:off x="10832735" y="5316480"/>
            <a:ext cx="1043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User Action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FBB593-508D-4BB1-B9B7-D58A7B3E9AF4}"/>
              </a:ext>
            </a:extLst>
          </p:cNvPr>
          <p:cNvSpPr txBox="1"/>
          <p:nvPr/>
        </p:nvSpPr>
        <p:spPr>
          <a:xfrm>
            <a:off x="10832735" y="6025594"/>
            <a:ext cx="1051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Outcome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0E8226C-532C-44B2-BB9D-10D6BED5E121}"/>
              </a:ext>
            </a:extLst>
          </p:cNvPr>
          <p:cNvSpPr/>
          <p:nvPr/>
        </p:nvSpPr>
        <p:spPr>
          <a:xfrm>
            <a:off x="10070835" y="1672983"/>
            <a:ext cx="1400265" cy="99909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C00000"/>
                </a:solidFill>
              </a:rPr>
              <a:t>Currently no further instructions or email with directions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B185990-F1E8-42F3-8698-A0E18AEBCCE7}"/>
              </a:ext>
            </a:extLst>
          </p:cNvPr>
          <p:cNvSpPr/>
          <p:nvPr/>
        </p:nvSpPr>
        <p:spPr>
          <a:xfrm>
            <a:off x="9490671" y="2071657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83B1BB-3A5F-4F8E-ABB1-378E51C55D94}"/>
              </a:ext>
            </a:extLst>
          </p:cNvPr>
          <p:cNvSpPr txBox="1"/>
          <p:nvPr/>
        </p:nvSpPr>
        <p:spPr>
          <a:xfrm>
            <a:off x="4273454" y="1288261"/>
            <a:ext cx="11940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reads description, uploads a zip and then click</a:t>
            </a:r>
          </a:p>
          <a:p>
            <a:r>
              <a:rPr lang="en-GB" sz="1100" dirty="0"/>
              <a:t>“Buy now”</a:t>
            </a:r>
          </a:p>
        </p:txBody>
      </p:sp>
    </p:spTree>
    <p:extLst>
      <p:ext uri="{BB962C8B-B14F-4D97-AF65-F5344CB8AC3E}">
        <p14:creationId xmlns:p14="http://schemas.microsoft.com/office/powerpoint/2010/main" val="324232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DFEB7-51D6-4DC4-B47C-6C926A8D1D41}"/>
              </a:ext>
            </a:extLst>
          </p:cNvPr>
          <p:cNvSpPr/>
          <p:nvPr/>
        </p:nvSpPr>
        <p:spPr>
          <a:xfrm>
            <a:off x="511728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DA8A26-A2B4-4B56-883B-175A9FC375C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11728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E89E8E-5B7B-434D-9B08-EFE20FE7C68A}"/>
              </a:ext>
            </a:extLst>
          </p:cNvPr>
          <p:cNvSpPr txBox="1"/>
          <p:nvPr/>
        </p:nvSpPr>
        <p:spPr>
          <a:xfrm>
            <a:off x="591423" y="1372902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Searches For  “File Type Detection” in search engine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52A23-6B07-432B-AD95-87A89A96CE54}"/>
              </a:ext>
            </a:extLst>
          </p:cNvPr>
          <p:cNvSpPr txBox="1"/>
          <p:nvPr/>
        </p:nvSpPr>
        <p:spPr>
          <a:xfrm>
            <a:off x="549478" y="2294770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Glasswall Store in search engine results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4389BC-9EBA-46A0-AEF9-9F3507DAB307}"/>
              </a:ext>
            </a:extLst>
          </p:cNvPr>
          <p:cNvSpPr/>
          <p:nvPr/>
        </p:nvSpPr>
        <p:spPr>
          <a:xfrm>
            <a:off x="2367093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FDA53-DEC5-4A17-AB58-A53772966397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2367093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E7E9D8-06D4-4DF0-921A-EE2B495B33F6}"/>
              </a:ext>
            </a:extLst>
          </p:cNvPr>
          <p:cNvSpPr txBox="1"/>
          <p:nvPr/>
        </p:nvSpPr>
        <p:spPr>
          <a:xfrm>
            <a:off x="2446789" y="1372902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clicks on link in search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8DC6-EE65-4CBC-9F5C-C4462EC53158}"/>
              </a:ext>
            </a:extLst>
          </p:cNvPr>
          <p:cNvSpPr txBox="1"/>
          <p:nvPr/>
        </p:nvSpPr>
        <p:spPr>
          <a:xfrm>
            <a:off x="2438401" y="2294770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taken to GW Store File Type Detection Page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A76F40-7411-4AD6-90D3-D99A852B0C99}"/>
              </a:ext>
            </a:extLst>
          </p:cNvPr>
          <p:cNvSpPr/>
          <p:nvPr/>
        </p:nvSpPr>
        <p:spPr>
          <a:xfrm>
            <a:off x="1900107" y="2083862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A7A27B-24C9-4BB3-8974-378980211B61}"/>
              </a:ext>
            </a:extLst>
          </p:cNvPr>
          <p:cNvSpPr/>
          <p:nvPr/>
        </p:nvSpPr>
        <p:spPr>
          <a:xfrm>
            <a:off x="4218264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B42821-81ED-416C-827E-24633CA87D3F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4218264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36C9D8-EC17-43E8-8B58-4EC8930911A9}"/>
              </a:ext>
            </a:extLst>
          </p:cNvPr>
          <p:cNvSpPr txBox="1"/>
          <p:nvPr/>
        </p:nvSpPr>
        <p:spPr>
          <a:xfrm>
            <a:off x="4289572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sign up/log in page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11F0441-49BE-4BE0-9EA1-448D04FBB5DA}"/>
              </a:ext>
            </a:extLst>
          </p:cNvPr>
          <p:cNvSpPr/>
          <p:nvPr/>
        </p:nvSpPr>
        <p:spPr>
          <a:xfrm>
            <a:off x="3751278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BB0479-DE84-458E-B6BC-9CF61CD9D31D}"/>
              </a:ext>
            </a:extLst>
          </p:cNvPr>
          <p:cNvSpPr/>
          <p:nvPr/>
        </p:nvSpPr>
        <p:spPr>
          <a:xfrm>
            <a:off x="6069435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CB439F-E596-44E3-B43B-99CF2CBBCFC6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6069435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3C6D2A-B3D5-4222-ADE9-FB8C369B7C85}"/>
              </a:ext>
            </a:extLst>
          </p:cNvPr>
          <p:cNvSpPr txBox="1"/>
          <p:nvPr/>
        </p:nvSpPr>
        <p:spPr>
          <a:xfrm>
            <a:off x="6149131" y="1372901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signs up for a GW account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DB994-6E31-4670-A8D8-2A632DB3510E}"/>
              </a:ext>
            </a:extLst>
          </p:cNvPr>
          <p:cNvSpPr txBox="1"/>
          <p:nvPr/>
        </p:nvSpPr>
        <p:spPr>
          <a:xfrm>
            <a:off x="6140743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checkout page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6700A28-726A-45B5-BF77-C30B4885D608}"/>
              </a:ext>
            </a:extLst>
          </p:cNvPr>
          <p:cNvSpPr/>
          <p:nvPr/>
        </p:nvSpPr>
        <p:spPr>
          <a:xfrm>
            <a:off x="5602449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E4A012-A7A5-40C6-A9A7-7AAA71578448}"/>
              </a:ext>
            </a:extLst>
          </p:cNvPr>
          <p:cNvSpPr/>
          <p:nvPr/>
        </p:nvSpPr>
        <p:spPr>
          <a:xfrm>
            <a:off x="7920606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884018-CF0C-4DC9-90D9-20962D471C9D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7920606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44CA17-7303-4D41-A5D7-414D08A86121}"/>
              </a:ext>
            </a:extLst>
          </p:cNvPr>
          <p:cNvSpPr txBox="1"/>
          <p:nvPr/>
        </p:nvSpPr>
        <p:spPr>
          <a:xfrm>
            <a:off x="8000302" y="1372901"/>
            <a:ext cx="1043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pays and completes checkout 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169CE9-9EA4-4A57-9F47-43881DA14A7D}"/>
              </a:ext>
            </a:extLst>
          </p:cNvPr>
          <p:cNvSpPr txBox="1"/>
          <p:nvPr/>
        </p:nvSpPr>
        <p:spPr>
          <a:xfrm>
            <a:off x="7991914" y="2294769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receives an email with a receipt for their payment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CB47805-BE0B-40D1-878E-C4E43EC483A5}"/>
              </a:ext>
            </a:extLst>
          </p:cNvPr>
          <p:cNvSpPr/>
          <p:nvPr/>
        </p:nvSpPr>
        <p:spPr>
          <a:xfrm>
            <a:off x="7453620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C51389-EB5A-4731-8045-0542847145D5}"/>
              </a:ext>
            </a:extLst>
          </p:cNvPr>
          <p:cNvSpPr txBox="1"/>
          <p:nvPr/>
        </p:nvSpPr>
        <p:spPr>
          <a:xfrm>
            <a:off x="4815281" y="500966"/>
            <a:ext cx="295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Security Tagging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2C0D8C96-446E-4DE1-AD8E-584C24228933}"/>
              </a:ext>
            </a:extLst>
          </p:cNvPr>
          <p:cNvSpPr/>
          <p:nvPr/>
        </p:nvSpPr>
        <p:spPr>
          <a:xfrm>
            <a:off x="10871636" y="5087246"/>
            <a:ext cx="965231" cy="1464262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9BD98F-1255-4351-935E-15DC59AA2BFF}"/>
              </a:ext>
            </a:extLst>
          </p:cNvPr>
          <p:cNvCxnSpPr>
            <a:cxnSpLocks/>
            <a:stCxn id="96" idx="1"/>
            <a:endCxn id="96" idx="3"/>
          </p:cNvCxnSpPr>
          <p:nvPr/>
        </p:nvCxnSpPr>
        <p:spPr>
          <a:xfrm>
            <a:off x="10871636" y="5819377"/>
            <a:ext cx="96523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9F9A20-FA98-40C9-A750-4985E0CD44F0}"/>
              </a:ext>
            </a:extLst>
          </p:cNvPr>
          <p:cNvSpPr txBox="1"/>
          <p:nvPr/>
        </p:nvSpPr>
        <p:spPr>
          <a:xfrm>
            <a:off x="10832735" y="5316480"/>
            <a:ext cx="1043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User Action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FBB593-508D-4BB1-B9B7-D58A7B3E9AF4}"/>
              </a:ext>
            </a:extLst>
          </p:cNvPr>
          <p:cNvSpPr txBox="1"/>
          <p:nvPr/>
        </p:nvSpPr>
        <p:spPr>
          <a:xfrm>
            <a:off x="10832735" y="6025594"/>
            <a:ext cx="1051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Outcome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12914D-4C32-427E-9430-C74AD2A27A21}"/>
              </a:ext>
            </a:extLst>
          </p:cNvPr>
          <p:cNvSpPr txBox="1"/>
          <p:nvPr/>
        </p:nvSpPr>
        <p:spPr>
          <a:xfrm>
            <a:off x="4273454" y="1288261"/>
            <a:ext cx="11940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reads description, uploads a zip and then click</a:t>
            </a:r>
          </a:p>
          <a:p>
            <a:r>
              <a:rPr lang="en-GB" sz="1100" dirty="0"/>
              <a:t>“Buy now”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FAF6CDB-B5C0-4E66-B1CE-25B3809DDC0A}"/>
              </a:ext>
            </a:extLst>
          </p:cNvPr>
          <p:cNvSpPr/>
          <p:nvPr/>
        </p:nvSpPr>
        <p:spPr>
          <a:xfrm>
            <a:off x="7920606" y="3522826"/>
            <a:ext cx="1233182" cy="78072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D1D00B-AD9D-47DB-8054-65DD07C85941}"/>
              </a:ext>
            </a:extLst>
          </p:cNvPr>
          <p:cNvSpPr txBox="1"/>
          <p:nvPr/>
        </p:nvSpPr>
        <p:spPr>
          <a:xfrm>
            <a:off x="7920607" y="3604850"/>
            <a:ext cx="12331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GW Support Receives Notification Email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4BBEAE-AF3F-4155-8E36-966ECC73C4EC}"/>
              </a:ext>
            </a:extLst>
          </p:cNvPr>
          <p:cNvCxnSpPr/>
          <p:nvPr/>
        </p:nvCxnSpPr>
        <p:spPr>
          <a:xfrm>
            <a:off x="8537197" y="3147175"/>
            <a:ext cx="0" cy="3756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DFEB7-51D6-4DC4-B47C-6C926A8D1D41}"/>
              </a:ext>
            </a:extLst>
          </p:cNvPr>
          <p:cNvSpPr/>
          <p:nvPr/>
        </p:nvSpPr>
        <p:spPr>
          <a:xfrm>
            <a:off x="511728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DA8A26-A2B4-4B56-883B-175A9FC375C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11728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E89E8E-5B7B-434D-9B08-EFE20FE7C68A}"/>
              </a:ext>
            </a:extLst>
          </p:cNvPr>
          <p:cNvSpPr txBox="1"/>
          <p:nvPr/>
        </p:nvSpPr>
        <p:spPr>
          <a:xfrm>
            <a:off x="591423" y="1372902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Searches For  “File Type Detection” in search engine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52A23-6B07-432B-AD95-87A89A96CE54}"/>
              </a:ext>
            </a:extLst>
          </p:cNvPr>
          <p:cNvSpPr txBox="1"/>
          <p:nvPr/>
        </p:nvSpPr>
        <p:spPr>
          <a:xfrm>
            <a:off x="549478" y="2294770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Glasswall Store in search engine results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4389BC-9EBA-46A0-AEF9-9F3507DAB307}"/>
              </a:ext>
            </a:extLst>
          </p:cNvPr>
          <p:cNvSpPr/>
          <p:nvPr/>
        </p:nvSpPr>
        <p:spPr>
          <a:xfrm>
            <a:off x="2367093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FDA53-DEC5-4A17-AB58-A53772966397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2367093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E7E9D8-06D4-4DF0-921A-EE2B495B33F6}"/>
              </a:ext>
            </a:extLst>
          </p:cNvPr>
          <p:cNvSpPr txBox="1"/>
          <p:nvPr/>
        </p:nvSpPr>
        <p:spPr>
          <a:xfrm>
            <a:off x="2446789" y="1372902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clicks on link in search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8DC6-EE65-4CBC-9F5C-C4462EC53158}"/>
              </a:ext>
            </a:extLst>
          </p:cNvPr>
          <p:cNvSpPr txBox="1"/>
          <p:nvPr/>
        </p:nvSpPr>
        <p:spPr>
          <a:xfrm>
            <a:off x="2438401" y="2294770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taken to GW Store File Type Detection Page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A76F40-7411-4AD6-90D3-D99A852B0C99}"/>
              </a:ext>
            </a:extLst>
          </p:cNvPr>
          <p:cNvSpPr/>
          <p:nvPr/>
        </p:nvSpPr>
        <p:spPr>
          <a:xfrm>
            <a:off x="1900107" y="2083862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A7A27B-24C9-4BB3-8974-378980211B61}"/>
              </a:ext>
            </a:extLst>
          </p:cNvPr>
          <p:cNvSpPr/>
          <p:nvPr/>
        </p:nvSpPr>
        <p:spPr>
          <a:xfrm>
            <a:off x="4218264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B42821-81ED-416C-827E-24633CA87D3F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4218264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DFF7A0-C3D0-476B-9FF6-E0AE88497580}"/>
              </a:ext>
            </a:extLst>
          </p:cNvPr>
          <p:cNvSpPr txBox="1"/>
          <p:nvPr/>
        </p:nvSpPr>
        <p:spPr>
          <a:xfrm>
            <a:off x="4273454" y="1288261"/>
            <a:ext cx="11940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reads description, uploads a zip and then click</a:t>
            </a:r>
          </a:p>
          <a:p>
            <a:r>
              <a:rPr lang="en-GB" sz="1100" dirty="0"/>
              <a:t>“Buy now”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6C9D8-EC17-43E8-8B58-4EC8930911A9}"/>
              </a:ext>
            </a:extLst>
          </p:cNvPr>
          <p:cNvSpPr txBox="1"/>
          <p:nvPr/>
        </p:nvSpPr>
        <p:spPr>
          <a:xfrm>
            <a:off x="4289572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sign up/log in page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11F0441-49BE-4BE0-9EA1-448D04FBB5DA}"/>
              </a:ext>
            </a:extLst>
          </p:cNvPr>
          <p:cNvSpPr/>
          <p:nvPr/>
        </p:nvSpPr>
        <p:spPr>
          <a:xfrm>
            <a:off x="3751278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BB0479-DE84-458E-B6BC-9CF61CD9D31D}"/>
              </a:ext>
            </a:extLst>
          </p:cNvPr>
          <p:cNvSpPr/>
          <p:nvPr/>
        </p:nvSpPr>
        <p:spPr>
          <a:xfrm>
            <a:off x="6069435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CB439F-E596-44E3-B43B-99CF2CBBCFC6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6069435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3C6D2A-B3D5-4222-ADE9-FB8C369B7C85}"/>
              </a:ext>
            </a:extLst>
          </p:cNvPr>
          <p:cNvSpPr txBox="1"/>
          <p:nvPr/>
        </p:nvSpPr>
        <p:spPr>
          <a:xfrm>
            <a:off x="6149131" y="1372901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signs up for a GW account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DB994-6E31-4670-A8D8-2A632DB3510E}"/>
              </a:ext>
            </a:extLst>
          </p:cNvPr>
          <p:cNvSpPr txBox="1"/>
          <p:nvPr/>
        </p:nvSpPr>
        <p:spPr>
          <a:xfrm>
            <a:off x="6140743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checkout page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6700A28-726A-45B5-BF77-C30B4885D608}"/>
              </a:ext>
            </a:extLst>
          </p:cNvPr>
          <p:cNvSpPr/>
          <p:nvPr/>
        </p:nvSpPr>
        <p:spPr>
          <a:xfrm>
            <a:off x="5602449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E4A012-A7A5-40C6-A9A7-7AAA71578448}"/>
              </a:ext>
            </a:extLst>
          </p:cNvPr>
          <p:cNvSpPr/>
          <p:nvPr/>
        </p:nvSpPr>
        <p:spPr>
          <a:xfrm>
            <a:off x="7920606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884018-CF0C-4DC9-90D9-20962D471C9D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7920606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44CA17-7303-4D41-A5D7-414D08A86121}"/>
              </a:ext>
            </a:extLst>
          </p:cNvPr>
          <p:cNvSpPr txBox="1"/>
          <p:nvPr/>
        </p:nvSpPr>
        <p:spPr>
          <a:xfrm>
            <a:off x="8000302" y="1372901"/>
            <a:ext cx="1043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pays and completes checkout 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169CE9-9EA4-4A57-9F47-43881DA14A7D}"/>
              </a:ext>
            </a:extLst>
          </p:cNvPr>
          <p:cNvSpPr txBox="1"/>
          <p:nvPr/>
        </p:nvSpPr>
        <p:spPr>
          <a:xfrm>
            <a:off x="7991914" y="2294769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receives an email with a receipt for their payment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CB47805-BE0B-40D1-878E-C4E43EC483A5}"/>
              </a:ext>
            </a:extLst>
          </p:cNvPr>
          <p:cNvSpPr/>
          <p:nvPr/>
        </p:nvSpPr>
        <p:spPr>
          <a:xfrm>
            <a:off x="7453620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C51389-EB5A-4731-8045-0542847145D5}"/>
              </a:ext>
            </a:extLst>
          </p:cNvPr>
          <p:cNvSpPr txBox="1"/>
          <p:nvPr/>
        </p:nvSpPr>
        <p:spPr>
          <a:xfrm>
            <a:off x="4742580" y="506492"/>
            <a:ext cx="3257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Security Tagging</a:t>
            </a:r>
            <a:r>
              <a:rPr lang="en-GB" sz="1400" dirty="0">
                <a:solidFill>
                  <a:srgbClr val="C00000"/>
                </a:solidFill>
              </a:rPr>
              <a:t>– Potential Pain Points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2C0D8C96-446E-4DE1-AD8E-584C24228933}"/>
              </a:ext>
            </a:extLst>
          </p:cNvPr>
          <p:cNvSpPr/>
          <p:nvPr/>
        </p:nvSpPr>
        <p:spPr>
          <a:xfrm>
            <a:off x="10871636" y="5087246"/>
            <a:ext cx="965231" cy="1464262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9BD98F-1255-4351-935E-15DC59AA2BFF}"/>
              </a:ext>
            </a:extLst>
          </p:cNvPr>
          <p:cNvCxnSpPr>
            <a:cxnSpLocks/>
            <a:stCxn id="96" idx="1"/>
            <a:endCxn id="96" idx="3"/>
          </p:cNvCxnSpPr>
          <p:nvPr/>
        </p:nvCxnSpPr>
        <p:spPr>
          <a:xfrm>
            <a:off x="10871636" y="5819377"/>
            <a:ext cx="96523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9F9A20-FA98-40C9-A750-4985E0CD44F0}"/>
              </a:ext>
            </a:extLst>
          </p:cNvPr>
          <p:cNvSpPr txBox="1"/>
          <p:nvPr/>
        </p:nvSpPr>
        <p:spPr>
          <a:xfrm>
            <a:off x="10832735" y="5316480"/>
            <a:ext cx="1043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User Action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FBB593-508D-4BB1-B9B7-D58A7B3E9AF4}"/>
              </a:ext>
            </a:extLst>
          </p:cNvPr>
          <p:cNvSpPr txBox="1"/>
          <p:nvPr/>
        </p:nvSpPr>
        <p:spPr>
          <a:xfrm>
            <a:off x="10832735" y="6025594"/>
            <a:ext cx="1051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Outcome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0E8226C-532C-44B2-BB9D-10D6BED5E121}"/>
              </a:ext>
            </a:extLst>
          </p:cNvPr>
          <p:cNvSpPr/>
          <p:nvPr/>
        </p:nvSpPr>
        <p:spPr>
          <a:xfrm>
            <a:off x="10070835" y="1672983"/>
            <a:ext cx="1400265" cy="99909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C00000"/>
                </a:solidFill>
              </a:rPr>
              <a:t>Currently no further instructions or email with directions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B185990-F1E8-42F3-8698-A0E18AEBCCE7}"/>
              </a:ext>
            </a:extLst>
          </p:cNvPr>
          <p:cNvSpPr/>
          <p:nvPr/>
        </p:nvSpPr>
        <p:spPr>
          <a:xfrm>
            <a:off x="9490671" y="2071657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267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DFEB7-51D6-4DC4-B47C-6C926A8D1D41}"/>
              </a:ext>
            </a:extLst>
          </p:cNvPr>
          <p:cNvSpPr/>
          <p:nvPr/>
        </p:nvSpPr>
        <p:spPr>
          <a:xfrm>
            <a:off x="511728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DA8A26-A2B4-4B56-883B-175A9FC375C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11728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E89E8E-5B7B-434D-9B08-EFE20FE7C68A}"/>
              </a:ext>
            </a:extLst>
          </p:cNvPr>
          <p:cNvSpPr txBox="1"/>
          <p:nvPr/>
        </p:nvSpPr>
        <p:spPr>
          <a:xfrm>
            <a:off x="591423" y="1372902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Searches For  “File Type Detection” in search engine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52A23-6B07-432B-AD95-87A89A96CE54}"/>
              </a:ext>
            </a:extLst>
          </p:cNvPr>
          <p:cNvSpPr txBox="1"/>
          <p:nvPr/>
        </p:nvSpPr>
        <p:spPr>
          <a:xfrm>
            <a:off x="549478" y="2294770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Glasswall Store in search engine results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4389BC-9EBA-46A0-AEF9-9F3507DAB307}"/>
              </a:ext>
            </a:extLst>
          </p:cNvPr>
          <p:cNvSpPr/>
          <p:nvPr/>
        </p:nvSpPr>
        <p:spPr>
          <a:xfrm>
            <a:off x="2367093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FDA53-DEC5-4A17-AB58-A53772966397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2367093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E7E9D8-06D4-4DF0-921A-EE2B495B33F6}"/>
              </a:ext>
            </a:extLst>
          </p:cNvPr>
          <p:cNvSpPr txBox="1"/>
          <p:nvPr/>
        </p:nvSpPr>
        <p:spPr>
          <a:xfrm>
            <a:off x="2446789" y="1372902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clicks on link in search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8DC6-EE65-4CBC-9F5C-C4462EC53158}"/>
              </a:ext>
            </a:extLst>
          </p:cNvPr>
          <p:cNvSpPr txBox="1"/>
          <p:nvPr/>
        </p:nvSpPr>
        <p:spPr>
          <a:xfrm>
            <a:off x="2438401" y="2294770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taken to GW Store File Type Detection Page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A76F40-7411-4AD6-90D3-D99A852B0C99}"/>
              </a:ext>
            </a:extLst>
          </p:cNvPr>
          <p:cNvSpPr/>
          <p:nvPr/>
        </p:nvSpPr>
        <p:spPr>
          <a:xfrm>
            <a:off x="1900107" y="2083862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A7A27B-24C9-4BB3-8974-378980211B61}"/>
              </a:ext>
            </a:extLst>
          </p:cNvPr>
          <p:cNvSpPr/>
          <p:nvPr/>
        </p:nvSpPr>
        <p:spPr>
          <a:xfrm>
            <a:off x="4218264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B42821-81ED-416C-827E-24633CA87D3F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4218264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36C9D8-EC17-43E8-8B58-4EC8930911A9}"/>
              </a:ext>
            </a:extLst>
          </p:cNvPr>
          <p:cNvSpPr txBox="1"/>
          <p:nvPr/>
        </p:nvSpPr>
        <p:spPr>
          <a:xfrm>
            <a:off x="4289572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sign up/log in page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11F0441-49BE-4BE0-9EA1-448D04FBB5DA}"/>
              </a:ext>
            </a:extLst>
          </p:cNvPr>
          <p:cNvSpPr/>
          <p:nvPr/>
        </p:nvSpPr>
        <p:spPr>
          <a:xfrm>
            <a:off x="3751278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BB0479-DE84-458E-B6BC-9CF61CD9D31D}"/>
              </a:ext>
            </a:extLst>
          </p:cNvPr>
          <p:cNvSpPr/>
          <p:nvPr/>
        </p:nvSpPr>
        <p:spPr>
          <a:xfrm>
            <a:off x="6069435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CB439F-E596-44E3-B43B-99CF2CBBCFC6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6069435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3C6D2A-B3D5-4222-ADE9-FB8C369B7C85}"/>
              </a:ext>
            </a:extLst>
          </p:cNvPr>
          <p:cNvSpPr txBox="1"/>
          <p:nvPr/>
        </p:nvSpPr>
        <p:spPr>
          <a:xfrm>
            <a:off x="6149131" y="1372901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signs up for a GW account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DB994-6E31-4670-A8D8-2A632DB3510E}"/>
              </a:ext>
            </a:extLst>
          </p:cNvPr>
          <p:cNvSpPr txBox="1"/>
          <p:nvPr/>
        </p:nvSpPr>
        <p:spPr>
          <a:xfrm>
            <a:off x="6140743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checkout page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6700A28-726A-45B5-BF77-C30B4885D608}"/>
              </a:ext>
            </a:extLst>
          </p:cNvPr>
          <p:cNvSpPr/>
          <p:nvPr/>
        </p:nvSpPr>
        <p:spPr>
          <a:xfrm>
            <a:off x="5602449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E4A012-A7A5-40C6-A9A7-7AAA71578448}"/>
              </a:ext>
            </a:extLst>
          </p:cNvPr>
          <p:cNvSpPr/>
          <p:nvPr/>
        </p:nvSpPr>
        <p:spPr>
          <a:xfrm>
            <a:off x="7920606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884018-CF0C-4DC9-90D9-20962D471C9D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7920606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44CA17-7303-4D41-A5D7-414D08A86121}"/>
              </a:ext>
            </a:extLst>
          </p:cNvPr>
          <p:cNvSpPr txBox="1"/>
          <p:nvPr/>
        </p:nvSpPr>
        <p:spPr>
          <a:xfrm>
            <a:off x="8000302" y="1372901"/>
            <a:ext cx="1043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pays and completes checkout 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169CE9-9EA4-4A57-9F47-43881DA14A7D}"/>
              </a:ext>
            </a:extLst>
          </p:cNvPr>
          <p:cNvSpPr txBox="1"/>
          <p:nvPr/>
        </p:nvSpPr>
        <p:spPr>
          <a:xfrm>
            <a:off x="7991914" y="2294769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receives an email with a receipt for their payment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CB47805-BE0B-40D1-878E-C4E43EC483A5}"/>
              </a:ext>
            </a:extLst>
          </p:cNvPr>
          <p:cNvSpPr/>
          <p:nvPr/>
        </p:nvSpPr>
        <p:spPr>
          <a:xfrm>
            <a:off x="7453620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C51389-EB5A-4731-8045-0542847145D5}"/>
              </a:ext>
            </a:extLst>
          </p:cNvPr>
          <p:cNvSpPr txBox="1"/>
          <p:nvPr/>
        </p:nvSpPr>
        <p:spPr>
          <a:xfrm>
            <a:off x="4815281" y="500966"/>
            <a:ext cx="295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Website File Scanner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2C0D8C96-446E-4DE1-AD8E-584C24228933}"/>
              </a:ext>
            </a:extLst>
          </p:cNvPr>
          <p:cNvSpPr/>
          <p:nvPr/>
        </p:nvSpPr>
        <p:spPr>
          <a:xfrm>
            <a:off x="10871636" y="5087246"/>
            <a:ext cx="965231" cy="1464262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9BD98F-1255-4351-935E-15DC59AA2BFF}"/>
              </a:ext>
            </a:extLst>
          </p:cNvPr>
          <p:cNvCxnSpPr>
            <a:cxnSpLocks/>
            <a:stCxn id="96" idx="1"/>
            <a:endCxn id="96" idx="3"/>
          </p:cNvCxnSpPr>
          <p:nvPr/>
        </p:nvCxnSpPr>
        <p:spPr>
          <a:xfrm>
            <a:off x="10871636" y="5819377"/>
            <a:ext cx="96523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9F9A20-FA98-40C9-A750-4985E0CD44F0}"/>
              </a:ext>
            </a:extLst>
          </p:cNvPr>
          <p:cNvSpPr txBox="1"/>
          <p:nvPr/>
        </p:nvSpPr>
        <p:spPr>
          <a:xfrm>
            <a:off x="10832735" y="5316480"/>
            <a:ext cx="1043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User Action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FBB593-508D-4BB1-B9B7-D58A7B3E9AF4}"/>
              </a:ext>
            </a:extLst>
          </p:cNvPr>
          <p:cNvSpPr txBox="1"/>
          <p:nvPr/>
        </p:nvSpPr>
        <p:spPr>
          <a:xfrm>
            <a:off x="10832735" y="6025594"/>
            <a:ext cx="1051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Outcome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12914D-4C32-427E-9430-C74AD2A27A21}"/>
              </a:ext>
            </a:extLst>
          </p:cNvPr>
          <p:cNvSpPr txBox="1"/>
          <p:nvPr/>
        </p:nvSpPr>
        <p:spPr>
          <a:xfrm>
            <a:off x="4273454" y="1321817"/>
            <a:ext cx="1194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reads description and then clicks</a:t>
            </a:r>
          </a:p>
          <a:p>
            <a:r>
              <a:rPr lang="en-GB" sz="1100" dirty="0"/>
              <a:t>“Buy now”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EEC53A-27AE-4141-9B0E-16D2719FEE7E}"/>
              </a:ext>
            </a:extLst>
          </p:cNvPr>
          <p:cNvSpPr/>
          <p:nvPr/>
        </p:nvSpPr>
        <p:spPr>
          <a:xfrm>
            <a:off x="7920606" y="3522826"/>
            <a:ext cx="1233182" cy="78072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EC71BD-CC51-4722-9E0B-55392450DDE8}"/>
              </a:ext>
            </a:extLst>
          </p:cNvPr>
          <p:cNvSpPr txBox="1"/>
          <p:nvPr/>
        </p:nvSpPr>
        <p:spPr>
          <a:xfrm>
            <a:off x="7920607" y="3604850"/>
            <a:ext cx="12331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GW Support Receives Notification Email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71AFEC-DD1E-49EA-9C9A-1C2591069A79}"/>
              </a:ext>
            </a:extLst>
          </p:cNvPr>
          <p:cNvCxnSpPr/>
          <p:nvPr/>
        </p:nvCxnSpPr>
        <p:spPr>
          <a:xfrm>
            <a:off x="8537197" y="3147175"/>
            <a:ext cx="0" cy="3756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25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DFEB7-51D6-4DC4-B47C-6C926A8D1D41}"/>
              </a:ext>
            </a:extLst>
          </p:cNvPr>
          <p:cNvSpPr/>
          <p:nvPr/>
        </p:nvSpPr>
        <p:spPr>
          <a:xfrm>
            <a:off x="511728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DA8A26-A2B4-4B56-883B-175A9FC375C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11728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E89E8E-5B7B-434D-9B08-EFE20FE7C68A}"/>
              </a:ext>
            </a:extLst>
          </p:cNvPr>
          <p:cNvSpPr txBox="1"/>
          <p:nvPr/>
        </p:nvSpPr>
        <p:spPr>
          <a:xfrm>
            <a:off x="591423" y="1372902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Searches For  “File Type Detection” in search engine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52A23-6B07-432B-AD95-87A89A96CE54}"/>
              </a:ext>
            </a:extLst>
          </p:cNvPr>
          <p:cNvSpPr txBox="1"/>
          <p:nvPr/>
        </p:nvSpPr>
        <p:spPr>
          <a:xfrm>
            <a:off x="549478" y="2294770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Glasswall Store in search engine results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4389BC-9EBA-46A0-AEF9-9F3507DAB307}"/>
              </a:ext>
            </a:extLst>
          </p:cNvPr>
          <p:cNvSpPr/>
          <p:nvPr/>
        </p:nvSpPr>
        <p:spPr>
          <a:xfrm>
            <a:off x="2367093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FDA53-DEC5-4A17-AB58-A53772966397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2367093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E7E9D8-06D4-4DF0-921A-EE2B495B33F6}"/>
              </a:ext>
            </a:extLst>
          </p:cNvPr>
          <p:cNvSpPr txBox="1"/>
          <p:nvPr/>
        </p:nvSpPr>
        <p:spPr>
          <a:xfrm>
            <a:off x="2446789" y="1372902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clicks on link in search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8DC6-EE65-4CBC-9F5C-C4462EC53158}"/>
              </a:ext>
            </a:extLst>
          </p:cNvPr>
          <p:cNvSpPr txBox="1"/>
          <p:nvPr/>
        </p:nvSpPr>
        <p:spPr>
          <a:xfrm>
            <a:off x="2438401" y="2294770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taken to GW Store File Type Detection Page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A76F40-7411-4AD6-90D3-D99A852B0C99}"/>
              </a:ext>
            </a:extLst>
          </p:cNvPr>
          <p:cNvSpPr/>
          <p:nvPr/>
        </p:nvSpPr>
        <p:spPr>
          <a:xfrm>
            <a:off x="1900107" y="2083862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A7A27B-24C9-4BB3-8974-378980211B61}"/>
              </a:ext>
            </a:extLst>
          </p:cNvPr>
          <p:cNvSpPr/>
          <p:nvPr/>
        </p:nvSpPr>
        <p:spPr>
          <a:xfrm>
            <a:off x="4218264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B42821-81ED-416C-827E-24633CA87D3F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4218264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DFF7A0-C3D0-476B-9FF6-E0AE88497580}"/>
              </a:ext>
            </a:extLst>
          </p:cNvPr>
          <p:cNvSpPr txBox="1"/>
          <p:nvPr/>
        </p:nvSpPr>
        <p:spPr>
          <a:xfrm>
            <a:off x="4282579" y="1349037"/>
            <a:ext cx="1194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reads description</a:t>
            </a:r>
          </a:p>
          <a:p>
            <a:r>
              <a:rPr lang="en-GB" sz="1100" dirty="0"/>
              <a:t>then clicks</a:t>
            </a:r>
          </a:p>
          <a:p>
            <a:r>
              <a:rPr lang="en-GB" sz="1100" dirty="0"/>
              <a:t>“Buy now”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6C9D8-EC17-43E8-8B58-4EC8930911A9}"/>
              </a:ext>
            </a:extLst>
          </p:cNvPr>
          <p:cNvSpPr txBox="1"/>
          <p:nvPr/>
        </p:nvSpPr>
        <p:spPr>
          <a:xfrm>
            <a:off x="4289572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sign up/log in page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11F0441-49BE-4BE0-9EA1-448D04FBB5DA}"/>
              </a:ext>
            </a:extLst>
          </p:cNvPr>
          <p:cNvSpPr/>
          <p:nvPr/>
        </p:nvSpPr>
        <p:spPr>
          <a:xfrm>
            <a:off x="3751278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BB0479-DE84-458E-B6BC-9CF61CD9D31D}"/>
              </a:ext>
            </a:extLst>
          </p:cNvPr>
          <p:cNvSpPr/>
          <p:nvPr/>
        </p:nvSpPr>
        <p:spPr>
          <a:xfrm>
            <a:off x="6069435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CB439F-E596-44E3-B43B-99CF2CBBCFC6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6069435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3C6D2A-B3D5-4222-ADE9-FB8C369B7C85}"/>
              </a:ext>
            </a:extLst>
          </p:cNvPr>
          <p:cNvSpPr txBox="1"/>
          <p:nvPr/>
        </p:nvSpPr>
        <p:spPr>
          <a:xfrm>
            <a:off x="6149131" y="1372901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signs up for a GW account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DB994-6E31-4670-A8D8-2A632DB3510E}"/>
              </a:ext>
            </a:extLst>
          </p:cNvPr>
          <p:cNvSpPr txBox="1"/>
          <p:nvPr/>
        </p:nvSpPr>
        <p:spPr>
          <a:xfrm>
            <a:off x="6140743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checkout page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6700A28-726A-45B5-BF77-C30B4885D608}"/>
              </a:ext>
            </a:extLst>
          </p:cNvPr>
          <p:cNvSpPr/>
          <p:nvPr/>
        </p:nvSpPr>
        <p:spPr>
          <a:xfrm>
            <a:off x="5602449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E4A012-A7A5-40C6-A9A7-7AAA71578448}"/>
              </a:ext>
            </a:extLst>
          </p:cNvPr>
          <p:cNvSpPr/>
          <p:nvPr/>
        </p:nvSpPr>
        <p:spPr>
          <a:xfrm>
            <a:off x="7920606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884018-CF0C-4DC9-90D9-20962D471C9D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7920606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44CA17-7303-4D41-A5D7-414D08A86121}"/>
              </a:ext>
            </a:extLst>
          </p:cNvPr>
          <p:cNvSpPr txBox="1"/>
          <p:nvPr/>
        </p:nvSpPr>
        <p:spPr>
          <a:xfrm>
            <a:off x="8000302" y="1372901"/>
            <a:ext cx="1043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pays and completes checkout 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169CE9-9EA4-4A57-9F47-43881DA14A7D}"/>
              </a:ext>
            </a:extLst>
          </p:cNvPr>
          <p:cNvSpPr txBox="1"/>
          <p:nvPr/>
        </p:nvSpPr>
        <p:spPr>
          <a:xfrm>
            <a:off x="7991914" y="2294769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receives an email with a receipt for their payment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CB47805-BE0B-40D1-878E-C4E43EC483A5}"/>
              </a:ext>
            </a:extLst>
          </p:cNvPr>
          <p:cNvSpPr/>
          <p:nvPr/>
        </p:nvSpPr>
        <p:spPr>
          <a:xfrm>
            <a:off x="7453620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C51389-EB5A-4731-8045-0542847145D5}"/>
              </a:ext>
            </a:extLst>
          </p:cNvPr>
          <p:cNvSpPr txBox="1"/>
          <p:nvPr/>
        </p:nvSpPr>
        <p:spPr>
          <a:xfrm>
            <a:off x="2608976" y="506492"/>
            <a:ext cx="61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Website File Scanner </a:t>
            </a:r>
            <a:r>
              <a:rPr lang="en-GB" sz="1400" dirty="0">
                <a:solidFill>
                  <a:srgbClr val="C00000"/>
                </a:solidFill>
              </a:rPr>
              <a:t>– Potential Pain Points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2C0D8C96-446E-4DE1-AD8E-584C24228933}"/>
              </a:ext>
            </a:extLst>
          </p:cNvPr>
          <p:cNvSpPr/>
          <p:nvPr/>
        </p:nvSpPr>
        <p:spPr>
          <a:xfrm>
            <a:off x="10871636" y="5087246"/>
            <a:ext cx="965231" cy="1464262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9BD98F-1255-4351-935E-15DC59AA2BFF}"/>
              </a:ext>
            </a:extLst>
          </p:cNvPr>
          <p:cNvCxnSpPr>
            <a:cxnSpLocks/>
            <a:stCxn id="96" idx="1"/>
            <a:endCxn id="96" idx="3"/>
          </p:cNvCxnSpPr>
          <p:nvPr/>
        </p:nvCxnSpPr>
        <p:spPr>
          <a:xfrm>
            <a:off x="10871636" y="5819377"/>
            <a:ext cx="96523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9F9A20-FA98-40C9-A750-4985E0CD44F0}"/>
              </a:ext>
            </a:extLst>
          </p:cNvPr>
          <p:cNvSpPr txBox="1"/>
          <p:nvPr/>
        </p:nvSpPr>
        <p:spPr>
          <a:xfrm>
            <a:off x="10832735" y="5316480"/>
            <a:ext cx="1043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User Action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FBB593-508D-4BB1-B9B7-D58A7B3E9AF4}"/>
              </a:ext>
            </a:extLst>
          </p:cNvPr>
          <p:cNvSpPr txBox="1"/>
          <p:nvPr/>
        </p:nvSpPr>
        <p:spPr>
          <a:xfrm>
            <a:off x="10832735" y="6025594"/>
            <a:ext cx="1051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Outcome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0E8226C-532C-44B2-BB9D-10D6BED5E121}"/>
              </a:ext>
            </a:extLst>
          </p:cNvPr>
          <p:cNvSpPr/>
          <p:nvPr/>
        </p:nvSpPr>
        <p:spPr>
          <a:xfrm>
            <a:off x="10070835" y="1672983"/>
            <a:ext cx="1400265" cy="99909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C00000"/>
                </a:solidFill>
              </a:rPr>
              <a:t>Currently no further instructions or email with directions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B185990-F1E8-42F3-8698-A0E18AEBCCE7}"/>
              </a:ext>
            </a:extLst>
          </p:cNvPr>
          <p:cNvSpPr/>
          <p:nvPr/>
        </p:nvSpPr>
        <p:spPr>
          <a:xfrm>
            <a:off x="9490671" y="2071657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8549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DFEB7-51D6-4DC4-B47C-6C926A8D1D41}"/>
              </a:ext>
            </a:extLst>
          </p:cNvPr>
          <p:cNvSpPr/>
          <p:nvPr/>
        </p:nvSpPr>
        <p:spPr>
          <a:xfrm>
            <a:off x="511728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DA8A26-A2B4-4B56-883B-175A9FC375C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11728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E89E8E-5B7B-434D-9B08-EFE20FE7C68A}"/>
              </a:ext>
            </a:extLst>
          </p:cNvPr>
          <p:cNvSpPr txBox="1"/>
          <p:nvPr/>
        </p:nvSpPr>
        <p:spPr>
          <a:xfrm>
            <a:off x="591423" y="1372902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Searches For  “File Type Detection” in search engine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52A23-6B07-432B-AD95-87A89A96CE54}"/>
              </a:ext>
            </a:extLst>
          </p:cNvPr>
          <p:cNvSpPr txBox="1"/>
          <p:nvPr/>
        </p:nvSpPr>
        <p:spPr>
          <a:xfrm>
            <a:off x="549478" y="2294770"/>
            <a:ext cx="115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Glasswall Store in search engine results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4389BC-9EBA-46A0-AEF9-9F3507DAB307}"/>
              </a:ext>
            </a:extLst>
          </p:cNvPr>
          <p:cNvSpPr/>
          <p:nvPr/>
        </p:nvSpPr>
        <p:spPr>
          <a:xfrm>
            <a:off x="2367093" y="1276431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FDA53-DEC5-4A17-AB58-A53772966397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2367093" y="2211804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E7E9D8-06D4-4DF0-921A-EE2B495B33F6}"/>
              </a:ext>
            </a:extLst>
          </p:cNvPr>
          <p:cNvSpPr txBox="1"/>
          <p:nvPr/>
        </p:nvSpPr>
        <p:spPr>
          <a:xfrm>
            <a:off x="2446789" y="1372902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clicks on link in search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8DC6-EE65-4CBC-9F5C-C4462EC53158}"/>
              </a:ext>
            </a:extLst>
          </p:cNvPr>
          <p:cNvSpPr txBox="1"/>
          <p:nvPr/>
        </p:nvSpPr>
        <p:spPr>
          <a:xfrm>
            <a:off x="2438401" y="2294770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taken to GW Store File Type Detection Page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A76F40-7411-4AD6-90D3-D99A852B0C99}"/>
              </a:ext>
            </a:extLst>
          </p:cNvPr>
          <p:cNvSpPr/>
          <p:nvPr/>
        </p:nvSpPr>
        <p:spPr>
          <a:xfrm>
            <a:off x="1900107" y="2083862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A7A27B-24C9-4BB3-8974-378980211B61}"/>
              </a:ext>
            </a:extLst>
          </p:cNvPr>
          <p:cNvSpPr/>
          <p:nvPr/>
        </p:nvSpPr>
        <p:spPr>
          <a:xfrm>
            <a:off x="4218264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B42821-81ED-416C-827E-24633CA87D3F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4218264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36C9D8-EC17-43E8-8B58-4EC8930911A9}"/>
              </a:ext>
            </a:extLst>
          </p:cNvPr>
          <p:cNvSpPr txBox="1"/>
          <p:nvPr/>
        </p:nvSpPr>
        <p:spPr>
          <a:xfrm>
            <a:off x="4289572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sign up/log in page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11F0441-49BE-4BE0-9EA1-448D04FBB5DA}"/>
              </a:ext>
            </a:extLst>
          </p:cNvPr>
          <p:cNvSpPr/>
          <p:nvPr/>
        </p:nvSpPr>
        <p:spPr>
          <a:xfrm>
            <a:off x="3751278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BB0479-DE84-458E-B6BC-9CF61CD9D31D}"/>
              </a:ext>
            </a:extLst>
          </p:cNvPr>
          <p:cNvSpPr/>
          <p:nvPr/>
        </p:nvSpPr>
        <p:spPr>
          <a:xfrm>
            <a:off x="6069435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CB439F-E596-44E3-B43B-99CF2CBBCFC6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6069435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3C6D2A-B3D5-4222-ADE9-FB8C369B7C85}"/>
              </a:ext>
            </a:extLst>
          </p:cNvPr>
          <p:cNvSpPr txBox="1"/>
          <p:nvPr/>
        </p:nvSpPr>
        <p:spPr>
          <a:xfrm>
            <a:off x="6149131" y="1372901"/>
            <a:ext cx="1043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signs up for a GW account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DB994-6E31-4670-A8D8-2A632DB3510E}"/>
              </a:ext>
            </a:extLst>
          </p:cNvPr>
          <p:cNvSpPr txBox="1"/>
          <p:nvPr/>
        </p:nvSpPr>
        <p:spPr>
          <a:xfrm>
            <a:off x="6140743" y="2294768"/>
            <a:ext cx="1051419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sees checkout page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6700A28-726A-45B5-BF77-C30B4885D608}"/>
              </a:ext>
            </a:extLst>
          </p:cNvPr>
          <p:cNvSpPr/>
          <p:nvPr/>
        </p:nvSpPr>
        <p:spPr>
          <a:xfrm>
            <a:off x="5602449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E4A012-A7A5-40C6-A9A7-7AAA71578448}"/>
              </a:ext>
            </a:extLst>
          </p:cNvPr>
          <p:cNvSpPr/>
          <p:nvPr/>
        </p:nvSpPr>
        <p:spPr>
          <a:xfrm>
            <a:off x="7920606" y="1276430"/>
            <a:ext cx="1233182" cy="187074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884018-CF0C-4DC9-90D9-20962D471C9D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7920606" y="2211803"/>
            <a:ext cx="12331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44CA17-7303-4D41-A5D7-414D08A86121}"/>
              </a:ext>
            </a:extLst>
          </p:cNvPr>
          <p:cNvSpPr txBox="1"/>
          <p:nvPr/>
        </p:nvSpPr>
        <p:spPr>
          <a:xfrm>
            <a:off x="8000302" y="1372901"/>
            <a:ext cx="1043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pays and completes checkout 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169CE9-9EA4-4A57-9F47-43881DA14A7D}"/>
              </a:ext>
            </a:extLst>
          </p:cNvPr>
          <p:cNvSpPr txBox="1"/>
          <p:nvPr/>
        </p:nvSpPr>
        <p:spPr>
          <a:xfrm>
            <a:off x="7991914" y="2294769"/>
            <a:ext cx="105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receives an email with a receipt for their payment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CB47805-BE0B-40D1-878E-C4E43EC483A5}"/>
              </a:ext>
            </a:extLst>
          </p:cNvPr>
          <p:cNvSpPr/>
          <p:nvPr/>
        </p:nvSpPr>
        <p:spPr>
          <a:xfrm>
            <a:off x="7453620" y="2083861"/>
            <a:ext cx="343948" cy="25584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C51389-EB5A-4731-8045-0542847145D5}"/>
              </a:ext>
            </a:extLst>
          </p:cNvPr>
          <p:cNvSpPr txBox="1"/>
          <p:nvPr/>
        </p:nvSpPr>
        <p:spPr>
          <a:xfrm>
            <a:off x="4815281" y="500966"/>
            <a:ext cx="295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Glasswall Rebuild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2C0D8C96-446E-4DE1-AD8E-584C24228933}"/>
              </a:ext>
            </a:extLst>
          </p:cNvPr>
          <p:cNvSpPr/>
          <p:nvPr/>
        </p:nvSpPr>
        <p:spPr>
          <a:xfrm>
            <a:off x="10871636" y="5087246"/>
            <a:ext cx="965231" cy="1464262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9BD98F-1255-4351-935E-15DC59AA2BFF}"/>
              </a:ext>
            </a:extLst>
          </p:cNvPr>
          <p:cNvCxnSpPr>
            <a:cxnSpLocks/>
            <a:stCxn id="96" idx="1"/>
            <a:endCxn id="96" idx="3"/>
          </p:cNvCxnSpPr>
          <p:nvPr/>
        </p:nvCxnSpPr>
        <p:spPr>
          <a:xfrm>
            <a:off x="10871636" y="5819377"/>
            <a:ext cx="96523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9F9A20-FA98-40C9-A750-4985E0CD44F0}"/>
              </a:ext>
            </a:extLst>
          </p:cNvPr>
          <p:cNvSpPr txBox="1"/>
          <p:nvPr/>
        </p:nvSpPr>
        <p:spPr>
          <a:xfrm>
            <a:off x="10832735" y="5316480"/>
            <a:ext cx="1043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User Action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FBB593-508D-4BB1-B9B7-D58A7B3E9AF4}"/>
              </a:ext>
            </a:extLst>
          </p:cNvPr>
          <p:cNvSpPr txBox="1"/>
          <p:nvPr/>
        </p:nvSpPr>
        <p:spPr>
          <a:xfrm>
            <a:off x="10832735" y="6025594"/>
            <a:ext cx="1051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Outcome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12914D-4C32-427E-9430-C74AD2A27A21}"/>
              </a:ext>
            </a:extLst>
          </p:cNvPr>
          <p:cNvSpPr txBox="1"/>
          <p:nvPr/>
        </p:nvSpPr>
        <p:spPr>
          <a:xfrm>
            <a:off x="4273454" y="1321817"/>
            <a:ext cx="1194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reads description and then clicks</a:t>
            </a:r>
          </a:p>
          <a:p>
            <a:r>
              <a:rPr lang="en-GB" sz="1100" dirty="0"/>
              <a:t>“Buy now”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EEC53A-27AE-4141-9B0E-16D2719FEE7E}"/>
              </a:ext>
            </a:extLst>
          </p:cNvPr>
          <p:cNvSpPr/>
          <p:nvPr/>
        </p:nvSpPr>
        <p:spPr>
          <a:xfrm>
            <a:off x="7920606" y="3522826"/>
            <a:ext cx="1233182" cy="780725"/>
          </a:xfrm>
          <a:prstGeom prst="roundRect">
            <a:avLst>
              <a:gd name="adj" fmla="val 57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EC71BD-CC51-4722-9E0B-55392450DDE8}"/>
              </a:ext>
            </a:extLst>
          </p:cNvPr>
          <p:cNvSpPr txBox="1"/>
          <p:nvPr/>
        </p:nvSpPr>
        <p:spPr>
          <a:xfrm>
            <a:off x="7920607" y="3604850"/>
            <a:ext cx="12331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GW Support Receives Notification Email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71AFEC-DD1E-49EA-9C9A-1C2591069A79}"/>
              </a:ext>
            </a:extLst>
          </p:cNvPr>
          <p:cNvCxnSpPr/>
          <p:nvPr/>
        </p:nvCxnSpPr>
        <p:spPr>
          <a:xfrm>
            <a:off x="8537197" y="3147175"/>
            <a:ext cx="0" cy="3756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29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B70C1866CCD44A6678EAA42081FF0" ma:contentTypeVersion="10" ma:contentTypeDescription="Create a new document." ma:contentTypeScope="" ma:versionID="64c295a6a2e75502d082153a2128de71">
  <xsd:schema xmlns:xsd="http://www.w3.org/2001/XMLSchema" xmlns:xs="http://www.w3.org/2001/XMLSchema" xmlns:p="http://schemas.microsoft.com/office/2006/metadata/properties" xmlns:ns3="d95ba513-38ac-4309-8854-9ece6a77dee7" xmlns:ns4="69d678d8-db17-4db1-a07e-d2daa4efdc03" targetNamespace="http://schemas.microsoft.com/office/2006/metadata/properties" ma:root="true" ma:fieldsID="fdbc27f95c6d3512a2acc4c6b76f698b" ns3:_="" ns4:_="">
    <xsd:import namespace="d95ba513-38ac-4309-8854-9ece6a77dee7"/>
    <xsd:import namespace="69d678d8-db17-4db1-a07e-d2daa4efdc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ba513-38ac-4309-8854-9ece6a77d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d678d8-db17-4db1-a07e-d2daa4efdc0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8AE5F3-B467-4BF2-9841-7609832A48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5ba513-38ac-4309-8854-9ece6a77dee7"/>
    <ds:schemaRef ds:uri="69d678d8-db17-4db1-a07e-d2daa4efdc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D3521F-4F92-494D-AC04-D473868374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F7931F-D55D-4951-96A0-15C04D950D72}">
  <ds:schemaRefs>
    <ds:schemaRef ds:uri="69d678d8-db17-4db1-a07e-d2daa4efdc03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d95ba513-38ac-4309-8854-9ece6a77dee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1304</Words>
  <Application>Microsoft Office PowerPoint</Application>
  <PresentationFormat>Widescreen</PresentationFormat>
  <Paragraphs>199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Benton</dc:creator>
  <cp:lastModifiedBy>Mike Benton</cp:lastModifiedBy>
  <cp:revision>4</cp:revision>
  <dcterms:created xsi:type="dcterms:W3CDTF">2020-02-13T10:35:56Z</dcterms:created>
  <dcterms:modified xsi:type="dcterms:W3CDTF">2020-02-13T16:23:17Z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0x0101004C5B70C1866CCD44A6678EAA42081FF0</vt:lpwstr>
  </property>
</Properties>
</file>