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1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2A70F-6266-45E8-A656-75AE55228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223F7-D5C8-4C64-B62D-5B2E1A4F3CAF}" type="datetimeFigureOut">
              <a:rPr lang="en-GB"/>
              <a:pPr>
                <a:defRPr/>
              </a:pPr>
              <a:t>02/12/2020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D8411-C8F1-40AB-AFE5-08D8F8E6C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3D402-6693-4D79-AFAB-ADAB8BB80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489D6-7776-4984-BD27-F67BC2BCC4B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027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4B59B-1D2A-4296-A1F9-58F6CAE9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CE3496-18A0-48B3-A759-9667DDB23441}" type="datetimeFigureOut">
              <a:rPr lang="en-GB"/>
              <a:pPr>
                <a:defRPr/>
              </a:pPr>
              <a:t>02/12/2020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D5A70-6021-4664-B620-6C9C347BC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91413-0D93-4FC1-B704-EDD6568B9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F708A-1E8E-4A48-8850-4A46C6D722B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004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66FE1-3F53-445E-BB4F-7E748B549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62476-271A-4371-AE0B-8693AF1E16CC}" type="datetimeFigureOut">
              <a:rPr lang="en-GB"/>
              <a:pPr>
                <a:defRPr/>
              </a:pPr>
              <a:t>02/12/2020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C2EF8-4641-4C28-8B29-E1C2EF7B0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6D15C-6CB2-4101-BC5B-CD404CE17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EFBCC1-B4FC-4332-8738-A0504D95F6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973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481E6-CD99-4182-8004-104A6BC81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75C76-60AF-493A-9EEA-2072C86B59F9}" type="datetimeFigureOut">
              <a:rPr lang="en-GB"/>
              <a:pPr>
                <a:defRPr/>
              </a:pPr>
              <a:t>02/12/2020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583F0-5C1E-47F0-9E57-55481193D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6A894-F7D4-469D-BD3E-3FFEE1884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DC4BB-2A0A-4302-801A-E14F50B8C73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428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6F3E5-3B76-4F78-A9C6-243923812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22445-148C-4B69-87BE-DF4279FA964B}" type="datetimeFigureOut">
              <a:rPr lang="en-GB"/>
              <a:pPr>
                <a:defRPr/>
              </a:pPr>
              <a:t>02/12/2020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3C65B-3D5F-4EB4-BD1F-1D8CB11B1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07FBF-3346-42B9-9B68-A5B082F39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1847D-3CCA-4E09-AAEB-E055563B03B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680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99FFCF6-DA2F-47EF-9E30-F45147605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411EE2-B954-498E-8641-3237E010B788}" type="datetimeFigureOut">
              <a:rPr lang="en-GB"/>
              <a:pPr>
                <a:defRPr/>
              </a:pPr>
              <a:t>02/12/2020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D0F874B-AEA8-42B9-9FEF-C29575E17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DEFA28D-8A24-4905-BE48-8E21DE173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5E2CA-6480-4CA8-8D65-4CD51F11748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51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A7E449F-9519-4B37-9C9D-70B3E1270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8A894C-B7BA-4A3C-BF54-EE23D6E9F229}" type="datetimeFigureOut">
              <a:rPr lang="en-GB"/>
              <a:pPr>
                <a:defRPr/>
              </a:pPr>
              <a:t>02/12/2020</a:t>
            </a:fld>
            <a:endParaRPr lang="en-GB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9E4C9BA-991D-4A9A-B75A-FEB46271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80547C-9021-4E5E-AD70-CA1EAAC7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2E068-2F54-4DE3-B839-5D388AA958E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827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B4DEBBD-16E1-40CF-86B4-263D5B556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20DF3F-75C3-4515-A65A-EA54ED62335D}" type="datetimeFigureOut">
              <a:rPr lang="en-GB"/>
              <a:pPr>
                <a:defRPr/>
              </a:pPr>
              <a:t>02/12/2020</a:t>
            </a:fld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8BE0090-F00D-4687-A6F7-9A4581DBE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A0A50AA-D8B0-4975-98DA-FC854710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804584-9A68-4C77-947A-0F238D7DEE4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19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435E160-65D7-466E-BC08-F2EAA5F4D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DA6AE8-05E4-483C-A57D-7E3FB8875793}" type="datetimeFigureOut">
              <a:rPr lang="en-GB"/>
              <a:pPr>
                <a:defRPr/>
              </a:pPr>
              <a:t>02/12/2020</a:t>
            </a:fld>
            <a:endParaRPr lang="en-GB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1F8A4E3-96BF-40E8-92C0-3D6FF87A9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F915C09-3F9A-43B7-9C10-D30E738BE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A73B7-7C3A-4866-A936-1AB324521CB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59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A533CFD-324F-48D1-BE7F-EFD14BC6B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CBF58-487D-496D-A24B-1BB795FA8180}" type="datetimeFigureOut">
              <a:rPr lang="en-GB"/>
              <a:pPr>
                <a:defRPr/>
              </a:pPr>
              <a:t>02/12/2020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EDD412C-9E41-4451-AF27-7A31762F4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0DC36C1-E65F-4E8D-A337-96DF353CE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B2994F-97A3-4B40-8A36-B0C64D5EDEB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498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B0DFD87-1516-4A3E-8A3F-CE6A294B5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F9087D-22A4-404D-B851-FC6762022CC4}" type="datetimeFigureOut">
              <a:rPr lang="en-GB"/>
              <a:pPr>
                <a:defRPr/>
              </a:pPr>
              <a:t>02/12/2020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65DD1BF-601C-4ABA-A1F4-ED818DE9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A7D783B-E7B6-441D-B738-031B3111C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29BE0-2776-4E9E-B0C1-9E7F7F30437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34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66401D01-DC91-4617-9403-FB23FE548D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E65DC63-46B3-48A6-9125-F047F309F3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60AC0-8BEC-447D-BE00-82C770FA7B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89B6CA2-F795-42E1-B4CB-3D7A3357E332}" type="datetimeFigureOut">
              <a:rPr lang="en-GB"/>
              <a:pPr>
                <a:defRPr/>
              </a:pPr>
              <a:t>02/12/2020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5CD-7535-4582-95FA-20CE13B48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E84A3-8D6F-4EA0-828E-9545671B7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D7CFB24-6549-4AE7-9C5B-3A92F9BFA73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69545EC1-6F49-4C52-8088-C5B36B104DE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en-US"/>
              <a:t>SAMPLE</a:t>
            </a:r>
          </a:p>
        </p:txBody>
      </p:sp>
      <p:sp>
        <p:nvSpPr>
          <p:cNvPr id="2051" name="Subtitle 2">
            <a:extLst>
              <a:ext uri="{FF2B5EF4-FFF2-40B4-BE49-F238E27FC236}">
                <a16:creationId xmlns:a16="http://schemas.microsoft.com/office/drawing/2014/main" id="{18CC4785-D3F1-456A-B1F4-F800E7F817C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69545EC1-6F49-4C52-8088-C5B36B104DE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en-US"/>
              <a:t>SAMPLE</a:t>
            </a:r>
          </a:p>
        </p:txBody>
      </p:sp>
      <p:sp>
        <p:nvSpPr>
          <p:cNvPr id="2051" name="Subtitle 2">
            <a:extLst>
              <a:ext uri="{FF2B5EF4-FFF2-40B4-BE49-F238E27FC236}">
                <a16:creationId xmlns:a16="http://schemas.microsoft.com/office/drawing/2014/main" id="{18CC4785-D3F1-456A-B1F4-F800E7F817C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2175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59A475A7172540824579B343C3FCB7" ma:contentTypeVersion="11" ma:contentTypeDescription="Create a new document." ma:contentTypeScope="" ma:versionID="e884422bc71357b6e7e42b7f89e026ba">
  <xsd:schema xmlns:xsd="http://www.w3.org/2001/XMLSchema" xmlns:xs="http://www.w3.org/2001/XMLSchema" xmlns:p="http://schemas.microsoft.com/office/2006/metadata/properties" xmlns:ns2="fd2d150d-a7a2-4bf2-bd0b-f244ae62f7d3" xmlns:ns3="2a31024d-f0cd-4185-b6f6-677ecd1d149e" targetNamespace="http://schemas.microsoft.com/office/2006/metadata/properties" ma:root="true" ma:fieldsID="7987ba5aba4d170c54af464841e05bb8" ns2:_="" ns3:_="">
    <xsd:import namespace="fd2d150d-a7a2-4bf2-bd0b-f244ae62f7d3"/>
    <xsd:import namespace="2a31024d-f0cd-4185-b6f6-677ecd1d14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2d150d-a7a2-4bf2-bd0b-f244ae62f7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31024d-f0cd-4185-b6f6-677ecd1d149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A6C8E39-C5F6-410F-9DFF-58D1CE04B891}"/>
</file>

<file path=customXml/itemProps2.xml><?xml version="1.0" encoding="utf-8"?>
<ds:datastoreItem xmlns:ds="http://schemas.openxmlformats.org/officeDocument/2006/customXml" ds:itemID="{5115F541-8C09-4987-AD7E-644A7B8F1CA6}"/>
</file>

<file path=customXml/itemProps3.xml><?xml version="1.0" encoding="utf-8"?>
<ds:datastoreItem xmlns:ds="http://schemas.openxmlformats.org/officeDocument/2006/customXml" ds:itemID="{E3F4203B-1042-495F-914F-1D6921E98EBA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Arial</vt:lpstr>
      <vt:lpstr>Calibri Light</vt:lpstr>
      <vt:lpstr>Office Theme</vt:lpstr>
      <vt:lpstr>SAMPLE</vt:lpstr>
      <vt:lpstr>SAMPLE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</dc:title>
  <dc:creator>Max Bussell</dc:creator>
  <cp:lastModifiedBy>Max Bussell</cp:lastModifiedBy>
  <cp:revision>2</cp:revision>
  <dcterms:created xsi:type="dcterms:W3CDTF">2020-12-02T15:04:04Z</dcterms:created>
  <dcterms:modified xsi:type="dcterms:W3CDTF">2020-12-02T15:13:44Z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0x010100EE59A475A7172540824579B343C3FCB7</vt:lpwstr>
  </property>
</Properties>
</file>