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RVJUiVN+PGKIdQ5gljAfx+cY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28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2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30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30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30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30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30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31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31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3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31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31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31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3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21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21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6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6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6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1524001" y="252248"/>
            <a:ext cx="11193516" cy="15923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                Chapter-1</a:t>
            </a:r>
            <a:br>
              <a:rPr lang="en-US" sz="4000"/>
            </a:br>
            <a:r>
              <a:rPr lang="en-US" sz="4000"/>
              <a:t>         Rational Numbers</a:t>
            </a:r>
            <a:endParaRPr sz="4000"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1524000" y="2191408"/>
            <a:ext cx="9144000" cy="41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lt1"/>
                </a:solidFill>
              </a:rPr>
              <a:t>FIRST WE WILL RECALL ABOUT ALL TYPES OF NUMBERS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>
                <a:solidFill>
                  <a:schemeClr val="lt1"/>
                </a:solidFill>
              </a:rPr>
              <a:t>NATURAL NUMBERS – COUNTING NUMBERS ARE KNOWN AS NATURAL NUMBERS. FOR EXAMPLE 1,2,3,4,...... AND SO . THIS COLLECTION OF NUMBERS  IS DENOTED BY N. 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>
                <a:solidFill>
                  <a:schemeClr val="lt1"/>
                </a:solidFill>
              </a:rPr>
              <a:t>WHOLE NUMBERS- COLLECTION OF NATURAL NUMBERS INCLUDING NUMBER 0 IS KNOWN AS WHOLE NUMBERS. THIS COLLECTION OF WHOLE NUMBERS IS DENOTED BY W.FOR EXAMPLE 0,1,2,3….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646111" y="1459111"/>
            <a:ext cx="10753725" cy="43898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2" r="-281" t="-13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25" r="-1293" t="-30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2020-03-30T12:17:53Z</dcterms:created>
  <dc:creator>Chauhan</dc:creator>
</cp:coreProperties>
</file>