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5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5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9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6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0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5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8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7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et. </a:t>
            </a:r>
            <a:r>
              <a:rPr lang="en-GB" dirty="0" err="1"/>
              <a:t>Tellus</a:t>
            </a:r>
            <a:r>
              <a:rPr lang="en-GB" dirty="0"/>
              <a:t> in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. </a:t>
            </a:r>
            <a:r>
              <a:rPr lang="en-GB" dirty="0" err="1"/>
              <a:t>Mi</a:t>
            </a:r>
            <a:r>
              <a:rPr lang="en-GB" dirty="0"/>
              <a:t>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non quam lacus </a:t>
            </a:r>
            <a:r>
              <a:rPr lang="en-GB" dirty="0" err="1"/>
              <a:t>suspendisse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dui. Nunc </a:t>
            </a:r>
            <a:r>
              <a:rPr lang="en-GB" dirty="0" err="1"/>
              <a:t>faucibus</a:t>
            </a:r>
            <a:r>
              <a:rPr lang="en-GB" dirty="0"/>
              <a:t> a </a:t>
            </a:r>
            <a:r>
              <a:rPr lang="en-GB" dirty="0" err="1"/>
              <a:t>pellentesque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dictum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 </a:t>
            </a:r>
            <a:r>
              <a:rPr lang="en-GB" dirty="0" err="1"/>
              <a:t>est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In </a:t>
            </a:r>
            <a:r>
              <a:rPr lang="en-GB" dirty="0" err="1"/>
              <a:t>hendrerit</a:t>
            </a:r>
            <a:r>
              <a:rPr lang="en-GB" dirty="0"/>
              <a:t> gravida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a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Massa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in.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 et. Massa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fusce</a:t>
            </a:r>
            <a:r>
              <a:rPr lang="en-GB" dirty="0"/>
              <a:t> id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in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Purus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sed.</a:t>
            </a:r>
          </a:p>
          <a:p>
            <a:endParaRPr lang="en-GB" dirty="0"/>
          </a:p>
          <a:p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gravida in </a:t>
            </a:r>
            <a:r>
              <a:rPr lang="en-GB" dirty="0" err="1"/>
              <a:t>fermentum</a:t>
            </a:r>
            <a:r>
              <a:rPr lang="en-GB" dirty="0"/>
              <a:t> et </a:t>
            </a:r>
            <a:r>
              <a:rPr lang="en-GB" dirty="0" err="1"/>
              <a:t>sollicitudin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quam </a:t>
            </a:r>
            <a:r>
              <a:rPr lang="en-GB" dirty="0" err="1"/>
              <a:t>nulla</a:t>
            </a:r>
            <a:r>
              <a:rPr lang="en-GB" dirty="0"/>
              <a:t>.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diam. In vitae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sed. Non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cursus. Justo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non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 </a:t>
            </a:r>
            <a:r>
              <a:rPr lang="en-GB" dirty="0" err="1"/>
              <a:t>accumsan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. </a:t>
            </a:r>
            <a:r>
              <a:rPr lang="en-GB" dirty="0" err="1"/>
              <a:t>Quis</a:t>
            </a:r>
            <a:r>
              <a:rPr lang="en-GB" dirty="0"/>
              <a:t> ipsum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gravida dictum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ac. Massa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lacus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. Massa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et </a:t>
            </a:r>
            <a:r>
              <a:rPr lang="en-GB" dirty="0" err="1"/>
              <a:t>molestie</a:t>
            </a:r>
            <a:r>
              <a:rPr lang="en-GB" dirty="0"/>
              <a:t> ac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</a:t>
            </a:r>
            <a:r>
              <a:rPr lang="en-GB" dirty="0" err="1"/>
              <a:t>Sapien</a:t>
            </a:r>
            <a:r>
              <a:rPr lang="en-GB" dirty="0"/>
              <a:t> et ligula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libero. In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nisi. </a:t>
            </a:r>
            <a:r>
              <a:rPr lang="en-GB" dirty="0" err="1"/>
              <a:t>Tincidunt</a:t>
            </a:r>
            <a:r>
              <a:rPr lang="en-GB" dirty="0"/>
              <a:t> dui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sit.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.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condimentum</a:t>
            </a:r>
            <a:r>
              <a:rPr lang="en-GB" dirty="0"/>
              <a:t> id </a:t>
            </a:r>
            <a:r>
              <a:rPr lang="en-GB" dirty="0" err="1"/>
              <a:t>venenatis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cursus </a:t>
            </a:r>
            <a:r>
              <a:rPr lang="en-GB" dirty="0" err="1"/>
              <a:t>risus</a:t>
            </a:r>
            <a:r>
              <a:rPr lang="en-GB" dirty="0"/>
              <a:t> at </a:t>
            </a:r>
            <a:r>
              <a:rPr lang="en-GB" dirty="0" err="1"/>
              <a:t>ultrices</a:t>
            </a:r>
            <a:r>
              <a:rPr lang="en-GB" dirty="0"/>
              <a:t> mi tempus.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in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in </a:t>
            </a:r>
            <a:r>
              <a:rPr lang="en-GB" dirty="0" err="1"/>
              <a:t>est</a:t>
            </a:r>
            <a:r>
              <a:rPr lang="en-GB" dirty="0"/>
              <a:t> ante in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cursus. Pretium </a:t>
            </a:r>
            <a:r>
              <a:rPr lang="en-GB" dirty="0" err="1"/>
              <a:t>aenean</a:t>
            </a:r>
            <a:r>
              <a:rPr lang="en-GB" dirty="0"/>
              <a:t> pharetra magna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Est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porta.</a:t>
            </a:r>
          </a:p>
          <a:p>
            <a:endParaRPr lang="en-GB" dirty="0"/>
          </a:p>
          <a:p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 </a:t>
            </a:r>
            <a:r>
              <a:rPr lang="en-GB" dirty="0" err="1"/>
              <a:t>faucibus</a:t>
            </a:r>
            <a:r>
              <a:rPr lang="en-GB" dirty="0"/>
              <a:t> in </a:t>
            </a:r>
            <a:r>
              <a:rPr lang="en-GB" dirty="0" err="1"/>
              <a:t>ornare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dui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mi </a:t>
            </a:r>
            <a:r>
              <a:rPr lang="en-GB" dirty="0" err="1"/>
              <a:t>proin</a:t>
            </a:r>
            <a:r>
              <a:rPr lang="en-GB" dirty="0"/>
              <a:t> sed.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non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ac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in.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. Libero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a lacus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Platea </a:t>
            </a:r>
            <a:r>
              <a:rPr lang="en-GB" dirty="0" err="1"/>
              <a:t>dictumst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semper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at </a:t>
            </a:r>
            <a:r>
              <a:rPr lang="en-GB" dirty="0" err="1"/>
              <a:t>tellus</a:t>
            </a:r>
            <a:r>
              <a:rPr lang="en-GB" dirty="0"/>
              <a:t> at.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dui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Dignissim</a:t>
            </a:r>
            <a:r>
              <a:rPr lang="en-GB" dirty="0"/>
              <a:t> convallis </a:t>
            </a:r>
            <a:r>
              <a:rPr lang="en-GB" dirty="0" err="1"/>
              <a:t>aenean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at.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diam. Massa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dui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vitae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integer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integer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. Et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lacus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A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.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magna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fames. </a:t>
            </a:r>
            <a:r>
              <a:rPr lang="en-GB" dirty="0" err="1"/>
              <a:t>Sed</a:t>
            </a:r>
            <a:r>
              <a:rPr lang="en-GB" dirty="0"/>
              <a:t> libero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at </a:t>
            </a:r>
            <a:r>
              <a:rPr lang="en-GB" dirty="0" err="1"/>
              <a:t>elementum</a:t>
            </a:r>
            <a:r>
              <a:rPr lang="en-GB" dirty="0"/>
              <a:t>. Id cursus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mi.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. Cursus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in </a:t>
            </a:r>
            <a:r>
              <a:rPr lang="en-GB" dirty="0" err="1"/>
              <a:t>arcu</a:t>
            </a:r>
            <a:r>
              <a:rPr lang="en-GB" dirty="0"/>
              <a:t> cursus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.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Vitae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nisi lacus sed.</a:t>
            </a:r>
          </a:p>
          <a:p>
            <a:endParaRPr lang="en-GB" dirty="0"/>
          </a:p>
          <a:p>
            <a:r>
              <a:rPr lang="en-GB" dirty="0"/>
              <a:t>Lacus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 porta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potenti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ac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ipsum a </a:t>
            </a:r>
            <a:r>
              <a:rPr lang="en-GB" dirty="0" err="1"/>
              <a:t>arcu</a:t>
            </a:r>
            <a:r>
              <a:rPr lang="en-GB" dirty="0"/>
              <a:t> cursus vitae </a:t>
            </a:r>
            <a:r>
              <a:rPr lang="en-GB" dirty="0" err="1"/>
              <a:t>congue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non </a:t>
            </a:r>
            <a:r>
              <a:rPr lang="en-GB" dirty="0" err="1"/>
              <a:t>blandit</a:t>
            </a:r>
            <a:r>
              <a:rPr lang="en-GB" dirty="0"/>
              <a:t>.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nisi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quam </a:t>
            </a:r>
            <a:r>
              <a:rPr lang="en-GB" dirty="0" err="1"/>
              <a:t>adipiscing</a:t>
            </a:r>
            <a:r>
              <a:rPr lang="en-GB" dirty="0"/>
              <a:t> vitae </a:t>
            </a:r>
            <a:r>
              <a:rPr lang="en-GB" dirty="0" err="1"/>
              <a:t>proin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sed. Ac </a:t>
            </a:r>
            <a:r>
              <a:rPr lang="en-GB" dirty="0" err="1"/>
              <a:t>tincidunt</a:t>
            </a:r>
            <a:r>
              <a:rPr lang="en-GB" dirty="0"/>
              <a:t> vitae semper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semper </a:t>
            </a:r>
            <a:r>
              <a:rPr lang="en-GB" dirty="0" err="1"/>
              <a:t>feugiat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sit. Integer vitae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Mauris</a:t>
            </a:r>
            <a:r>
              <a:rPr lang="en-GB" dirty="0"/>
              <a:t> in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in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. Est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magna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. Magna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gravida.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Quam </a:t>
            </a:r>
            <a:r>
              <a:rPr lang="en-GB" dirty="0" err="1"/>
              <a:t>quisque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quam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.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mi ipsum.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. Non </a:t>
            </a:r>
            <a:r>
              <a:rPr lang="en-GB" dirty="0" err="1"/>
              <a:t>curabitur</a:t>
            </a:r>
            <a:r>
              <a:rPr lang="en-GB" dirty="0"/>
              <a:t> gravida </a:t>
            </a:r>
            <a:r>
              <a:rPr lang="en-GB" dirty="0" err="1"/>
              <a:t>arcu</a:t>
            </a:r>
            <a:r>
              <a:rPr lang="en-GB" dirty="0"/>
              <a:t> ac.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vitae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curabitur</a:t>
            </a:r>
            <a:r>
              <a:rPr lang="en-GB" dirty="0"/>
              <a:t> vitae </a:t>
            </a:r>
            <a:r>
              <a:rPr lang="en-GB" dirty="0" err="1"/>
              <a:t>nunc</a:t>
            </a:r>
            <a:r>
              <a:rPr lang="en-GB" dirty="0"/>
              <a:t>. 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in </a:t>
            </a:r>
            <a:r>
              <a:rPr lang="en-GB" dirty="0" err="1"/>
              <a:t>eu</a:t>
            </a:r>
            <a:r>
              <a:rPr lang="en-GB" dirty="0"/>
              <a:t> mi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in dictum non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at.</a:t>
            </a:r>
          </a:p>
          <a:p>
            <a:endParaRPr lang="en-GB" dirty="0"/>
          </a:p>
          <a:p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/>
              <a:t>hendreri</a:t>
            </a:r>
          </a:p>
        </p:txBody>
      </p:sp>
    </p:spTree>
    <p:extLst>
      <p:ext uri="{BB962C8B-B14F-4D97-AF65-F5344CB8AC3E}">
        <p14:creationId xmlns:p14="http://schemas.microsoft.com/office/powerpoint/2010/main" val="323061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269388"/>
              </p:ext>
            </p:extLst>
          </p:nvPr>
        </p:nvGraphicFramePr>
        <p:xfrm>
          <a:off x="4557713" y="1825625"/>
          <a:ext cx="3074987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5667198" imgH="8020037" progId="Acrobat.Document.2017">
                  <p:embed/>
                </p:oleObj>
              </mc:Choice>
              <mc:Fallback>
                <p:oleObj name="Acrobat Document" r:id="rId3" imgW="5667198" imgH="8020037" progId="Acrobat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7713" y="1825625"/>
                        <a:ext cx="3074987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81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048000" y="-3197109"/>
            <a:ext cx="6096000" cy="135485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US"/>
              <a:t>G3n3r1C </a:t>
            </a:r>
            <a:r>
              <a:rPr lang="en-US" smtClean="0"/>
              <a:t> </a:t>
            </a:r>
            <a:r>
              <a:rPr lang="en-GB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4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21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22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G3n3r1C</dc:title>
  <dc:creator>Safian Khan</dc:creator>
  <cp:lastModifiedBy>Safian Khan</cp:lastModifiedBy>
  <cp:revision>6</cp:revision>
  <dcterms:created xsi:type="dcterms:W3CDTF">2018-10-23T10:44:39Z</dcterms:created>
  <dcterms:modified xsi:type="dcterms:W3CDTF">2019-06-13T09:37:19Z</dcterms:modified>
</cp:coreProperties>
</file>