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15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51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45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79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06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43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30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95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6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38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97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C22D-DB03-4FE4-8709-8F8591ACE600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77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</a:t>
            </a:r>
            <a:r>
              <a:rPr lang="en-GB" dirty="0" err="1"/>
              <a:t>dolore</a:t>
            </a:r>
            <a:r>
              <a:rPr lang="en-GB" dirty="0"/>
              <a:t>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r>
              <a:rPr lang="en-GB" dirty="0" err="1"/>
              <a:t>Rutrum</a:t>
            </a:r>
            <a:r>
              <a:rPr lang="en-GB" dirty="0"/>
              <a:t>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habitant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et. </a:t>
            </a:r>
            <a:r>
              <a:rPr lang="en-GB" dirty="0" err="1"/>
              <a:t>Tellus</a:t>
            </a:r>
            <a:r>
              <a:rPr lang="en-GB" dirty="0"/>
              <a:t> in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. </a:t>
            </a:r>
            <a:r>
              <a:rPr lang="en-GB" dirty="0" err="1"/>
              <a:t>Mi</a:t>
            </a:r>
            <a:r>
              <a:rPr lang="en-GB" dirty="0"/>
              <a:t> ipsum </a:t>
            </a:r>
            <a:r>
              <a:rPr lang="en-GB" dirty="0" err="1"/>
              <a:t>faucibus</a:t>
            </a:r>
            <a:r>
              <a:rPr lang="en-GB" dirty="0"/>
              <a:t> vitae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.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 non quam lacus </a:t>
            </a:r>
            <a:r>
              <a:rPr lang="en-GB" dirty="0" err="1"/>
              <a:t>suspendisse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dui. Nunc </a:t>
            </a:r>
            <a:r>
              <a:rPr lang="en-GB" dirty="0" err="1"/>
              <a:t>faucibus</a:t>
            </a:r>
            <a:r>
              <a:rPr lang="en-GB" dirty="0"/>
              <a:t> a </a:t>
            </a:r>
            <a:r>
              <a:rPr lang="en-GB" dirty="0" err="1"/>
              <a:t>pellentesque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.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et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id.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 </a:t>
            </a:r>
            <a:r>
              <a:rPr lang="en-GB" dirty="0" err="1"/>
              <a:t>netus</a:t>
            </a:r>
            <a:r>
              <a:rPr lang="en-GB" dirty="0"/>
              <a:t> et </a:t>
            </a:r>
            <a:r>
              <a:rPr lang="en-GB" dirty="0" err="1"/>
              <a:t>malesuada</a:t>
            </a:r>
            <a:r>
              <a:rPr lang="en-GB" dirty="0"/>
              <a:t> fames ac </a:t>
            </a:r>
            <a:r>
              <a:rPr lang="en-GB" dirty="0" err="1"/>
              <a:t>turpis</a:t>
            </a:r>
            <a:r>
              <a:rPr lang="en-GB" dirty="0"/>
              <a:t>. </a:t>
            </a:r>
            <a:r>
              <a:rPr lang="en-GB" dirty="0" err="1"/>
              <a:t>Iaculis</a:t>
            </a:r>
            <a:r>
              <a:rPr lang="en-GB" dirty="0"/>
              <a:t> at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at </a:t>
            </a:r>
            <a:r>
              <a:rPr lang="en-GB" dirty="0" err="1"/>
              <a:t>imperdiet</a:t>
            </a:r>
            <a:r>
              <a:rPr lang="en-GB" dirty="0"/>
              <a:t>.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vivamus</a:t>
            </a:r>
            <a:r>
              <a:rPr lang="en-GB" dirty="0"/>
              <a:t> at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dictum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sollicitudin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id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.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non nisi </a:t>
            </a:r>
            <a:r>
              <a:rPr lang="en-GB" dirty="0" err="1"/>
              <a:t>est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fringilla</a:t>
            </a:r>
            <a:r>
              <a:rPr lang="en-GB" dirty="0"/>
              <a:t> </a:t>
            </a:r>
            <a:r>
              <a:rPr lang="en-GB" dirty="0" err="1"/>
              <a:t>phasellus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. In </a:t>
            </a:r>
            <a:r>
              <a:rPr lang="en-GB" dirty="0" err="1"/>
              <a:t>hendrerit</a:t>
            </a:r>
            <a:r>
              <a:rPr lang="en-GB" dirty="0"/>
              <a:t> gravida </a:t>
            </a:r>
            <a:r>
              <a:rPr lang="en-GB" dirty="0" err="1"/>
              <a:t>rutrum</a:t>
            </a:r>
            <a:r>
              <a:rPr lang="en-GB" dirty="0"/>
              <a:t> </a:t>
            </a:r>
            <a:r>
              <a:rPr lang="en-GB" dirty="0" err="1"/>
              <a:t>quisque</a:t>
            </a:r>
            <a:r>
              <a:rPr lang="en-GB" dirty="0"/>
              <a:t>.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 a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maecenas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Massa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 mi </a:t>
            </a:r>
            <a:r>
              <a:rPr lang="en-GB" dirty="0" err="1"/>
              <a:t>quis</a:t>
            </a:r>
            <a:r>
              <a:rPr lang="en-GB" dirty="0"/>
              <a:t>. </a:t>
            </a:r>
            <a:r>
              <a:rPr lang="en-GB" dirty="0" err="1"/>
              <a:t>Arcu</a:t>
            </a:r>
            <a:r>
              <a:rPr lang="en-GB" dirty="0"/>
              <a:t> non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lacinia</a:t>
            </a:r>
            <a:r>
              <a:rPr lang="en-GB" dirty="0"/>
              <a:t> at </a:t>
            </a:r>
            <a:r>
              <a:rPr lang="en-GB" dirty="0" err="1"/>
              <a:t>quis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 lacus </a:t>
            </a:r>
            <a:r>
              <a:rPr lang="en-GB" dirty="0" err="1"/>
              <a:t>luctus</a:t>
            </a:r>
            <a:r>
              <a:rPr lang="en-GB" dirty="0"/>
              <a:t> </a:t>
            </a:r>
            <a:r>
              <a:rPr lang="en-GB" dirty="0" err="1"/>
              <a:t>accumsan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 ac </a:t>
            </a:r>
            <a:r>
              <a:rPr lang="en-GB" dirty="0" err="1"/>
              <a:t>ut.</a:t>
            </a:r>
            <a:r>
              <a:rPr lang="en-GB" dirty="0"/>
              <a:t>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 in. </a:t>
            </a:r>
            <a:r>
              <a:rPr lang="en-GB" dirty="0" err="1"/>
              <a:t>Sagittis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justo</a:t>
            </a:r>
            <a:r>
              <a:rPr lang="en-GB" dirty="0"/>
              <a:t>.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at </a:t>
            </a:r>
            <a:r>
              <a:rPr lang="en-GB" dirty="0" err="1"/>
              <a:t>imperdiet</a:t>
            </a:r>
            <a:r>
              <a:rPr lang="en-GB" dirty="0"/>
              <a:t> dui.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sapien</a:t>
            </a:r>
            <a:r>
              <a:rPr lang="en-GB" dirty="0"/>
              <a:t> et. Massa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tempus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.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non nisi.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fusce</a:t>
            </a:r>
            <a:r>
              <a:rPr lang="en-GB" dirty="0"/>
              <a:t> id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. </a:t>
            </a:r>
            <a:r>
              <a:rPr lang="en-GB" dirty="0" err="1"/>
              <a:t>Orci</a:t>
            </a:r>
            <a:r>
              <a:rPr lang="en-GB" dirty="0"/>
              <a:t> </a:t>
            </a:r>
            <a:r>
              <a:rPr lang="en-GB" dirty="0" err="1"/>
              <a:t>dapibus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in </a:t>
            </a:r>
            <a:r>
              <a:rPr lang="en-GB" dirty="0" err="1"/>
              <a:t>iaculis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. Purus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sed.</a:t>
            </a:r>
          </a:p>
          <a:p>
            <a:endParaRPr lang="en-GB" dirty="0"/>
          </a:p>
          <a:p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aenean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donec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.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gravida in </a:t>
            </a:r>
            <a:r>
              <a:rPr lang="en-GB" dirty="0" err="1"/>
              <a:t>fermentum</a:t>
            </a:r>
            <a:r>
              <a:rPr lang="en-GB" dirty="0"/>
              <a:t> et </a:t>
            </a:r>
            <a:r>
              <a:rPr lang="en-GB" dirty="0" err="1"/>
              <a:t>sollicitudin</a:t>
            </a:r>
            <a:r>
              <a:rPr lang="en-GB" dirty="0"/>
              <a:t>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. Libero id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sagittis</a:t>
            </a:r>
            <a:r>
              <a:rPr lang="en-GB" dirty="0"/>
              <a:t> vitae et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quam </a:t>
            </a:r>
            <a:r>
              <a:rPr lang="en-GB" dirty="0" err="1"/>
              <a:t>nulla</a:t>
            </a:r>
            <a:r>
              <a:rPr lang="en-GB" dirty="0"/>
              <a:t>.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congue</a:t>
            </a:r>
            <a:r>
              <a:rPr lang="en-GB" dirty="0"/>
              <a:t>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diam. In vitae </a:t>
            </a:r>
            <a:r>
              <a:rPr lang="en-GB" dirty="0" err="1"/>
              <a:t>turpis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tempus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sed. Non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. </a:t>
            </a:r>
            <a:r>
              <a:rPr lang="en-GB" dirty="0" err="1"/>
              <a:t>Consequat</a:t>
            </a:r>
            <a:r>
              <a:rPr lang="en-GB" dirty="0"/>
              <a:t> semper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libero </a:t>
            </a:r>
            <a:r>
              <a:rPr lang="en-GB" dirty="0" err="1"/>
              <a:t>justo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cursus. Justo </a:t>
            </a:r>
            <a:r>
              <a:rPr lang="en-GB" dirty="0" err="1"/>
              <a:t>eget</a:t>
            </a:r>
            <a:r>
              <a:rPr lang="en-GB" dirty="0"/>
              <a:t> magna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iaculis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non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phasellus</a:t>
            </a:r>
            <a:r>
              <a:rPr lang="en-GB" dirty="0"/>
              <a:t> </a:t>
            </a:r>
            <a:r>
              <a:rPr lang="en-GB" dirty="0" err="1"/>
              <a:t>vestibulum</a:t>
            </a:r>
            <a:r>
              <a:rPr lang="en-GB" dirty="0"/>
              <a:t>. </a:t>
            </a:r>
            <a:r>
              <a:rPr lang="en-GB" dirty="0" err="1"/>
              <a:t>Arcu</a:t>
            </a:r>
            <a:r>
              <a:rPr lang="en-GB" dirty="0"/>
              <a:t> </a:t>
            </a:r>
            <a:r>
              <a:rPr lang="en-GB" dirty="0" err="1"/>
              <a:t>bibendum</a:t>
            </a:r>
            <a:r>
              <a:rPr lang="en-GB" dirty="0"/>
              <a:t> at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pharetra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.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at </a:t>
            </a:r>
            <a:r>
              <a:rPr lang="en-GB" dirty="0" err="1"/>
              <a:t>imperdiet</a:t>
            </a:r>
            <a:r>
              <a:rPr lang="en-GB" dirty="0"/>
              <a:t> dui </a:t>
            </a:r>
            <a:r>
              <a:rPr lang="en-GB" dirty="0" err="1"/>
              <a:t>accumsan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r>
              <a:rPr lang="en-GB" dirty="0"/>
              <a:t>.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aliquet</a:t>
            </a:r>
            <a:r>
              <a:rPr lang="en-GB" dirty="0"/>
              <a:t>. </a:t>
            </a:r>
            <a:r>
              <a:rPr lang="en-GB" dirty="0" err="1"/>
              <a:t>Quis</a:t>
            </a:r>
            <a:r>
              <a:rPr lang="en-GB" dirty="0"/>
              <a:t> ipsum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gravida dictum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placerat</a:t>
            </a:r>
            <a:r>
              <a:rPr lang="en-GB" dirty="0"/>
              <a:t>.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 </a:t>
            </a:r>
            <a:r>
              <a:rPr lang="en-GB" dirty="0" err="1"/>
              <a:t>netus</a:t>
            </a:r>
            <a:r>
              <a:rPr lang="en-GB" dirty="0"/>
              <a:t> et </a:t>
            </a:r>
            <a:r>
              <a:rPr lang="en-GB" dirty="0" err="1"/>
              <a:t>malesuada</a:t>
            </a:r>
            <a:r>
              <a:rPr lang="en-GB" dirty="0"/>
              <a:t> fames ac. Massa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 lacus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Nisi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vitae </a:t>
            </a:r>
            <a:r>
              <a:rPr lang="en-GB" dirty="0" err="1"/>
              <a:t>auctor</a:t>
            </a:r>
            <a:r>
              <a:rPr lang="en-GB" dirty="0"/>
              <a:t>.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. Massa </a:t>
            </a:r>
            <a:r>
              <a:rPr lang="en-GB" dirty="0" err="1"/>
              <a:t>sapien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et </a:t>
            </a:r>
            <a:r>
              <a:rPr lang="en-GB" dirty="0" err="1"/>
              <a:t>molestie</a:t>
            </a:r>
            <a:r>
              <a:rPr lang="en-GB" dirty="0"/>
              <a:t> ac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. </a:t>
            </a:r>
            <a:r>
              <a:rPr lang="en-GB" dirty="0" err="1"/>
              <a:t>Sapien</a:t>
            </a:r>
            <a:r>
              <a:rPr lang="en-GB" dirty="0"/>
              <a:t> et ligula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malesuada</a:t>
            </a:r>
            <a:r>
              <a:rPr lang="en-GB" dirty="0"/>
              <a:t> </a:t>
            </a:r>
            <a:r>
              <a:rPr lang="en-GB" dirty="0" err="1"/>
              <a:t>proin</a:t>
            </a:r>
            <a:r>
              <a:rPr lang="en-GB" dirty="0"/>
              <a:t> libero. In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nisi. </a:t>
            </a:r>
            <a:r>
              <a:rPr lang="en-GB" dirty="0" err="1"/>
              <a:t>Tincidunt</a:t>
            </a:r>
            <a:r>
              <a:rPr lang="en-GB" dirty="0"/>
              <a:t> dui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sit.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.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proin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condimentum</a:t>
            </a:r>
            <a:r>
              <a:rPr lang="en-GB" dirty="0"/>
              <a:t> id </a:t>
            </a:r>
            <a:r>
              <a:rPr lang="en-GB" dirty="0" err="1"/>
              <a:t>venenatis</a:t>
            </a:r>
            <a:r>
              <a:rPr lang="en-GB" dirty="0"/>
              <a:t>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blandit</a:t>
            </a:r>
            <a:r>
              <a:rPr lang="en-GB" dirty="0"/>
              <a:t> cursus </a:t>
            </a:r>
            <a:r>
              <a:rPr lang="en-GB" dirty="0" err="1"/>
              <a:t>risus</a:t>
            </a:r>
            <a:r>
              <a:rPr lang="en-GB" dirty="0"/>
              <a:t> at </a:t>
            </a:r>
            <a:r>
              <a:rPr lang="en-GB" dirty="0" err="1"/>
              <a:t>ultrices</a:t>
            </a:r>
            <a:r>
              <a:rPr lang="en-GB" dirty="0"/>
              <a:t> mi tempus. Libero id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non nisi.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in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. </a:t>
            </a:r>
            <a:r>
              <a:rPr lang="en-GB" dirty="0" err="1"/>
              <a:t>Suspendisse</a:t>
            </a:r>
            <a:r>
              <a:rPr lang="en-GB" dirty="0"/>
              <a:t> in </a:t>
            </a:r>
            <a:r>
              <a:rPr lang="en-GB" dirty="0" err="1"/>
              <a:t>est</a:t>
            </a:r>
            <a:r>
              <a:rPr lang="en-GB" dirty="0"/>
              <a:t> ante in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 cursus. Pretium </a:t>
            </a:r>
            <a:r>
              <a:rPr lang="en-GB" dirty="0" err="1"/>
              <a:t>aenean</a:t>
            </a:r>
            <a:r>
              <a:rPr lang="en-GB" dirty="0"/>
              <a:t> pharetra magna ac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vestibulum</a:t>
            </a:r>
            <a:r>
              <a:rPr lang="en-GB" dirty="0"/>
              <a:t>. </a:t>
            </a:r>
            <a:r>
              <a:rPr lang="en-GB" dirty="0" err="1"/>
              <a:t>Lacinia</a:t>
            </a:r>
            <a:r>
              <a:rPr lang="en-GB" dirty="0"/>
              <a:t> at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.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non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lacinia</a:t>
            </a:r>
            <a:r>
              <a:rPr lang="en-GB" dirty="0"/>
              <a:t> at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. </a:t>
            </a:r>
            <a:r>
              <a:rPr lang="en-GB" dirty="0" err="1"/>
              <a:t>Porttitor</a:t>
            </a:r>
            <a:r>
              <a:rPr lang="en-GB" dirty="0"/>
              <a:t> lacus </a:t>
            </a:r>
            <a:r>
              <a:rPr lang="en-GB" dirty="0" err="1"/>
              <a:t>luctus</a:t>
            </a:r>
            <a:r>
              <a:rPr lang="en-GB" dirty="0"/>
              <a:t> </a:t>
            </a:r>
            <a:r>
              <a:rPr lang="en-GB" dirty="0" err="1"/>
              <a:t>accumsan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 ac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Est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vivamus</a:t>
            </a:r>
            <a:r>
              <a:rPr lang="en-GB" dirty="0"/>
              <a:t>.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porta.</a:t>
            </a:r>
          </a:p>
          <a:p>
            <a:endParaRPr lang="en-GB" dirty="0"/>
          </a:p>
          <a:p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dui </a:t>
            </a:r>
            <a:r>
              <a:rPr lang="en-GB" dirty="0" err="1"/>
              <a:t>faucibus</a:t>
            </a:r>
            <a:r>
              <a:rPr lang="en-GB" dirty="0"/>
              <a:t> in </a:t>
            </a:r>
            <a:r>
              <a:rPr lang="en-GB" dirty="0" err="1"/>
              <a:t>ornare</a:t>
            </a:r>
            <a:r>
              <a:rPr lang="en-GB" dirty="0"/>
              <a:t>.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dui </a:t>
            </a:r>
            <a:r>
              <a:rPr lang="en-GB" dirty="0" err="1"/>
              <a:t>sapien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mi </a:t>
            </a:r>
            <a:r>
              <a:rPr lang="en-GB" dirty="0" err="1"/>
              <a:t>proin</a:t>
            </a:r>
            <a:r>
              <a:rPr lang="en-GB" dirty="0"/>
              <a:t> sed. </a:t>
            </a:r>
            <a:r>
              <a:rPr lang="en-GB" dirty="0" err="1"/>
              <a:t>Rutrum</a:t>
            </a:r>
            <a:r>
              <a:rPr lang="en-GB" dirty="0"/>
              <a:t> </a:t>
            </a:r>
            <a:r>
              <a:rPr lang="en-GB" dirty="0" err="1"/>
              <a:t>quisque</a:t>
            </a:r>
            <a:r>
              <a:rPr lang="en-GB" dirty="0"/>
              <a:t> non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ac </a:t>
            </a:r>
            <a:r>
              <a:rPr lang="en-GB" dirty="0" err="1"/>
              <a:t>auctor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. </a:t>
            </a:r>
            <a:r>
              <a:rPr lang="en-GB" dirty="0" err="1"/>
              <a:t>Consectetur</a:t>
            </a:r>
            <a:r>
              <a:rPr lang="en-GB" dirty="0"/>
              <a:t> libero id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quam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in.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at </a:t>
            </a:r>
            <a:r>
              <a:rPr lang="en-GB" dirty="0" err="1"/>
              <a:t>imperdiet</a:t>
            </a:r>
            <a:r>
              <a:rPr lang="en-GB" dirty="0"/>
              <a:t> dui.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felis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. Libero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 </a:t>
            </a:r>
            <a:r>
              <a:rPr lang="en-GB" dirty="0" err="1"/>
              <a:t>varius</a:t>
            </a:r>
            <a:r>
              <a:rPr lang="en-GB" dirty="0"/>
              <a:t>. </a:t>
            </a:r>
            <a:r>
              <a:rPr lang="en-GB" dirty="0" err="1"/>
              <a:t>Ullamcorper</a:t>
            </a:r>
            <a:r>
              <a:rPr lang="en-GB" dirty="0"/>
              <a:t> a lacus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non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. Ipsum </a:t>
            </a:r>
            <a:r>
              <a:rPr lang="en-GB" dirty="0" err="1"/>
              <a:t>faucibus</a:t>
            </a:r>
            <a:r>
              <a:rPr lang="en-GB" dirty="0"/>
              <a:t> vitae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. Platea </a:t>
            </a:r>
            <a:r>
              <a:rPr lang="en-GB" dirty="0" err="1"/>
              <a:t>dictumst</a:t>
            </a:r>
            <a:r>
              <a:rPr lang="en-GB" dirty="0"/>
              <a:t>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sagittis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A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semper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at </a:t>
            </a:r>
            <a:r>
              <a:rPr lang="en-GB" dirty="0" err="1"/>
              <a:t>tellus</a:t>
            </a:r>
            <a:r>
              <a:rPr lang="en-GB" dirty="0"/>
              <a:t> at. </a:t>
            </a:r>
            <a:r>
              <a:rPr lang="en-GB" dirty="0" err="1"/>
              <a:t>Magnis</a:t>
            </a:r>
            <a:r>
              <a:rPr lang="en-GB" dirty="0"/>
              <a:t> dis parturient </a:t>
            </a:r>
            <a:r>
              <a:rPr lang="en-GB" dirty="0" err="1"/>
              <a:t>montes</a:t>
            </a:r>
            <a:r>
              <a:rPr lang="en-GB" dirty="0"/>
              <a:t> </a:t>
            </a:r>
            <a:r>
              <a:rPr lang="en-GB" dirty="0" err="1"/>
              <a:t>nascetur</a:t>
            </a:r>
            <a:r>
              <a:rPr lang="en-GB" dirty="0"/>
              <a:t> </a:t>
            </a:r>
            <a:r>
              <a:rPr lang="en-GB" dirty="0" err="1"/>
              <a:t>ridiculus</a:t>
            </a:r>
            <a:r>
              <a:rPr lang="en-GB" dirty="0"/>
              <a:t> mus. </a:t>
            </a:r>
            <a:r>
              <a:rPr lang="en-GB" dirty="0" err="1"/>
              <a:t>Arcu</a:t>
            </a:r>
            <a:r>
              <a:rPr lang="en-GB" dirty="0"/>
              <a:t> </a:t>
            </a:r>
            <a:r>
              <a:rPr lang="en-GB" dirty="0" err="1"/>
              <a:t>bibendum</a:t>
            </a:r>
            <a:r>
              <a:rPr lang="en-GB" dirty="0"/>
              <a:t> at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pharetra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. Cum </a:t>
            </a:r>
            <a:r>
              <a:rPr lang="en-GB" dirty="0" err="1"/>
              <a:t>sociis</a:t>
            </a:r>
            <a:r>
              <a:rPr lang="en-GB" dirty="0"/>
              <a:t> </a:t>
            </a:r>
            <a:r>
              <a:rPr lang="en-GB" dirty="0" err="1"/>
              <a:t>natoque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et </a:t>
            </a:r>
            <a:r>
              <a:rPr lang="en-GB" dirty="0" err="1"/>
              <a:t>magnis</a:t>
            </a:r>
            <a:r>
              <a:rPr lang="en-GB" dirty="0"/>
              <a:t> dis parturient </a:t>
            </a:r>
            <a:r>
              <a:rPr lang="en-GB" dirty="0" err="1"/>
              <a:t>montes</a:t>
            </a:r>
            <a:r>
              <a:rPr lang="en-GB" dirty="0"/>
              <a:t> </a:t>
            </a:r>
            <a:r>
              <a:rPr lang="en-GB" dirty="0" err="1"/>
              <a:t>nascetur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blandit</a:t>
            </a:r>
            <a:r>
              <a:rPr lang="en-GB" dirty="0"/>
              <a:t> libero </a:t>
            </a:r>
            <a:r>
              <a:rPr lang="en-GB" dirty="0" err="1"/>
              <a:t>volutpat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dui </a:t>
            </a:r>
            <a:r>
              <a:rPr lang="en-GB" dirty="0" err="1"/>
              <a:t>vivamus</a:t>
            </a:r>
            <a:r>
              <a:rPr lang="en-GB" dirty="0"/>
              <a:t>. </a:t>
            </a:r>
            <a:r>
              <a:rPr lang="en-GB" dirty="0" err="1"/>
              <a:t>Dignissim</a:t>
            </a:r>
            <a:r>
              <a:rPr lang="en-GB" dirty="0"/>
              <a:t> convallis </a:t>
            </a:r>
            <a:r>
              <a:rPr lang="en-GB" dirty="0" err="1"/>
              <a:t>aenean</a:t>
            </a:r>
            <a:r>
              <a:rPr lang="en-GB" dirty="0"/>
              <a:t> et </a:t>
            </a:r>
            <a:r>
              <a:rPr lang="en-GB" dirty="0" err="1"/>
              <a:t>tortor</a:t>
            </a:r>
            <a:r>
              <a:rPr lang="en-GB" dirty="0"/>
              <a:t> at.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sagittis</a:t>
            </a:r>
            <a:r>
              <a:rPr lang="en-GB" dirty="0"/>
              <a:t> vitae et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diam. Massa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 dui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.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felis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proin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leo</a:t>
            </a:r>
            <a:r>
              <a:rPr lang="en-GB" dirty="0"/>
              <a:t>. </a:t>
            </a:r>
            <a:r>
              <a:rPr lang="en-GB" dirty="0" err="1"/>
              <a:t>Mauris</a:t>
            </a:r>
            <a:r>
              <a:rPr lang="en-GB" dirty="0"/>
              <a:t> vitae </a:t>
            </a:r>
            <a:r>
              <a:rPr lang="en-GB" dirty="0" err="1"/>
              <a:t>ultricies</a:t>
            </a:r>
            <a:r>
              <a:rPr lang="en-GB" dirty="0"/>
              <a:t> </a:t>
            </a:r>
            <a:r>
              <a:rPr lang="en-GB" dirty="0" err="1"/>
              <a:t>leo</a:t>
            </a:r>
            <a:r>
              <a:rPr lang="en-GB" dirty="0"/>
              <a:t> integer </a:t>
            </a:r>
            <a:r>
              <a:rPr lang="en-GB" dirty="0" err="1"/>
              <a:t>malesuada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. </a:t>
            </a:r>
            <a:r>
              <a:rPr lang="en-GB" dirty="0" err="1"/>
              <a:t>Tellus</a:t>
            </a:r>
            <a:r>
              <a:rPr lang="en-GB" dirty="0"/>
              <a:t> integer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morbi</a:t>
            </a:r>
            <a:r>
              <a:rPr lang="en-GB" dirty="0"/>
              <a:t>. Et pharetra </a:t>
            </a:r>
            <a:r>
              <a:rPr lang="en-GB" dirty="0" err="1"/>
              <a:t>pharetra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.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maecenas</a:t>
            </a:r>
            <a:r>
              <a:rPr lang="en-GB" dirty="0"/>
              <a:t> </a:t>
            </a:r>
            <a:r>
              <a:rPr lang="en-GB" dirty="0" err="1"/>
              <a:t>accumsan</a:t>
            </a:r>
            <a:r>
              <a:rPr lang="en-GB" dirty="0"/>
              <a:t> lacus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A </a:t>
            </a:r>
            <a:r>
              <a:rPr lang="en-GB" dirty="0" err="1"/>
              <a:t>iaculis</a:t>
            </a:r>
            <a:r>
              <a:rPr lang="en-GB" dirty="0"/>
              <a:t> at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.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quam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. </a:t>
            </a:r>
            <a:r>
              <a:rPr lang="en-GB" dirty="0" err="1"/>
              <a:t>Venenatis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magna </a:t>
            </a:r>
            <a:r>
              <a:rPr lang="en-GB" dirty="0" err="1"/>
              <a:t>fringilla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Pellentesque</a:t>
            </a:r>
            <a:r>
              <a:rPr lang="en-GB" dirty="0"/>
              <a:t> habitant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 </a:t>
            </a:r>
            <a:r>
              <a:rPr lang="en-GB" dirty="0" err="1"/>
              <a:t>netus</a:t>
            </a:r>
            <a:r>
              <a:rPr lang="en-GB" dirty="0"/>
              <a:t> et </a:t>
            </a:r>
            <a:r>
              <a:rPr lang="en-GB" dirty="0" err="1"/>
              <a:t>malesuada</a:t>
            </a:r>
            <a:r>
              <a:rPr lang="en-GB" dirty="0"/>
              <a:t> fames. </a:t>
            </a:r>
            <a:r>
              <a:rPr lang="en-GB" dirty="0" err="1"/>
              <a:t>Sed</a:t>
            </a:r>
            <a:r>
              <a:rPr lang="en-GB" dirty="0"/>
              <a:t> libero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at </a:t>
            </a:r>
            <a:r>
              <a:rPr lang="en-GB" dirty="0" err="1"/>
              <a:t>elementum</a:t>
            </a:r>
            <a:r>
              <a:rPr lang="en-GB" dirty="0"/>
              <a:t>. Id cursus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eleifend</a:t>
            </a:r>
            <a:r>
              <a:rPr lang="en-GB" dirty="0"/>
              <a:t> mi. Ac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. Cursus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in </a:t>
            </a:r>
            <a:r>
              <a:rPr lang="en-GB" dirty="0" err="1"/>
              <a:t>arcu</a:t>
            </a:r>
            <a:r>
              <a:rPr lang="en-GB" dirty="0"/>
              <a:t> cursus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.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semper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libero </a:t>
            </a:r>
            <a:r>
              <a:rPr lang="en-GB" dirty="0" err="1"/>
              <a:t>justo</a:t>
            </a:r>
            <a:r>
              <a:rPr lang="en-GB" dirty="0"/>
              <a:t>.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sollicitudin</a:t>
            </a:r>
            <a:r>
              <a:rPr lang="en-GB" dirty="0"/>
              <a:t>. Vitae </a:t>
            </a:r>
            <a:r>
              <a:rPr lang="en-GB" dirty="0" err="1"/>
              <a:t>purus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nisi lacus sed.</a:t>
            </a:r>
          </a:p>
          <a:p>
            <a:endParaRPr lang="en-GB" dirty="0"/>
          </a:p>
          <a:p>
            <a:r>
              <a:rPr lang="en-GB" dirty="0"/>
              <a:t>Lacus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. </a:t>
            </a:r>
            <a:r>
              <a:rPr lang="en-GB" dirty="0" err="1"/>
              <a:t>Donec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ut.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et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id porta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venenatis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.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potenti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ac </a:t>
            </a:r>
            <a:r>
              <a:rPr lang="en-GB" dirty="0" err="1"/>
              <a:t>tortor</a:t>
            </a:r>
            <a:r>
              <a:rPr lang="en-GB" dirty="0"/>
              <a:t>. </a:t>
            </a:r>
            <a:r>
              <a:rPr lang="en-GB" dirty="0" err="1"/>
              <a:t>Nullam</a:t>
            </a:r>
            <a:r>
              <a:rPr lang="en-GB" dirty="0"/>
              <a:t> </a:t>
            </a:r>
            <a:r>
              <a:rPr lang="en-GB" dirty="0" err="1"/>
              <a:t>vehicula</a:t>
            </a:r>
            <a:r>
              <a:rPr lang="en-GB" dirty="0"/>
              <a:t> ipsum a </a:t>
            </a:r>
            <a:r>
              <a:rPr lang="en-GB" dirty="0" err="1"/>
              <a:t>arcu</a:t>
            </a:r>
            <a:r>
              <a:rPr lang="en-GB" dirty="0"/>
              <a:t> cursus vitae </a:t>
            </a:r>
            <a:r>
              <a:rPr lang="en-GB" dirty="0" err="1"/>
              <a:t>congue</a:t>
            </a:r>
            <a:r>
              <a:rPr lang="en-GB" dirty="0"/>
              <a:t>.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non </a:t>
            </a:r>
            <a:r>
              <a:rPr lang="en-GB" dirty="0" err="1"/>
              <a:t>blandit</a:t>
            </a:r>
            <a:r>
              <a:rPr lang="en-GB" dirty="0"/>
              <a:t>.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nisi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eleifend</a:t>
            </a:r>
            <a:r>
              <a:rPr lang="en-GB" dirty="0"/>
              <a:t> quam </a:t>
            </a:r>
            <a:r>
              <a:rPr lang="en-GB" dirty="0" err="1"/>
              <a:t>adipiscing</a:t>
            </a:r>
            <a:r>
              <a:rPr lang="en-GB" dirty="0"/>
              <a:t> vitae </a:t>
            </a:r>
            <a:r>
              <a:rPr lang="en-GB" dirty="0" err="1"/>
              <a:t>proin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blandit</a:t>
            </a:r>
            <a:r>
              <a:rPr lang="en-GB" dirty="0"/>
              <a:t> libero </a:t>
            </a:r>
            <a:r>
              <a:rPr lang="en-GB" dirty="0" err="1"/>
              <a:t>volutpat</a:t>
            </a:r>
            <a:r>
              <a:rPr lang="en-GB" dirty="0"/>
              <a:t> sed. Ac </a:t>
            </a:r>
            <a:r>
              <a:rPr lang="en-GB" dirty="0" err="1"/>
              <a:t>tincidunt</a:t>
            </a:r>
            <a:r>
              <a:rPr lang="en-GB" dirty="0"/>
              <a:t> vitae semper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.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.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praesent</a:t>
            </a:r>
            <a:r>
              <a:rPr lang="en-GB" dirty="0"/>
              <a:t> semper </a:t>
            </a:r>
            <a:r>
              <a:rPr lang="en-GB" dirty="0" err="1"/>
              <a:t>feugiat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pharetra sit. Integer vitae </a:t>
            </a:r>
            <a:r>
              <a:rPr lang="en-GB" dirty="0" err="1"/>
              <a:t>justo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magna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iaculis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Mauris</a:t>
            </a:r>
            <a:r>
              <a:rPr lang="en-GB" dirty="0"/>
              <a:t> in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fringilla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in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.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. Est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magna </a:t>
            </a:r>
            <a:r>
              <a:rPr lang="en-GB" dirty="0" err="1"/>
              <a:t>etiam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. Magna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gravida. </a:t>
            </a:r>
            <a:r>
              <a:rPr lang="en-GB" dirty="0" err="1"/>
              <a:t>Cras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vivamus</a:t>
            </a:r>
            <a:r>
              <a:rPr lang="en-GB" dirty="0"/>
              <a:t> at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. Quam </a:t>
            </a:r>
            <a:r>
              <a:rPr lang="en-GB" dirty="0" err="1"/>
              <a:t>quisque</a:t>
            </a:r>
            <a:r>
              <a:rPr lang="en-GB" dirty="0"/>
              <a:t> id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quam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. Id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mi ipsum.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.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sagittis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pharetra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id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maecenas</a:t>
            </a:r>
            <a:r>
              <a:rPr lang="en-GB" dirty="0"/>
              <a:t>. Non </a:t>
            </a:r>
            <a:r>
              <a:rPr lang="en-GB" dirty="0" err="1"/>
              <a:t>curabitur</a:t>
            </a:r>
            <a:r>
              <a:rPr lang="en-GB" dirty="0"/>
              <a:t> gravida </a:t>
            </a:r>
            <a:r>
              <a:rPr lang="en-GB" dirty="0" err="1"/>
              <a:t>arcu</a:t>
            </a:r>
            <a:r>
              <a:rPr lang="en-GB" dirty="0"/>
              <a:t> ac. </a:t>
            </a:r>
            <a:r>
              <a:rPr lang="en-GB" dirty="0" err="1"/>
              <a:t>Aenean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.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. </a:t>
            </a:r>
            <a:r>
              <a:rPr lang="en-GB" dirty="0" err="1"/>
              <a:t>Arcu</a:t>
            </a:r>
            <a:r>
              <a:rPr lang="en-GB" dirty="0"/>
              <a:t> vitae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curabitur</a:t>
            </a:r>
            <a:r>
              <a:rPr lang="en-GB" dirty="0"/>
              <a:t> vitae </a:t>
            </a:r>
            <a:r>
              <a:rPr lang="en-GB" dirty="0" err="1"/>
              <a:t>nunc</a:t>
            </a:r>
            <a:r>
              <a:rPr lang="en-GB" dirty="0"/>
              <a:t>. Nisi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vitae.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 in </a:t>
            </a:r>
            <a:r>
              <a:rPr lang="en-GB" dirty="0" err="1"/>
              <a:t>eu</a:t>
            </a:r>
            <a:r>
              <a:rPr lang="en-GB" dirty="0"/>
              <a:t> mi </a:t>
            </a:r>
            <a:r>
              <a:rPr lang="en-GB" dirty="0" err="1"/>
              <a:t>bibendum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.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vitae </a:t>
            </a:r>
            <a:r>
              <a:rPr lang="en-GB" dirty="0" err="1"/>
              <a:t>auctor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ut.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in dictum non </a:t>
            </a:r>
            <a:r>
              <a:rPr lang="en-GB" dirty="0" err="1"/>
              <a:t>consectetur</a:t>
            </a:r>
            <a:r>
              <a:rPr lang="en-GB" dirty="0"/>
              <a:t> a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at.</a:t>
            </a:r>
          </a:p>
          <a:p>
            <a:endParaRPr lang="en-GB" dirty="0"/>
          </a:p>
          <a:p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at </a:t>
            </a:r>
            <a:r>
              <a:rPr lang="en-GB" dirty="0" err="1"/>
              <a:t>auctor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. Pharetra </a:t>
            </a:r>
            <a:r>
              <a:rPr lang="en-GB" dirty="0" err="1"/>
              <a:t>pharetra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 mi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hendreri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061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</a:t>
            </a:r>
            <a:r>
              <a:rPr lang="en-GB" dirty="0" err="1"/>
              <a:t>dolore</a:t>
            </a:r>
            <a:r>
              <a:rPr lang="en-GB" dirty="0"/>
              <a:t>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r>
              <a:rPr lang="en-GB" dirty="0" err="1"/>
              <a:t>Rutrum</a:t>
            </a:r>
            <a:r>
              <a:rPr lang="en-GB" dirty="0"/>
              <a:t>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habitant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et. </a:t>
            </a:r>
            <a:r>
              <a:rPr lang="en-GB" dirty="0" err="1"/>
              <a:t>Tellus</a:t>
            </a:r>
            <a:r>
              <a:rPr lang="en-GB" dirty="0"/>
              <a:t> in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. </a:t>
            </a:r>
            <a:r>
              <a:rPr lang="en-GB" dirty="0" err="1"/>
              <a:t>Mi</a:t>
            </a:r>
            <a:r>
              <a:rPr lang="en-GB" dirty="0"/>
              <a:t> ipsum </a:t>
            </a:r>
            <a:r>
              <a:rPr lang="en-GB" dirty="0" err="1"/>
              <a:t>faucibus</a:t>
            </a:r>
            <a:r>
              <a:rPr lang="en-GB" dirty="0"/>
              <a:t> vitae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.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 non quam lacus </a:t>
            </a:r>
            <a:r>
              <a:rPr lang="en-GB" dirty="0" err="1"/>
              <a:t>suspendisse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dui. Nunc </a:t>
            </a:r>
            <a:r>
              <a:rPr lang="en-GB" dirty="0" err="1"/>
              <a:t>faucibus</a:t>
            </a:r>
            <a:r>
              <a:rPr lang="en-GB" dirty="0"/>
              <a:t> a </a:t>
            </a:r>
            <a:r>
              <a:rPr lang="en-GB" dirty="0" err="1"/>
              <a:t>pellentesque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.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et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id.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 </a:t>
            </a:r>
            <a:r>
              <a:rPr lang="en-GB" dirty="0" err="1"/>
              <a:t>netus</a:t>
            </a:r>
            <a:r>
              <a:rPr lang="en-GB" dirty="0"/>
              <a:t> et </a:t>
            </a:r>
            <a:r>
              <a:rPr lang="en-GB" dirty="0" err="1"/>
              <a:t>malesuada</a:t>
            </a:r>
            <a:r>
              <a:rPr lang="en-GB" dirty="0"/>
              <a:t> fames ac </a:t>
            </a:r>
            <a:r>
              <a:rPr lang="en-GB" dirty="0" err="1"/>
              <a:t>turpis</a:t>
            </a:r>
            <a:r>
              <a:rPr lang="en-GB" dirty="0"/>
              <a:t>. </a:t>
            </a:r>
            <a:r>
              <a:rPr lang="en-GB" dirty="0" err="1"/>
              <a:t>Iaculis</a:t>
            </a:r>
            <a:r>
              <a:rPr lang="en-GB" dirty="0"/>
              <a:t> at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at </a:t>
            </a:r>
            <a:r>
              <a:rPr lang="en-GB" dirty="0" err="1"/>
              <a:t>imperdiet</a:t>
            </a:r>
            <a:r>
              <a:rPr lang="en-GB" dirty="0"/>
              <a:t>.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vivamus</a:t>
            </a:r>
            <a:r>
              <a:rPr lang="en-GB" dirty="0"/>
              <a:t> at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dictum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sollicitudin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id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.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non nisi </a:t>
            </a:r>
            <a:r>
              <a:rPr lang="en-GB" dirty="0" err="1"/>
              <a:t>est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fringilla</a:t>
            </a:r>
            <a:r>
              <a:rPr lang="en-GB" dirty="0"/>
              <a:t> </a:t>
            </a:r>
            <a:r>
              <a:rPr lang="en-GB" dirty="0" err="1"/>
              <a:t>phasellus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. In </a:t>
            </a:r>
            <a:r>
              <a:rPr lang="en-GB" dirty="0" err="1"/>
              <a:t>hendrerit</a:t>
            </a:r>
            <a:r>
              <a:rPr lang="en-GB" dirty="0"/>
              <a:t> gravida </a:t>
            </a:r>
            <a:r>
              <a:rPr lang="en-GB" dirty="0" err="1"/>
              <a:t>rutrum</a:t>
            </a:r>
            <a:r>
              <a:rPr lang="en-GB" dirty="0"/>
              <a:t> </a:t>
            </a:r>
            <a:r>
              <a:rPr lang="en-GB" dirty="0" err="1"/>
              <a:t>quisque</a:t>
            </a:r>
            <a:r>
              <a:rPr lang="en-GB" dirty="0"/>
              <a:t>.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 a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maecenas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Massa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 mi </a:t>
            </a:r>
            <a:r>
              <a:rPr lang="en-GB" dirty="0" err="1"/>
              <a:t>quis</a:t>
            </a:r>
            <a:r>
              <a:rPr lang="en-GB" dirty="0"/>
              <a:t>. </a:t>
            </a:r>
            <a:r>
              <a:rPr lang="en-GB" dirty="0" err="1"/>
              <a:t>Arcu</a:t>
            </a:r>
            <a:r>
              <a:rPr lang="en-GB" dirty="0"/>
              <a:t> non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lacinia</a:t>
            </a:r>
            <a:r>
              <a:rPr lang="en-GB" dirty="0"/>
              <a:t> at </a:t>
            </a:r>
            <a:r>
              <a:rPr lang="en-GB" dirty="0" err="1"/>
              <a:t>quis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 lacus </a:t>
            </a:r>
            <a:r>
              <a:rPr lang="en-GB" dirty="0" err="1"/>
              <a:t>luctus</a:t>
            </a:r>
            <a:r>
              <a:rPr lang="en-GB" dirty="0"/>
              <a:t> </a:t>
            </a:r>
            <a:r>
              <a:rPr lang="en-GB" dirty="0" err="1"/>
              <a:t>accumsan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 ac </a:t>
            </a:r>
            <a:r>
              <a:rPr lang="en-GB" dirty="0" err="1"/>
              <a:t>ut.</a:t>
            </a:r>
            <a:r>
              <a:rPr lang="en-GB" dirty="0"/>
              <a:t>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 in. </a:t>
            </a:r>
            <a:r>
              <a:rPr lang="en-GB" dirty="0" err="1"/>
              <a:t>Sagittis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justo</a:t>
            </a:r>
            <a:r>
              <a:rPr lang="en-GB" dirty="0"/>
              <a:t>.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at </a:t>
            </a:r>
            <a:r>
              <a:rPr lang="en-GB" dirty="0" err="1"/>
              <a:t>imperdiet</a:t>
            </a:r>
            <a:r>
              <a:rPr lang="en-GB" dirty="0"/>
              <a:t> dui.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sapien</a:t>
            </a:r>
            <a:r>
              <a:rPr lang="en-GB" dirty="0"/>
              <a:t> et. Massa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tempus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.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non nisi.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fusce</a:t>
            </a:r>
            <a:r>
              <a:rPr lang="en-GB" dirty="0"/>
              <a:t> id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. </a:t>
            </a:r>
            <a:r>
              <a:rPr lang="en-GB" dirty="0" err="1"/>
              <a:t>Orci</a:t>
            </a:r>
            <a:r>
              <a:rPr lang="en-GB" dirty="0"/>
              <a:t> </a:t>
            </a:r>
            <a:r>
              <a:rPr lang="en-GB" dirty="0" err="1"/>
              <a:t>dapibus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in </a:t>
            </a:r>
            <a:r>
              <a:rPr lang="en-GB" dirty="0" err="1"/>
              <a:t>iaculis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. Purus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sed.</a:t>
            </a:r>
          </a:p>
          <a:p>
            <a:endParaRPr lang="en-GB" dirty="0"/>
          </a:p>
          <a:p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aenean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donec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.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gravida in </a:t>
            </a:r>
            <a:r>
              <a:rPr lang="en-GB" dirty="0" err="1"/>
              <a:t>fermentum</a:t>
            </a:r>
            <a:r>
              <a:rPr lang="en-GB" dirty="0"/>
              <a:t> et </a:t>
            </a:r>
            <a:r>
              <a:rPr lang="en-GB" dirty="0" err="1"/>
              <a:t>sollicitudin</a:t>
            </a:r>
            <a:r>
              <a:rPr lang="en-GB" dirty="0"/>
              <a:t>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. Libero id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sagittis</a:t>
            </a:r>
            <a:r>
              <a:rPr lang="en-GB" dirty="0"/>
              <a:t> vitae et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quam </a:t>
            </a:r>
            <a:r>
              <a:rPr lang="en-GB" dirty="0" err="1"/>
              <a:t>nulla</a:t>
            </a:r>
            <a:r>
              <a:rPr lang="en-GB" dirty="0"/>
              <a:t>.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congue</a:t>
            </a:r>
            <a:r>
              <a:rPr lang="en-GB" dirty="0"/>
              <a:t>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diam. In vitae </a:t>
            </a:r>
            <a:r>
              <a:rPr lang="en-GB" dirty="0" err="1"/>
              <a:t>turpis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tempus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sed. Non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. </a:t>
            </a:r>
            <a:r>
              <a:rPr lang="en-GB" dirty="0" err="1"/>
              <a:t>Consequat</a:t>
            </a:r>
            <a:r>
              <a:rPr lang="en-GB" dirty="0"/>
              <a:t> semper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libero </a:t>
            </a:r>
            <a:r>
              <a:rPr lang="en-GB" dirty="0" err="1"/>
              <a:t>justo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cursus. Justo </a:t>
            </a:r>
            <a:r>
              <a:rPr lang="en-GB" dirty="0" err="1"/>
              <a:t>eget</a:t>
            </a:r>
            <a:r>
              <a:rPr lang="en-GB" dirty="0"/>
              <a:t> magna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iaculis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non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phasellus</a:t>
            </a:r>
            <a:r>
              <a:rPr lang="en-GB" dirty="0"/>
              <a:t> </a:t>
            </a:r>
            <a:r>
              <a:rPr lang="en-GB" dirty="0" err="1"/>
              <a:t>vestibulum</a:t>
            </a:r>
            <a:r>
              <a:rPr lang="en-GB" dirty="0"/>
              <a:t>. </a:t>
            </a:r>
            <a:r>
              <a:rPr lang="en-GB" dirty="0" err="1"/>
              <a:t>Arcu</a:t>
            </a:r>
            <a:r>
              <a:rPr lang="en-GB" dirty="0"/>
              <a:t> </a:t>
            </a:r>
            <a:r>
              <a:rPr lang="en-GB" dirty="0" err="1"/>
              <a:t>bibendum</a:t>
            </a:r>
            <a:r>
              <a:rPr lang="en-GB" dirty="0"/>
              <a:t> at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pharetra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.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at </a:t>
            </a:r>
            <a:r>
              <a:rPr lang="en-GB" dirty="0" err="1"/>
              <a:t>imperdiet</a:t>
            </a:r>
            <a:r>
              <a:rPr lang="en-GB" dirty="0"/>
              <a:t> dui </a:t>
            </a:r>
            <a:r>
              <a:rPr lang="en-GB" dirty="0" err="1"/>
              <a:t>accumsan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r>
              <a:rPr lang="en-GB" dirty="0"/>
              <a:t>.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aliquet</a:t>
            </a:r>
            <a:r>
              <a:rPr lang="en-GB" dirty="0"/>
              <a:t>. </a:t>
            </a:r>
            <a:r>
              <a:rPr lang="en-GB" dirty="0" err="1"/>
              <a:t>Quis</a:t>
            </a:r>
            <a:r>
              <a:rPr lang="en-GB" dirty="0"/>
              <a:t> ipsum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gravida dictum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placerat</a:t>
            </a:r>
            <a:r>
              <a:rPr lang="en-GB" dirty="0"/>
              <a:t>.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 </a:t>
            </a:r>
            <a:r>
              <a:rPr lang="en-GB" dirty="0" err="1"/>
              <a:t>netus</a:t>
            </a:r>
            <a:r>
              <a:rPr lang="en-GB" dirty="0"/>
              <a:t> et </a:t>
            </a:r>
            <a:r>
              <a:rPr lang="en-GB" dirty="0" err="1"/>
              <a:t>malesuada</a:t>
            </a:r>
            <a:r>
              <a:rPr lang="en-GB" dirty="0"/>
              <a:t> fames ac. Massa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 lacus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Nisi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vitae </a:t>
            </a:r>
            <a:r>
              <a:rPr lang="en-GB" dirty="0" err="1"/>
              <a:t>auctor</a:t>
            </a:r>
            <a:r>
              <a:rPr lang="en-GB" dirty="0"/>
              <a:t>.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. Massa </a:t>
            </a:r>
            <a:r>
              <a:rPr lang="en-GB" dirty="0" err="1"/>
              <a:t>sapien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et </a:t>
            </a:r>
            <a:r>
              <a:rPr lang="en-GB" dirty="0" err="1"/>
              <a:t>molestie</a:t>
            </a:r>
            <a:r>
              <a:rPr lang="en-GB" dirty="0"/>
              <a:t> ac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. </a:t>
            </a:r>
            <a:r>
              <a:rPr lang="en-GB" dirty="0" err="1"/>
              <a:t>Sapien</a:t>
            </a:r>
            <a:r>
              <a:rPr lang="en-GB" dirty="0"/>
              <a:t> et ligula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malesuada</a:t>
            </a:r>
            <a:r>
              <a:rPr lang="en-GB" dirty="0"/>
              <a:t> </a:t>
            </a:r>
            <a:r>
              <a:rPr lang="en-GB" dirty="0" err="1"/>
              <a:t>proin</a:t>
            </a:r>
            <a:r>
              <a:rPr lang="en-GB" dirty="0"/>
              <a:t> libero. In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nisi. </a:t>
            </a:r>
            <a:r>
              <a:rPr lang="en-GB" dirty="0" err="1"/>
              <a:t>Tincidunt</a:t>
            </a:r>
            <a:r>
              <a:rPr lang="en-GB" dirty="0"/>
              <a:t> dui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sit.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.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proin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condimentum</a:t>
            </a:r>
            <a:r>
              <a:rPr lang="en-GB" dirty="0"/>
              <a:t> id </a:t>
            </a:r>
            <a:r>
              <a:rPr lang="en-GB" dirty="0" err="1"/>
              <a:t>venenatis</a:t>
            </a:r>
            <a:r>
              <a:rPr lang="en-GB" dirty="0"/>
              <a:t>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blandit</a:t>
            </a:r>
            <a:r>
              <a:rPr lang="en-GB" dirty="0"/>
              <a:t> cursus </a:t>
            </a:r>
            <a:r>
              <a:rPr lang="en-GB" dirty="0" err="1"/>
              <a:t>risus</a:t>
            </a:r>
            <a:r>
              <a:rPr lang="en-GB" dirty="0"/>
              <a:t> at </a:t>
            </a:r>
            <a:r>
              <a:rPr lang="en-GB" dirty="0" err="1"/>
              <a:t>ultrices</a:t>
            </a:r>
            <a:r>
              <a:rPr lang="en-GB" dirty="0"/>
              <a:t> mi tempus. Libero id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non nisi.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in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. </a:t>
            </a:r>
            <a:r>
              <a:rPr lang="en-GB" dirty="0" err="1"/>
              <a:t>Suspendisse</a:t>
            </a:r>
            <a:r>
              <a:rPr lang="en-GB" dirty="0"/>
              <a:t> in </a:t>
            </a:r>
            <a:r>
              <a:rPr lang="en-GB" dirty="0" err="1"/>
              <a:t>est</a:t>
            </a:r>
            <a:r>
              <a:rPr lang="en-GB" dirty="0"/>
              <a:t> ante in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 cursus. Pretium </a:t>
            </a:r>
            <a:r>
              <a:rPr lang="en-GB" dirty="0" err="1"/>
              <a:t>aenean</a:t>
            </a:r>
            <a:r>
              <a:rPr lang="en-GB" dirty="0"/>
              <a:t> pharetra magna ac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vestibulum</a:t>
            </a:r>
            <a:r>
              <a:rPr lang="en-GB" dirty="0"/>
              <a:t>. </a:t>
            </a:r>
            <a:r>
              <a:rPr lang="en-GB" dirty="0" err="1"/>
              <a:t>Lacinia</a:t>
            </a:r>
            <a:r>
              <a:rPr lang="en-GB" dirty="0"/>
              <a:t> at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.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non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lacinia</a:t>
            </a:r>
            <a:r>
              <a:rPr lang="en-GB" dirty="0"/>
              <a:t> at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. </a:t>
            </a:r>
            <a:r>
              <a:rPr lang="en-GB" dirty="0" err="1"/>
              <a:t>Porttitor</a:t>
            </a:r>
            <a:r>
              <a:rPr lang="en-GB" dirty="0"/>
              <a:t> lacus </a:t>
            </a:r>
            <a:r>
              <a:rPr lang="en-GB" dirty="0" err="1"/>
              <a:t>luctus</a:t>
            </a:r>
            <a:r>
              <a:rPr lang="en-GB" dirty="0"/>
              <a:t> </a:t>
            </a:r>
            <a:r>
              <a:rPr lang="en-GB" dirty="0" err="1"/>
              <a:t>accumsan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 ac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Est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vivamus</a:t>
            </a:r>
            <a:r>
              <a:rPr lang="en-GB" dirty="0"/>
              <a:t>.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porta.</a:t>
            </a:r>
          </a:p>
          <a:p>
            <a:endParaRPr lang="en-GB" dirty="0"/>
          </a:p>
          <a:p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dui </a:t>
            </a:r>
            <a:r>
              <a:rPr lang="en-GB" dirty="0" err="1"/>
              <a:t>faucibus</a:t>
            </a:r>
            <a:r>
              <a:rPr lang="en-GB" dirty="0"/>
              <a:t> in </a:t>
            </a:r>
            <a:r>
              <a:rPr lang="en-GB" dirty="0" err="1"/>
              <a:t>ornare</a:t>
            </a:r>
            <a:r>
              <a:rPr lang="en-GB" dirty="0"/>
              <a:t>.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dui </a:t>
            </a:r>
            <a:r>
              <a:rPr lang="en-GB" dirty="0" err="1"/>
              <a:t>sapien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mi </a:t>
            </a:r>
            <a:r>
              <a:rPr lang="en-GB" dirty="0" err="1"/>
              <a:t>proin</a:t>
            </a:r>
            <a:r>
              <a:rPr lang="en-GB" dirty="0"/>
              <a:t> sed. </a:t>
            </a:r>
            <a:r>
              <a:rPr lang="en-GB" dirty="0" err="1"/>
              <a:t>Rutrum</a:t>
            </a:r>
            <a:r>
              <a:rPr lang="en-GB" dirty="0"/>
              <a:t> </a:t>
            </a:r>
            <a:r>
              <a:rPr lang="en-GB" dirty="0" err="1"/>
              <a:t>quisque</a:t>
            </a:r>
            <a:r>
              <a:rPr lang="en-GB" dirty="0"/>
              <a:t> non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ac </a:t>
            </a:r>
            <a:r>
              <a:rPr lang="en-GB" dirty="0" err="1"/>
              <a:t>auctor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. </a:t>
            </a:r>
            <a:r>
              <a:rPr lang="en-GB" dirty="0" err="1"/>
              <a:t>Consectetur</a:t>
            </a:r>
            <a:r>
              <a:rPr lang="en-GB" dirty="0"/>
              <a:t> libero id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quam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in.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at </a:t>
            </a:r>
            <a:r>
              <a:rPr lang="en-GB" dirty="0" err="1"/>
              <a:t>imperdiet</a:t>
            </a:r>
            <a:r>
              <a:rPr lang="en-GB" dirty="0"/>
              <a:t> dui.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felis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. Libero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 </a:t>
            </a:r>
            <a:r>
              <a:rPr lang="en-GB" dirty="0" err="1"/>
              <a:t>varius</a:t>
            </a:r>
            <a:r>
              <a:rPr lang="en-GB" dirty="0"/>
              <a:t>. </a:t>
            </a:r>
            <a:r>
              <a:rPr lang="en-GB" dirty="0" err="1"/>
              <a:t>Ullamcorper</a:t>
            </a:r>
            <a:r>
              <a:rPr lang="en-GB" dirty="0"/>
              <a:t> a lacus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non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. Ipsum </a:t>
            </a:r>
            <a:r>
              <a:rPr lang="en-GB" dirty="0" err="1"/>
              <a:t>faucibus</a:t>
            </a:r>
            <a:r>
              <a:rPr lang="en-GB" dirty="0"/>
              <a:t> vitae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. Platea </a:t>
            </a:r>
            <a:r>
              <a:rPr lang="en-GB" dirty="0" err="1"/>
              <a:t>dictumst</a:t>
            </a:r>
            <a:r>
              <a:rPr lang="en-GB" dirty="0"/>
              <a:t>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sagittis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A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semper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at </a:t>
            </a:r>
            <a:r>
              <a:rPr lang="en-GB" dirty="0" err="1"/>
              <a:t>tellus</a:t>
            </a:r>
            <a:r>
              <a:rPr lang="en-GB" dirty="0"/>
              <a:t> at. </a:t>
            </a:r>
            <a:r>
              <a:rPr lang="en-GB" dirty="0" err="1"/>
              <a:t>Magnis</a:t>
            </a:r>
            <a:r>
              <a:rPr lang="en-GB" dirty="0"/>
              <a:t> dis parturient </a:t>
            </a:r>
            <a:r>
              <a:rPr lang="en-GB" dirty="0" err="1"/>
              <a:t>montes</a:t>
            </a:r>
            <a:r>
              <a:rPr lang="en-GB" dirty="0"/>
              <a:t> </a:t>
            </a:r>
            <a:r>
              <a:rPr lang="en-GB" dirty="0" err="1"/>
              <a:t>nascetur</a:t>
            </a:r>
            <a:r>
              <a:rPr lang="en-GB" dirty="0"/>
              <a:t> </a:t>
            </a:r>
            <a:r>
              <a:rPr lang="en-GB" dirty="0" err="1"/>
              <a:t>ridiculus</a:t>
            </a:r>
            <a:r>
              <a:rPr lang="en-GB" dirty="0"/>
              <a:t> mus. </a:t>
            </a:r>
            <a:r>
              <a:rPr lang="en-GB" dirty="0" err="1"/>
              <a:t>Arcu</a:t>
            </a:r>
            <a:r>
              <a:rPr lang="en-GB" dirty="0"/>
              <a:t> </a:t>
            </a:r>
            <a:r>
              <a:rPr lang="en-GB" dirty="0" err="1"/>
              <a:t>bibendum</a:t>
            </a:r>
            <a:r>
              <a:rPr lang="en-GB" dirty="0"/>
              <a:t> at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pharetra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. Cum </a:t>
            </a:r>
            <a:r>
              <a:rPr lang="en-GB" dirty="0" err="1"/>
              <a:t>sociis</a:t>
            </a:r>
            <a:r>
              <a:rPr lang="en-GB" dirty="0"/>
              <a:t> </a:t>
            </a:r>
            <a:r>
              <a:rPr lang="en-GB" dirty="0" err="1"/>
              <a:t>natoque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et </a:t>
            </a:r>
            <a:r>
              <a:rPr lang="en-GB" dirty="0" err="1"/>
              <a:t>magnis</a:t>
            </a:r>
            <a:r>
              <a:rPr lang="en-GB" dirty="0"/>
              <a:t> dis parturient </a:t>
            </a:r>
            <a:r>
              <a:rPr lang="en-GB" dirty="0" err="1"/>
              <a:t>montes</a:t>
            </a:r>
            <a:r>
              <a:rPr lang="en-GB" dirty="0"/>
              <a:t> </a:t>
            </a:r>
            <a:r>
              <a:rPr lang="en-GB" dirty="0" err="1"/>
              <a:t>nascetur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blandit</a:t>
            </a:r>
            <a:r>
              <a:rPr lang="en-GB" dirty="0"/>
              <a:t> libero </a:t>
            </a:r>
            <a:r>
              <a:rPr lang="en-GB" dirty="0" err="1"/>
              <a:t>volutpat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dui </a:t>
            </a:r>
            <a:r>
              <a:rPr lang="en-GB" dirty="0" err="1"/>
              <a:t>vivamus</a:t>
            </a:r>
            <a:r>
              <a:rPr lang="en-GB" dirty="0"/>
              <a:t>. </a:t>
            </a:r>
            <a:r>
              <a:rPr lang="en-GB" dirty="0" err="1"/>
              <a:t>Dignissim</a:t>
            </a:r>
            <a:r>
              <a:rPr lang="en-GB" dirty="0"/>
              <a:t> convallis </a:t>
            </a:r>
            <a:r>
              <a:rPr lang="en-GB" dirty="0" err="1"/>
              <a:t>aenean</a:t>
            </a:r>
            <a:r>
              <a:rPr lang="en-GB" dirty="0"/>
              <a:t> et </a:t>
            </a:r>
            <a:r>
              <a:rPr lang="en-GB" dirty="0" err="1"/>
              <a:t>tortor</a:t>
            </a:r>
            <a:r>
              <a:rPr lang="en-GB" dirty="0"/>
              <a:t> at.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sagittis</a:t>
            </a:r>
            <a:r>
              <a:rPr lang="en-GB" dirty="0"/>
              <a:t> vitae et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smtClean="0"/>
              <a:t>dui </a:t>
            </a:r>
            <a:r>
              <a:rPr lang="en-US"/>
              <a:t>GENERIC </a:t>
            </a:r>
            <a:r>
              <a:rPr lang="en-GB" smtClean="0"/>
              <a:t>s </a:t>
            </a:r>
            <a:r>
              <a:rPr lang="en-GB" dirty="0" err="1"/>
              <a:t>ut</a:t>
            </a:r>
            <a:r>
              <a:rPr lang="en-GB" dirty="0"/>
              <a:t> diam. Massa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 dui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.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felis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proin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leo</a:t>
            </a:r>
            <a:r>
              <a:rPr lang="en-GB" dirty="0"/>
              <a:t>. </a:t>
            </a:r>
            <a:r>
              <a:rPr lang="en-GB" dirty="0" err="1"/>
              <a:t>Mauris</a:t>
            </a:r>
            <a:r>
              <a:rPr lang="en-GB" dirty="0"/>
              <a:t> vitae </a:t>
            </a:r>
            <a:r>
              <a:rPr lang="en-GB" dirty="0" err="1"/>
              <a:t>ultricies</a:t>
            </a:r>
            <a:r>
              <a:rPr lang="en-GB" dirty="0"/>
              <a:t> </a:t>
            </a:r>
            <a:r>
              <a:rPr lang="en-GB" dirty="0" err="1"/>
              <a:t>leo</a:t>
            </a:r>
            <a:r>
              <a:rPr lang="en-GB" dirty="0"/>
              <a:t> integer </a:t>
            </a:r>
            <a:r>
              <a:rPr lang="en-GB" dirty="0" err="1"/>
              <a:t>malesuada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. </a:t>
            </a:r>
            <a:r>
              <a:rPr lang="en-GB" dirty="0" err="1"/>
              <a:t>Tellus</a:t>
            </a:r>
            <a:r>
              <a:rPr lang="en-GB" dirty="0"/>
              <a:t> integer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morbi</a:t>
            </a:r>
            <a:r>
              <a:rPr lang="en-GB" dirty="0"/>
              <a:t>. Et pharetra </a:t>
            </a:r>
            <a:r>
              <a:rPr lang="en-GB" dirty="0" err="1"/>
              <a:t>pharetra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.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maecenas</a:t>
            </a:r>
            <a:r>
              <a:rPr lang="en-GB" dirty="0"/>
              <a:t> </a:t>
            </a:r>
            <a:r>
              <a:rPr lang="en-GB" dirty="0" err="1"/>
              <a:t>accumsan</a:t>
            </a:r>
            <a:r>
              <a:rPr lang="en-GB" dirty="0"/>
              <a:t> lacus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A </a:t>
            </a:r>
            <a:r>
              <a:rPr lang="en-GB" dirty="0" err="1"/>
              <a:t>iaculis</a:t>
            </a:r>
            <a:r>
              <a:rPr lang="en-GB" dirty="0"/>
              <a:t> at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.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quam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. </a:t>
            </a:r>
            <a:r>
              <a:rPr lang="en-GB" dirty="0" err="1"/>
              <a:t>Venenatis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magna </a:t>
            </a:r>
            <a:r>
              <a:rPr lang="en-GB" dirty="0" err="1"/>
              <a:t>fringilla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Pellentesque</a:t>
            </a:r>
            <a:r>
              <a:rPr lang="en-GB" dirty="0"/>
              <a:t> habitant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 </a:t>
            </a:r>
            <a:r>
              <a:rPr lang="en-GB" dirty="0" err="1"/>
              <a:t>netus</a:t>
            </a:r>
            <a:r>
              <a:rPr lang="en-GB" dirty="0"/>
              <a:t> et </a:t>
            </a:r>
            <a:r>
              <a:rPr lang="en-GB" dirty="0" err="1"/>
              <a:t>malesuada</a:t>
            </a:r>
            <a:r>
              <a:rPr lang="en-GB" dirty="0"/>
              <a:t> fames. </a:t>
            </a:r>
            <a:r>
              <a:rPr lang="en-GB" dirty="0" err="1"/>
              <a:t>Sed</a:t>
            </a:r>
            <a:r>
              <a:rPr lang="en-GB" dirty="0"/>
              <a:t> libero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at </a:t>
            </a:r>
            <a:r>
              <a:rPr lang="en-GB" dirty="0" err="1"/>
              <a:t>elementum</a:t>
            </a:r>
            <a:r>
              <a:rPr lang="en-GB" dirty="0"/>
              <a:t>. Id cursus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eleifend</a:t>
            </a:r>
            <a:r>
              <a:rPr lang="en-GB" dirty="0"/>
              <a:t> mi. Ac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. Cursus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in </a:t>
            </a:r>
            <a:r>
              <a:rPr lang="en-GB" dirty="0" err="1"/>
              <a:t>arcu</a:t>
            </a:r>
            <a:r>
              <a:rPr lang="en-GB" dirty="0"/>
              <a:t> cursus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.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semper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libero </a:t>
            </a:r>
            <a:r>
              <a:rPr lang="en-GB" dirty="0" err="1"/>
              <a:t>justo</a:t>
            </a:r>
            <a:r>
              <a:rPr lang="en-GB" dirty="0"/>
              <a:t>.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sollicitudin</a:t>
            </a:r>
            <a:r>
              <a:rPr lang="en-GB" dirty="0"/>
              <a:t>. Vitae </a:t>
            </a:r>
            <a:r>
              <a:rPr lang="en-GB" dirty="0" err="1"/>
              <a:t>purus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nisi lacus sed.</a:t>
            </a:r>
          </a:p>
          <a:p>
            <a:endParaRPr lang="en-GB" dirty="0"/>
          </a:p>
          <a:p>
            <a:r>
              <a:rPr lang="en-GB" dirty="0"/>
              <a:t>Lacus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. </a:t>
            </a:r>
            <a:r>
              <a:rPr lang="en-GB" dirty="0" err="1"/>
              <a:t>Donec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ut.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et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id porta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venenatis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.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potenti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ac </a:t>
            </a:r>
            <a:r>
              <a:rPr lang="en-GB" dirty="0" err="1"/>
              <a:t>tortor</a:t>
            </a:r>
            <a:r>
              <a:rPr lang="en-GB" dirty="0"/>
              <a:t>. </a:t>
            </a:r>
            <a:r>
              <a:rPr lang="en-GB" dirty="0" err="1"/>
              <a:t>Nullam</a:t>
            </a:r>
            <a:r>
              <a:rPr lang="en-GB" dirty="0"/>
              <a:t> </a:t>
            </a:r>
            <a:r>
              <a:rPr lang="en-GB" dirty="0" err="1"/>
              <a:t>vehicula</a:t>
            </a:r>
            <a:r>
              <a:rPr lang="en-GB" dirty="0"/>
              <a:t> ipsum a </a:t>
            </a:r>
            <a:r>
              <a:rPr lang="en-GB" dirty="0" err="1"/>
              <a:t>arcu</a:t>
            </a:r>
            <a:r>
              <a:rPr lang="en-GB" dirty="0"/>
              <a:t> cursus vitae </a:t>
            </a:r>
            <a:r>
              <a:rPr lang="en-GB" dirty="0" err="1"/>
              <a:t>congue</a:t>
            </a:r>
            <a:r>
              <a:rPr lang="en-GB" dirty="0"/>
              <a:t>.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non </a:t>
            </a:r>
            <a:r>
              <a:rPr lang="en-GB" dirty="0" err="1"/>
              <a:t>blandit</a:t>
            </a:r>
            <a:r>
              <a:rPr lang="en-GB" dirty="0"/>
              <a:t>.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nisi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eleifend</a:t>
            </a:r>
            <a:r>
              <a:rPr lang="en-GB" dirty="0"/>
              <a:t> quam </a:t>
            </a:r>
            <a:r>
              <a:rPr lang="en-GB" dirty="0" err="1"/>
              <a:t>adipiscing</a:t>
            </a:r>
            <a:r>
              <a:rPr lang="en-GB" dirty="0"/>
              <a:t> vitae </a:t>
            </a:r>
            <a:r>
              <a:rPr lang="en-GB" dirty="0" err="1"/>
              <a:t>proin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blandit</a:t>
            </a:r>
            <a:r>
              <a:rPr lang="en-GB" dirty="0"/>
              <a:t> libero </a:t>
            </a:r>
            <a:r>
              <a:rPr lang="en-GB" dirty="0" err="1"/>
              <a:t>volutpat</a:t>
            </a:r>
            <a:r>
              <a:rPr lang="en-GB" dirty="0"/>
              <a:t> sed. Ac </a:t>
            </a:r>
            <a:r>
              <a:rPr lang="en-GB" dirty="0" err="1"/>
              <a:t>tincidunt</a:t>
            </a:r>
            <a:r>
              <a:rPr lang="en-GB" dirty="0"/>
              <a:t> vitae semper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.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.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praesent</a:t>
            </a:r>
            <a:r>
              <a:rPr lang="en-GB" dirty="0"/>
              <a:t> semper </a:t>
            </a:r>
            <a:r>
              <a:rPr lang="en-GB" dirty="0" err="1"/>
              <a:t>feugiat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pharetra sit. Integer vitae </a:t>
            </a:r>
            <a:r>
              <a:rPr lang="en-GB" dirty="0" err="1"/>
              <a:t>justo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magna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iaculis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Mauris</a:t>
            </a:r>
            <a:r>
              <a:rPr lang="en-GB" dirty="0"/>
              <a:t> in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fringilla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in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.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. Est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magna </a:t>
            </a:r>
            <a:r>
              <a:rPr lang="en-GB" dirty="0" err="1"/>
              <a:t>etiam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. Magna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gravida. </a:t>
            </a:r>
            <a:r>
              <a:rPr lang="en-GB" dirty="0" err="1"/>
              <a:t>Cras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vivamus</a:t>
            </a:r>
            <a:r>
              <a:rPr lang="en-GB" dirty="0"/>
              <a:t> at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. Quam </a:t>
            </a:r>
            <a:r>
              <a:rPr lang="en-GB" dirty="0" err="1"/>
              <a:t>quisque</a:t>
            </a:r>
            <a:r>
              <a:rPr lang="en-GB" dirty="0"/>
              <a:t> id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quam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. Id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mi ipsum.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.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sagittis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pharetra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id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maecenas</a:t>
            </a:r>
            <a:r>
              <a:rPr lang="en-GB" dirty="0"/>
              <a:t>. Non </a:t>
            </a:r>
            <a:r>
              <a:rPr lang="en-GB" dirty="0" err="1"/>
              <a:t>curabitur</a:t>
            </a:r>
            <a:r>
              <a:rPr lang="en-GB" dirty="0"/>
              <a:t> gravida </a:t>
            </a:r>
            <a:r>
              <a:rPr lang="en-GB" dirty="0" err="1"/>
              <a:t>arcu</a:t>
            </a:r>
            <a:r>
              <a:rPr lang="en-GB" dirty="0"/>
              <a:t> ac. </a:t>
            </a:r>
            <a:r>
              <a:rPr lang="en-GB" dirty="0" err="1"/>
              <a:t>Aenean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.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. </a:t>
            </a:r>
            <a:r>
              <a:rPr lang="en-GB" dirty="0" err="1"/>
              <a:t>Arcu</a:t>
            </a:r>
            <a:r>
              <a:rPr lang="en-GB" dirty="0"/>
              <a:t> vitae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curabitur</a:t>
            </a:r>
            <a:r>
              <a:rPr lang="en-GB" dirty="0"/>
              <a:t> vitae </a:t>
            </a:r>
            <a:r>
              <a:rPr lang="en-GB" dirty="0" err="1"/>
              <a:t>nunc</a:t>
            </a:r>
            <a:r>
              <a:rPr lang="en-GB" dirty="0"/>
              <a:t>. Nisi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vitae.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 in </a:t>
            </a:r>
            <a:r>
              <a:rPr lang="en-GB" dirty="0" err="1"/>
              <a:t>eu</a:t>
            </a:r>
            <a:r>
              <a:rPr lang="en-GB" dirty="0"/>
              <a:t> mi </a:t>
            </a:r>
            <a:r>
              <a:rPr lang="en-GB" dirty="0" err="1"/>
              <a:t>bibendum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.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vitae </a:t>
            </a:r>
            <a:r>
              <a:rPr lang="en-GB" dirty="0" err="1"/>
              <a:t>auctor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ut.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in dictum non </a:t>
            </a:r>
            <a:r>
              <a:rPr lang="en-GB" dirty="0" err="1"/>
              <a:t>consectetur</a:t>
            </a:r>
            <a:r>
              <a:rPr lang="en-GB" dirty="0"/>
              <a:t> a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at.</a:t>
            </a:r>
          </a:p>
          <a:p>
            <a:endParaRPr lang="en-GB" dirty="0"/>
          </a:p>
          <a:p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at </a:t>
            </a:r>
            <a:r>
              <a:rPr lang="en-GB" dirty="0" err="1"/>
              <a:t>auctor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. Pharetra </a:t>
            </a:r>
            <a:r>
              <a:rPr lang="en-GB" dirty="0" err="1"/>
              <a:t>pharetra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 mi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hendreri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11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2344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Safian Khan</dc:creator>
  <cp:lastModifiedBy>Safian Khan</cp:lastModifiedBy>
  <cp:revision>4</cp:revision>
  <dcterms:created xsi:type="dcterms:W3CDTF">2018-10-23T10:44:39Z</dcterms:created>
  <dcterms:modified xsi:type="dcterms:W3CDTF">2019-06-13T09:36:26Z</dcterms:modified>
</cp:coreProperties>
</file>