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15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51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45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79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06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43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30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95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6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38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97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C22D-DB03-4FE4-8709-8F8591ACE600}" type="datetimeFigureOut">
              <a:rPr lang="en-GB" smtClean="0"/>
              <a:t>13/06/2019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77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61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048000" y="-14622095"/>
            <a:ext cx="6096000" cy="7211204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</a:t>
            </a:r>
            <a:r>
              <a:rPr lang="en-GB" dirty="0" err="1"/>
              <a:t>dolore</a:t>
            </a:r>
            <a:r>
              <a:rPr lang="en-GB" dirty="0"/>
              <a:t>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habitant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et. </a:t>
            </a:r>
            <a:r>
              <a:rPr lang="en-GB" dirty="0" err="1"/>
              <a:t>Tellus</a:t>
            </a:r>
            <a:r>
              <a:rPr lang="en-GB" dirty="0"/>
              <a:t> in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. </a:t>
            </a:r>
            <a:r>
              <a:rPr lang="en-GB" dirty="0" err="1"/>
              <a:t>Mi</a:t>
            </a:r>
            <a:r>
              <a:rPr lang="en-GB" dirty="0"/>
              <a:t> ipsum </a:t>
            </a:r>
            <a:r>
              <a:rPr lang="en-GB" dirty="0" err="1"/>
              <a:t>faucibus</a:t>
            </a:r>
            <a:r>
              <a:rPr lang="en-GB" dirty="0"/>
              <a:t> vitae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.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non quam lacus </a:t>
            </a:r>
            <a:r>
              <a:rPr lang="en-GB" dirty="0" err="1"/>
              <a:t>suspendisse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dui. Nunc </a:t>
            </a:r>
            <a:r>
              <a:rPr lang="en-GB" dirty="0" err="1"/>
              <a:t>faucibus</a:t>
            </a:r>
            <a:r>
              <a:rPr lang="en-GB" dirty="0"/>
              <a:t> a </a:t>
            </a:r>
            <a:r>
              <a:rPr lang="en-GB" dirty="0" err="1"/>
              <a:t>pellentesque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id.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 ac </a:t>
            </a:r>
            <a:r>
              <a:rPr lang="en-GB" dirty="0" err="1"/>
              <a:t>turpis</a:t>
            </a:r>
            <a:r>
              <a:rPr lang="en-GB" dirty="0"/>
              <a:t>. </a:t>
            </a:r>
            <a:r>
              <a:rPr lang="en-GB" dirty="0" err="1"/>
              <a:t>Iaculis</a:t>
            </a:r>
            <a:r>
              <a:rPr lang="en-GB" dirty="0"/>
              <a:t> at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.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 at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dictum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id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 </a:t>
            </a:r>
            <a:r>
              <a:rPr lang="en-GB" dirty="0" err="1"/>
              <a:t>est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phasellus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. In </a:t>
            </a:r>
            <a:r>
              <a:rPr lang="en-GB" dirty="0" err="1"/>
              <a:t>hendrerit</a:t>
            </a:r>
            <a:r>
              <a:rPr lang="en-GB" dirty="0"/>
              <a:t> gravida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.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a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Massa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mi </a:t>
            </a:r>
            <a:r>
              <a:rPr lang="en-GB" dirty="0" err="1"/>
              <a:t>quis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lacus </a:t>
            </a:r>
            <a:r>
              <a:rPr lang="en-GB" dirty="0" err="1"/>
              <a:t>luctus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ac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in.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.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dui.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sapien</a:t>
            </a:r>
            <a:r>
              <a:rPr lang="en-GB" dirty="0"/>
              <a:t> et. Massa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tempus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.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fusce</a:t>
            </a:r>
            <a:r>
              <a:rPr lang="en-GB" dirty="0"/>
              <a:t> id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.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dapibus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in </a:t>
            </a:r>
            <a:r>
              <a:rPr lang="en-GB" dirty="0" err="1"/>
              <a:t>iaculis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. Purus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sed.</a:t>
            </a:r>
          </a:p>
          <a:p>
            <a:endParaRPr lang="en-GB" dirty="0"/>
          </a:p>
          <a:p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gravida in </a:t>
            </a:r>
            <a:r>
              <a:rPr lang="en-GB" dirty="0" err="1"/>
              <a:t>fermentum</a:t>
            </a:r>
            <a:r>
              <a:rPr lang="en-GB" dirty="0"/>
              <a:t> et </a:t>
            </a:r>
            <a:r>
              <a:rPr lang="en-GB" dirty="0" err="1"/>
              <a:t>sollicitudin</a:t>
            </a:r>
            <a:r>
              <a:rPr lang="en-GB" dirty="0"/>
              <a:t>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.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vitae et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quam </a:t>
            </a:r>
            <a:r>
              <a:rPr lang="en-GB" dirty="0" err="1"/>
              <a:t>nulla</a:t>
            </a:r>
            <a:r>
              <a:rPr lang="en-GB" dirty="0"/>
              <a:t>.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diam. In vitae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tempus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sed. Non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. </a:t>
            </a:r>
            <a:r>
              <a:rPr lang="en-GB" dirty="0" err="1"/>
              <a:t>Consequat</a:t>
            </a:r>
            <a:r>
              <a:rPr lang="en-GB" dirty="0"/>
              <a:t> semper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libero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cursus. Justo </a:t>
            </a:r>
            <a:r>
              <a:rPr lang="en-GB" dirty="0" err="1"/>
              <a:t>eget</a:t>
            </a:r>
            <a:r>
              <a:rPr lang="en-GB" dirty="0"/>
              <a:t> magna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iaculis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non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phasellus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</a:t>
            </a:r>
            <a:r>
              <a:rPr lang="en-GB" dirty="0" err="1"/>
              <a:t>bibendum</a:t>
            </a:r>
            <a:r>
              <a:rPr lang="en-GB" dirty="0"/>
              <a:t> at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pharetra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 </a:t>
            </a:r>
            <a:r>
              <a:rPr lang="en-GB" dirty="0" err="1"/>
              <a:t>accumsan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.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. </a:t>
            </a:r>
            <a:r>
              <a:rPr lang="en-GB" dirty="0" err="1"/>
              <a:t>Quis</a:t>
            </a:r>
            <a:r>
              <a:rPr lang="en-GB" dirty="0"/>
              <a:t> ipsum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gravida dictum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 ac. Massa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lacus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Nisi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 </a:t>
            </a:r>
            <a:r>
              <a:rPr lang="en-GB" dirty="0" err="1"/>
              <a:t>auctor</a:t>
            </a:r>
            <a:r>
              <a:rPr lang="en-GB" dirty="0"/>
              <a:t>.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. Massa </a:t>
            </a:r>
            <a:r>
              <a:rPr lang="en-GB" dirty="0" err="1"/>
              <a:t>sapien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et </a:t>
            </a:r>
            <a:r>
              <a:rPr lang="en-GB" dirty="0" err="1"/>
              <a:t>molestie</a:t>
            </a:r>
            <a:r>
              <a:rPr lang="en-GB" dirty="0"/>
              <a:t> ac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. </a:t>
            </a:r>
            <a:r>
              <a:rPr lang="en-GB" dirty="0" err="1"/>
              <a:t>Sapien</a:t>
            </a:r>
            <a:r>
              <a:rPr lang="en-GB" dirty="0"/>
              <a:t> et ligula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libero. In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nisi. </a:t>
            </a:r>
            <a:r>
              <a:rPr lang="en-GB" dirty="0" err="1"/>
              <a:t>Tincidunt</a:t>
            </a:r>
            <a:r>
              <a:rPr lang="en-GB" dirty="0"/>
              <a:t> dui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sit.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.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condimentum</a:t>
            </a:r>
            <a:r>
              <a:rPr lang="en-GB" dirty="0"/>
              <a:t> id </a:t>
            </a:r>
            <a:r>
              <a:rPr lang="en-GB" dirty="0" err="1"/>
              <a:t>venenatis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cursus </a:t>
            </a:r>
            <a:r>
              <a:rPr lang="en-GB" dirty="0" err="1"/>
              <a:t>risus</a:t>
            </a:r>
            <a:r>
              <a:rPr lang="en-GB" dirty="0"/>
              <a:t> at </a:t>
            </a:r>
            <a:r>
              <a:rPr lang="en-GB" dirty="0" err="1"/>
              <a:t>ultrices</a:t>
            </a:r>
            <a:r>
              <a:rPr lang="en-GB" dirty="0"/>
              <a:t> mi tempus.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in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</a:t>
            </a:r>
            <a:r>
              <a:rPr lang="en-GB" dirty="0" err="1"/>
              <a:t>Suspendisse</a:t>
            </a:r>
            <a:r>
              <a:rPr lang="en-GB" dirty="0"/>
              <a:t> in </a:t>
            </a:r>
            <a:r>
              <a:rPr lang="en-GB" dirty="0" err="1"/>
              <a:t>est</a:t>
            </a:r>
            <a:r>
              <a:rPr lang="en-GB" dirty="0"/>
              <a:t> ante in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cursus. Pretium </a:t>
            </a:r>
            <a:r>
              <a:rPr lang="en-GB" dirty="0" err="1"/>
              <a:t>aenean</a:t>
            </a:r>
            <a:r>
              <a:rPr lang="en-GB" dirty="0"/>
              <a:t> pharetra magna ac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.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.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Porttitor</a:t>
            </a:r>
            <a:r>
              <a:rPr lang="en-GB" dirty="0"/>
              <a:t> lacus </a:t>
            </a:r>
            <a:r>
              <a:rPr lang="en-GB" dirty="0" err="1"/>
              <a:t>luctus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ac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Est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.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porta.</a:t>
            </a:r>
          </a:p>
          <a:p>
            <a:endParaRPr lang="en-GB" dirty="0"/>
          </a:p>
          <a:p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dui </a:t>
            </a:r>
            <a:r>
              <a:rPr lang="en-GB" dirty="0" err="1"/>
              <a:t>faucibus</a:t>
            </a:r>
            <a:r>
              <a:rPr lang="en-GB" dirty="0"/>
              <a:t> in </a:t>
            </a:r>
            <a:r>
              <a:rPr lang="en-GB" dirty="0" err="1"/>
              <a:t>ornare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dui </a:t>
            </a:r>
            <a:r>
              <a:rPr lang="en-GB" dirty="0" err="1"/>
              <a:t>sapien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mi </a:t>
            </a:r>
            <a:r>
              <a:rPr lang="en-GB" dirty="0" err="1"/>
              <a:t>proin</a:t>
            </a:r>
            <a:r>
              <a:rPr lang="en-GB" dirty="0"/>
              <a:t> sed.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non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ac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. </a:t>
            </a:r>
            <a:r>
              <a:rPr lang="en-GB" dirty="0" err="1"/>
              <a:t>Consectetur</a:t>
            </a:r>
            <a:r>
              <a:rPr lang="en-GB" dirty="0"/>
              <a:t>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quam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in.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dui.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. Libero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GeNeRiC</a:t>
            </a:r>
            <a:r>
              <a:rPr lang="en-GB"/>
              <a:t> </a:t>
            </a:r>
            <a:r>
              <a:rPr lang="en-GB" smtClean="0"/>
              <a:t> interdum</a:t>
            </a:r>
            <a:r>
              <a:rPr lang="en-GB" dirty="0" smtClean="0"/>
              <a:t> </a:t>
            </a:r>
            <a:r>
              <a:rPr lang="en-GB" dirty="0" err="1"/>
              <a:t>varius</a:t>
            </a:r>
            <a:r>
              <a:rPr lang="en-GB" dirty="0"/>
              <a:t>. </a:t>
            </a:r>
            <a:r>
              <a:rPr lang="en-GB" dirty="0" err="1"/>
              <a:t>Ullamcorper</a:t>
            </a:r>
            <a:r>
              <a:rPr lang="en-GB" dirty="0"/>
              <a:t> a lacus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. Ipsum </a:t>
            </a:r>
            <a:r>
              <a:rPr lang="en-GB" dirty="0" err="1"/>
              <a:t>faucibus</a:t>
            </a:r>
            <a:r>
              <a:rPr lang="en-GB" dirty="0"/>
              <a:t> vitae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Platea </a:t>
            </a:r>
            <a:r>
              <a:rPr lang="en-GB" dirty="0" err="1"/>
              <a:t>dictumst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semper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at </a:t>
            </a:r>
            <a:r>
              <a:rPr lang="en-GB" dirty="0" err="1"/>
              <a:t>tellus</a:t>
            </a:r>
            <a:r>
              <a:rPr lang="en-GB" dirty="0"/>
              <a:t> at.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</a:t>
            </a:r>
            <a:r>
              <a:rPr lang="en-GB" dirty="0" err="1"/>
              <a:t>Arcu</a:t>
            </a:r>
            <a:r>
              <a:rPr lang="en-GB" dirty="0"/>
              <a:t> </a:t>
            </a:r>
            <a:r>
              <a:rPr lang="en-GB" dirty="0" err="1"/>
              <a:t>bibendum</a:t>
            </a:r>
            <a:r>
              <a:rPr lang="en-GB" dirty="0"/>
              <a:t> at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pharetra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. Cum </a:t>
            </a:r>
            <a:r>
              <a:rPr lang="en-GB" dirty="0" err="1"/>
              <a:t>sociis</a:t>
            </a:r>
            <a:r>
              <a:rPr lang="en-GB" dirty="0"/>
              <a:t>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nascetur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libero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dui </a:t>
            </a:r>
            <a:r>
              <a:rPr lang="en-GB" dirty="0" err="1"/>
              <a:t>vivamus</a:t>
            </a:r>
            <a:r>
              <a:rPr lang="en-GB" dirty="0"/>
              <a:t>. </a:t>
            </a:r>
            <a:r>
              <a:rPr lang="en-GB" dirty="0" err="1"/>
              <a:t>Dignissim</a:t>
            </a:r>
            <a:r>
              <a:rPr lang="en-GB" dirty="0"/>
              <a:t> convallis </a:t>
            </a:r>
            <a:r>
              <a:rPr lang="en-GB" dirty="0" err="1"/>
              <a:t>aenean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at.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vitae et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diam. Massa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dui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.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. </a:t>
            </a:r>
            <a:r>
              <a:rPr lang="en-GB" dirty="0" err="1"/>
              <a:t>Mauris</a:t>
            </a:r>
            <a:r>
              <a:rPr lang="en-GB" dirty="0"/>
              <a:t> vitae </a:t>
            </a:r>
            <a:r>
              <a:rPr lang="en-GB" dirty="0" err="1"/>
              <a:t>ultricies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integer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Tellus</a:t>
            </a:r>
            <a:r>
              <a:rPr lang="en-GB" dirty="0"/>
              <a:t> integer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morbi</a:t>
            </a:r>
            <a:r>
              <a:rPr lang="en-GB" dirty="0"/>
              <a:t>. Et pharetra </a:t>
            </a:r>
            <a:r>
              <a:rPr lang="en-GB" dirty="0" err="1"/>
              <a:t>pharetra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.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lacus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A </a:t>
            </a:r>
            <a:r>
              <a:rPr lang="en-GB" dirty="0" err="1"/>
              <a:t>iaculis</a:t>
            </a:r>
            <a:r>
              <a:rPr lang="en-GB" dirty="0"/>
              <a:t> at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.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quam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Venenatis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magna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Pellentesque</a:t>
            </a:r>
            <a:r>
              <a:rPr lang="en-GB" dirty="0"/>
              <a:t> habitant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fames. </a:t>
            </a:r>
            <a:r>
              <a:rPr lang="en-GB" dirty="0" err="1"/>
              <a:t>Sed</a:t>
            </a:r>
            <a:r>
              <a:rPr lang="en-GB" dirty="0"/>
              <a:t> libero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at </a:t>
            </a:r>
            <a:r>
              <a:rPr lang="en-GB" dirty="0" err="1"/>
              <a:t>elementum</a:t>
            </a:r>
            <a:r>
              <a:rPr lang="en-GB" dirty="0"/>
              <a:t>. Id cursus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eleifend</a:t>
            </a:r>
            <a:r>
              <a:rPr lang="en-GB" dirty="0"/>
              <a:t> mi. Ac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. Cursus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in </a:t>
            </a:r>
            <a:r>
              <a:rPr lang="en-GB" dirty="0" err="1"/>
              <a:t>arcu</a:t>
            </a:r>
            <a:r>
              <a:rPr lang="en-GB" dirty="0"/>
              <a:t> cursus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.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semper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libero </a:t>
            </a:r>
            <a:r>
              <a:rPr lang="en-GB" dirty="0" err="1"/>
              <a:t>justo</a:t>
            </a:r>
            <a:r>
              <a:rPr lang="en-GB" dirty="0"/>
              <a:t>.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. Vitae </a:t>
            </a:r>
            <a:r>
              <a:rPr lang="en-GB" dirty="0" err="1"/>
              <a:t>purus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nisi lacus sed.</a:t>
            </a:r>
          </a:p>
          <a:p>
            <a:endParaRPr lang="en-GB" dirty="0"/>
          </a:p>
          <a:p>
            <a:r>
              <a:rPr lang="en-GB" dirty="0"/>
              <a:t>Lacus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. 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id porta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venenatis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.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potenti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ac </a:t>
            </a:r>
            <a:r>
              <a:rPr lang="en-GB" dirty="0" err="1"/>
              <a:t>tortor</a:t>
            </a:r>
            <a:r>
              <a:rPr lang="en-GB" dirty="0"/>
              <a:t>. </a:t>
            </a:r>
            <a:r>
              <a:rPr lang="en-GB" dirty="0" err="1"/>
              <a:t>Nullam</a:t>
            </a:r>
            <a:r>
              <a:rPr lang="en-GB" dirty="0"/>
              <a:t> </a:t>
            </a:r>
            <a:r>
              <a:rPr lang="en-GB" dirty="0" err="1"/>
              <a:t>vehicula</a:t>
            </a:r>
            <a:r>
              <a:rPr lang="en-GB" dirty="0"/>
              <a:t> ipsum a </a:t>
            </a:r>
            <a:r>
              <a:rPr lang="en-GB" dirty="0" err="1"/>
              <a:t>arcu</a:t>
            </a:r>
            <a:r>
              <a:rPr lang="en-GB" dirty="0"/>
              <a:t> cursus vitae </a:t>
            </a:r>
            <a:r>
              <a:rPr lang="en-GB" dirty="0" err="1"/>
              <a:t>congue</a:t>
            </a:r>
            <a:r>
              <a:rPr lang="en-GB" dirty="0"/>
              <a:t>.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non </a:t>
            </a:r>
            <a:r>
              <a:rPr lang="en-GB" dirty="0" err="1"/>
              <a:t>blandit</a:t>
            </a:r>
            <a:r>
              <a:rPr lang="en-GB" dirty="0"/>
              <a:t>.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nisi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eleifend</a:t>
            </a:r>
            <a:r>
              <a:rPr lang="en-GB" dirty="0"/>
              <a:t> quam </a:t>
            </a:r>
            <a:r>
              <a:rPr lang="en-GB" dirty="0" err="1"/>
              <a:t>adipiscing</a:t>
            </a:r>
            <a:r>
              <a:rPr lang="en-GB" dirty="0"/>
              <a:t> vitae </a:t>
            </a:r>
            <a:r>
              <a:rPr lang="en-GB" dirty="0" err="1"/>
              <a:t>proin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libero </a:t>
            </a:r>
            <a:r>
              <a:rPr lang="en-GB" dirty="0" err="1"/>
              <a:t>volutpat</a:t>
            </a:r>
            <a:r>
              <a:rPr lang="en-GB" dirty="0"/>
              <a:t> sed. Ac </a:t>
            </a:r>
            <a:r>
              <a:rPr lang="en-GB" dirty="0" err="1"/>
              <a:t>tincidunt</a:t>
            </a:r>
            <a:r>
              <a:rPr lang="en-GB" dirty="0"/>
              <a:t> vitae semper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.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semper </a:t>
            </a:r>
            <a:r>
              <a:rPr lang="en-GB" dirty="0" err="1"/>
              <a:t>feugiat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pharetra sit. Integer vitae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magna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iaculis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Mauris</a:t>
            </a:r>
            <a:r>
              <a:rPr lang="en-GB" dirty="0"/>
              <a:t> in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in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. Est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magna </a:t>
            </a:r>
            <a:r>
              <a:rPr lang="en-GB" dirty="0" err="1"/>
              <a:t>etiam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. Magna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gravida.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 at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. Quam </a:t>
            </a:r>
            <a:r>
              <a:rPr lang="en-GB" dirty="0" err="1"/>
              <a:t>quisque</a:t>
            </a:r>
            <a:r>
              <a:rPr lang="en-GB" dirty="0"/>
              <a:t> id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quam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. Id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mi ipsum.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pharetra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id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. Non </a:t>
            </a:r>
            <a:r>
              <a:rPr lang="en-GB" dirty="0" err="1"/>
              <a:t>curabitur</a:t>
            </a:r>
            <a:r>
              <a:rPr lang="en-GB" dirty="0"/>
              <a:t> gravida </a:t>
            </a:r>
            <a:r>
              <a:rPr lang="en-GB" dirty="0" err="1"/>
              <a:t>arcu</a:t>
            </a:r>
            <a:r>
              <a:rPr lang="en-GB" dirty="0"/>
              <a:t> ac.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.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vitae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curabitur</a:t>
            </a:r>
            <a:r>
              <a:rPr lang="en-GB" dirty="0"/>
              <a:t> vitae </a:t>
            </a:r>
            <a:r>
              <a:rPr lang="en-GB" dirty="0" err="1"/>
              <a:t>nunc</a:t>
            </a:r>
            <a:r>
              <a:rPr lang="en-GB" dirty="0"/>
              <a:t>. Nisi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in </a:t>
            </a:r>
            <a:r>
              <a:rPr lang="en-GB" dirty="0" err="1"/>
              <a:t>eu</a:t>
            </a:r>
            <a:r>
              <a:rPr lang="en-GB" dirty="0"/>
              <a:t> mi </a:t>
            </a:r>
            <a:r>
              <a:rPr lang="en-GB" dirty="0" err="1"/>
              <a:t>bibendum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.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in dictum non </a:t>
            </a:r>
            <a:r>
              <a:rPr lang="en-GB" dirty="0" err="1"/>
              <a:t>consectetur</a:t>
            </a:r>
            <a:r>
              <a:rPr lang="en-GB" dirty="0"/>
              <a:t> a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at.</a:t>
            </a:r>
          </a:p>
          <a:p>
            <a:endParaRPr lang="en-GB" dirty="0"/>
          </a:p>
          <a:p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at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Pharetra </a:t>
            </a:r>
            <a:r>
              <a:rPr lang="en-GB" dirty="0" err="1"/>
              <a:t>pharetra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mi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 smtClean="0"/>
              <a:t>hendreri</a:t>
            </a:r>
            <a:endParaRPr lang="en-GB" dirty="0" smtClean="0"/>
          </a:p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</a:t>
            </a:r>
            <a:r>
              <a:rPr lang="en-GB" dirty="0" err="1"/>
              <a:t>dolore</a:t>
            </a:r>
            <a:r>
              <a:rPr lang="en-GB" dirty="0"/>
              <a:t>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habitant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et. </a:t>
            </a:r>
            <a:r>
              <a:rPr lang="en-GB" dirty="0" err="1"/>
              <a:t>Tellus</a:t>
            </a:r>
            <a:r>
              <a:rPr lang="en-GB" dirty="0"/>
              <a:t> in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. </a:t>
            </a:r>
            <a:r>
              <a:rPr lang="en-GB" dirty="0" err="1"/>
              <a:t>Mi</a:t>
            </a:r>
            <a:r>
              <a:rPr lang="en-GB" dirty="0"/>
              <a:t> ipsum </a:t>
            </a:r>
            <a:r>
              <a:rPr lang="en-GB" dirty="0" err="1"/>
              <a:t>faucibus</a:t>
            </a:r>
            <a:r>
              <a:rPr lang="en-GB" dirty="0"/>
              <a:t> vitae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.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non quam lacus </a:t>
            </a:r>
            <a:r>
              <a:rPr lang="en-GB" dirty="0" err="1"/>
              <a:t>suspendisse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dui. Nunc </a:t>
            </a:r>
            <a:r>
              <a:rPr lang="en-GB" dirty="0" err="1"/>
              <a:t>faucibus</a:t>
            </a:r>
            <a:r>
              <a:rPr lang="en-GB" dirty="0"/>
              <a:t> a </a:t>
            </a:r>
            <a:r>
              <a:rPr lang="en-GB" dirty="0" err="1"/>
              <a:t>pellentesque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id.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 ac </a:t>
            </a:r>
            <a:r>
              <a:rPr lang="en-GB" dirty="0" err="1"/>
              <a:t>turpis</a:t>
            </a:r>
            <a:r>
              <a:rPr lang="en-GB" dirty="0"/>
              <a:t>. </a:t>
            </a:r>
            <a:r>
              <a:rPr lang="en-GB" dirty="0" err="1"/>
              <a:t>Iaculis</a:t>
            </a:r>
            <a:r>
              <a:rPr lang="en-GB" dirty="0"/>
              <a:t> at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.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 at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dictum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id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 </a:t>
            </a:r>
            <a:r>
              <a:rPr lang="en-GB" dirty="0" err="1"/>
              <a:t>est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phasellus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. In </a:t>
            </a:r>
            <a:r>
              <a:rPr lang="en-GB" dirty="0" err="1"/>
              <a:t>hendrerit</a:t>
            </a:r>
            <a:r>
              <a:rPr lang="en-GB" dirty="0"/>
              <a:t> gravida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.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a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Massa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mi </a:t>
            </a:r>
            <a:r>
              <a:rPr lang="en-GB" dirty="0" err="1"/>
              <a:t>quis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 lacus </a:t>
            </a:r>
            <a:r>
              <a:rPr lang="en-GB" dirty="0" err="1"/>
              <a:t>luctus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ac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in.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justo</a:t>
            </a:r>
            <a:r>
              <a:rPr lang="en-GB" dirty="0"/>
              <a:t>.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dui.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sapien</a:t>
            </a:r>
            <a:r>
              <a:rPr lang="en-GB" dirty="0"/>
              <a:t> et. Massa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tempus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.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fusce</a:t>
            </a:r>
            <a:r>
              <a:rPr lang="en-GB" dirty="0"/>
              <a:t> id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.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dapibus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in </a:t>
            </a:r>
            <a:r>
              <a:rPr lang="en-GB" dirty="0" err="1"/>
              <a:t>iaculis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. Purus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sed.</a:t>
            </a:r>
          </a:p>
          <a:p>
            <a:endParaRPr lang="en-GB" dirty="0"/>
          </a:p>
          <a:p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gravida in </a:t>
            </a:r>
            <a:r>
              <a:rPr lang="en-GB" dirty="0" err="1"/>
              <a:t>fermentum</a:t>
            </a:r>
            <a:r>
              <a:rPr lang="en-GB" dirty="0"/>
              <a:t> et </a:t>
            </a:r>
            <a:r>
              <a:rPr lang="en-GB" dirty="0" err="1"/>
              <a:t>sollicitudin</a:t>
            </a:r>
            <a:r>
              <a:rPr lang="en-GB" dirty="0"/>
              <a:t>. 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.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vitae et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quam </a:t>
            </a:r>
            <a:r>
              <a:rPr lang="en-GB" dirty="0" err="1"/>
              <a:t>nulla</a:t>
            </a:r>
            <a:r>
              <a:rPr lang="en-GB" dirty="0"/>
              <a:t>.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diam. In vitae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tempus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sed. Non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. </a:t>
            </a:r>
            <a:r>
              <a:rPr lang="en-GB" dirty="0" err="1"/>
              <a:t>Consequat</a:t>
            </a:r>
            <a:r>
              <a:rPr lang="en-GB" dirty="0"/>
              <a:t> semper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libero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cursus. Justo </a:t>
            </a:r>
            <a:r>
              <a:rPr lang="en-GB" dirty="0" err="1"/>
              <a:t>eget</a:t>
            </a:r>
            <a:r>
              <a:rPr lang="en-GB" dirty="0"/>
              <a:t> magna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iaculis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non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phasellus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</a:t>
            </a:r>
            <a:r>
              <a:rPr lang="en-GB" dirty="0" err="1"/>
              <a:t>bibendum</a:t>
            </a:r>
            <a:r>
              <a:rPr lang="en-GB" dirty="0"/>
              <a:t> at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pharetra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 </a:t>
            </a:r>
            <a:r>
              <a:rPr lang="en-GB" dirty="0" err="1"/>
              <a:t>accumsan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.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. </a:t>
            </a:r>
            <a:r>
              <a:rPr lang="en-GB" dirty="0" err="1"/>
              <a:t>Quis</a:t>
            </a:r>
            <a:r>
              <a:rPr lang="en-GB" dirty="0"/>
              <a:t> ipsum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gravida dictum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 ac. Massa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lacus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Nisi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 </a:t>
            </a:r>
            <a:r>
              <a:rPr lang="en-GB" dirty="0" err="1"/>
              <a:t>auctor</a:t>
            </a:r>
            <a:r>
              <a:rPr lang="en-GB" dirty="0"/>
              <a:t>.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. Massa </a:t>
            </a:r>
            <a:r>
              <a:rPr lang="en-GB" dirty="0" err="1"/>
              <a:t>sapien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et </a:t>
            </a:r>
            <a:r>
              <a:rPr lang="en-GB" dirty="0" err="1"/>
              <a:t>molestie</a:t>
            </a:r>
            <a:r>
              <a:rPr lang="en-GB" dirty="0"/>
              <a:t> ac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. </a:t>
            </a:r>
            <a:r>
              <a:rPr lang="en-GB" dirty="0" err="1"/>
              <a:t>Sapien</a:t>
            </a:r>
            <a:r>
              <a:rPr lang="en-GB" dirty="0"/>
              <a:t> et ligula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libero. In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nisi. </a:t>
            </a:r>
            <a:r>
              <a:rPr lang="en-GB" dirty="0" err="1"/>
              <a:t>Tincidunt</a:t>
            </a:r>
            <a:r>
              <a:rPr lang="en-GB" dirty="0"/>
              <a:t> dui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sit.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.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condimentum</a:t>
            </a:r>
            <a:r>
              <a:rPr lang="en-GB" dirty="0"/>
              <a:t> id </a:t>
            </a:r>
            <a:r>
              <a:rPr lang="en-GB" dirty="0" err="1"/>
              <a:t>venenatis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cursus </a:t>
            </a:r>
            <a:r>
              <a:rPr lang="en-GB" dirty="0" err="1"/>
              <a:t>risus</a:t>
            </a:r>
            <a:r>
              <a:rPr lang="en-GB" dirty="0"/>
              <a:t> at </a:t>
            </a:r>
            <a:r>
              <a:rPr lang="en-GB" dirty="0" err="1"/>
              <a:t>ultrices</a:t>
            </a:r>
            <a:r>
              <a:rPr lang="en-GB" dirty="0"/>
              <a:t> mi tempus.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non nisi.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in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</a:t>
            </a:r>
            <a:r>
              <a:rPr lang="en-GB" dirty="0" err="1"/>
              <a:t>Suspendisse</a:t>
            </a:r>
            <a:r>
              <a:rPr lang="en-GB" dirty="0"/>
              <a:t> in </a:t>
            </a:r>
            <a:r>
              <a:rPr lang="en-GB" dirty="0" err="1"/>
              <a:t>est</a:t>
            </a:r>
            <a:r>
              <a:rPr lang="en-GB" dirty="0"/>
              <a:t> ante in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cursus. Pretium </a:t>
            </a:r>
            <a:r>
              <a:rPr lang="en-GB" dirty="0" err="1"/>
              <a:t>aenean</a:t>
            </a:r>
            <a:r>
              <a:rPr lang="en-GB" dirty="0"/>
              <a:t> pharetra magna ac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.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.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lacinia</a:t>
            </a:r>
            <a:r>
              <a:rPr lang="en-GB" dirty="0"/>
              <a:t> at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Porttitor</a:t>
            </a:r>
            <a:r>
              <a:rPr lang="en-GB" dirty="0"/>
              <a:t> lacus </a:t>
            </a:r>
            <a:r>
              <a:rPr lang="en-GB" dirty="0" err="1"/>
              <a:t>luctus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 ac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Est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.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porta.</a:t>
            </a:r>
          </a:p>
          <a:p>
            <a:endParaRPr lang="en-GB" dirty="0"/>
          </a:p>
          <a:p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dui </a:t>
            </a:r>
            <a:r>
              <a:rPr lang="en-GB" dirty="0" err="1"/>
              <a:t>faucibus</a:t>
            </a:r>
            <a:r>
              <a:rPr lang="en-GB" dirty="0"/>
              <a:t> in </a:t>
            </a:r>
            <a:r>
              <a:rPr lang="en-GB" dirty="0" err="1"/>
              <a:t>ornare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dui </a:t>
            </a:r>
            <a:r>
              <a:rPr lang="en-GB" dirty="0" err="1"/>
              <a:t>sapien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mi </a:t>
            </a:r>
            <a:r>
              <a:rPr lang="en-GB" dirty="0" err="1"/>
              <a:t>proin</a:t>
            </a:r>
            <a:r>
              <a:rPr lang="en-GB" dirty="0"/>
              <a:t> sed.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non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ac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. </a:t>
            </a:r>
            <a:r>
              <a:rPr lang="en-GB" dirty="0" err="1"/>
              <a:t>Consectetur</a:t>
            </a:r>
            <a:r>
              <a:rPr lang="en-GB" dirty="0"/>
              <a:t> libero id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quam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in.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at </a:t>
            </a:r>
            <a:r>
              <a:rPr lang="en-GB" dirty="0" err="1"/>
              <a:t>imperdiet</a:t>
            </a:r>
            <a:r>
              <a:rPr lang="en-GB" dirty="0"/>
              <a:t> dui.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. Libero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</a:t>
            </a:r>
            <a:r>
              <a:rPr lang="en-GB" dirty="0" err="1"/>
              <a:t>varius</a:t>
            </a:r>
            <a:r>
              <a:rPr lang="en-GB" dirty="0"/>
              <a:t>. </a:t>
            </a:r>
            <a:r>
              <a:rPr lang="en-GB" dirty="0" err="1"/>
              <a:t>Ullamcorper</a:t>
            </a:r>
            <a:r>
              <a:rPr lang="en-GB" dirty="0"/>
              <a:t> a lacus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non </a:t>
            </a:r>
            <a:r>
              <a:rPr lang="en-GB" dirty="0" err="1"/>
              <a:t>odio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. Ipsum </a:t>
            </a:r>
            <a:r>
              <a:rPr lang="en-GB" dirty="0" err="1"/>
              <a:t>faucibus</a:t>
            </a:r>
            <a:r>
              <a:rPr lang="en-GB" dirty="0"/>
              <a:t> vitae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Platea </a:t>
            </a:r>
            <a:r>
              <a:rPr lang="en-GB" dirty="0" err="1"/>
              <a:t>dictumst</a:t>
            </a:r>
            <a:r>
              <a:rPr lang="en-GB" dirty="0"/>
              <a:t>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semper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at </a:t>
            </a:r>
            <a:r>
              <a:rPr lang="en-GB" dirty="0" err="1"/>
              <a:t>tellus</a:t>
            </a:r>
            <a:r>
              <a:rPr lang="en-GB" dirty="0"/>
              <a:t> at.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nascetur</a:t>
            </a:r>
            <a:r>
              <a:rPr lang="en-GB" dirty="0"/>
              <a:t> </a:t>
            </a:r>
            <a:r>
              <a:rPr lang="en-GB" dirty="0" err="1"/>
              <a:t>ridiculus</a:t>
            </a:r>
            <a:r>
              <a:rPr lang="en-GB" dirty="0"/>
              <a:t> mus. </a:t>
            </a:r>
            <a:r>
              <a:rPr lang="en-GB" dirty="0" err="1"/>
              <a:t>Arcu</a:t>
            </a:r>
            <a:r>
              <a:rPr lang="en-GB" dirty="0"/>
              <a:t> </a:t>
            </a:r>
            <a:r>
              <a:rPr lang="en-GB" dirty="0" err="1"/>
              <a:t>bibendum</a:t>
            </a:r>
            <a:r>
              <a:rPr lang="en-GB" dirty="0"/>
              <a:t> at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pharetra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. Cum </a:t>
            </a:r>
            <a:r>
              <a:rPr lang="en-GB" dirty="0" err="1"/>
              <a:t>sociis</a:t>
            </a:r>
            <a:r>
              <a:rPr lang="en-GB" dirty="0"/>
              <a:t> </a:t>
            </a:r>
            <a:r>
              <a:rPr lang="en-GB" dirty="0" err="1"/>
              <a:t>natoque</a:t>
            </a:r>
            <a:r>
              <a:rPr lang="en-GB" dirty="0"/>
              <a:t> </a:t>
            </a:r>
            <a:r>
              <a:rPr lang="en-GB" dirty="0" err="1"/>
              <a:t>penatibus</a:t>
            </a:r>
            <a:r>
              <a:rPr lang="en-GB" dirty="0"/>
              <a:t> et </a:t>
            </a:r>
            <a:r>
              <a:rPr lang="en-GB" dirty="0" err="1"/>
              <a:t>magnis</a:t>
            </a:r>
            <a:r>
              <a:rPr lang="en-GB" dirty="0"/>
              <a:t> dis parturient </a:t>
            </a:r>
            <a:r>
              <a:rPr lang="en-GB" dirty="0" err="1"/>
              <a:t>montes</a:t>
            </a:r>
            <a:r>
              <a:rPr lang="en-GB" dirty="0"/>
              <a:t> </a:t>
            </a:r>
            <a:r>
              <a:rPr lang="en-GB" dirty="0" err="1"/>
              <a:t>nascetur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libero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arcu</a:t>
            </a:r>
            <a:r>
              <a:rPr lang="en-GB" dirty="0"/>
              <a:t> dui </a:t>
            </a:r>
            <a:r>
              <a:rPr lang="en-GB" dirty="0" err="1"/>
              <a:t>vivamus</a:t>
            </a:r>
            <a:r>
              <a:rPr lang="en-GB" dirty="0"/>
              <a:t>. </a:t>
            </a:r>
            <a:r>
              <a:rPr lang="en-GB" dirty="0" err="1"/>
              <a:t>Dignissim</a:t>
            </a:r>
            <a:r>
              <a:rPr lang="en-GB" dirty="0"/>
              <a:t> convallis </a:t>
            </a:r>
            <a:r>
              <a:rPr lang="en-GB" dirty="0" err="1"/>
              <a:t>aenean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at.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vitae et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diam. Massa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dui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.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felis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proin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. </a:t>
            </a:r>
            <a:r>
              <a:rPr lang="en-GB" dirty="0" err="1"/>
              <a:t>Mauris</a:t>
            </a:r>
            <a:r>
              <a:rPr lang="en-GB" dirty="0"/>
              <a:t> vitae </a:t>
            </a:r>
            <a:r>
              <a:rPr lang="en-GB" dirty="0" err="1"/>
              <a:t>ultricies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integer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. </a:t>
            </a:r>
            <a:r>
              <a:rPr lang="en-GB" dirty="0" err="1"/>
              <a:t>Tellus</a:t>
            </a:r>
            <a:r>
              <a:rPr lang="en-GB" dirty="0"/>
              <a:t> integer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varius</a:t>
            </a:r>
            <a:r>
              <a:rPr lang="en-GB" dirty="0"/>
              <a:t> </a:t>
            </a:r>
            <a:r>
              <a:rPr lang="en-GB" dirty="0" err="1"/>
              <a:t>morbi</a:t>
            </a:r>
            <a:r>
              <a:rPr lang="en-GB" dirty="0"/>
              <a:t>. Et pharetra </a:t>
            </a:r>
            <a:r>
              <a:rPr lang="en-GB" dirty="0" err="1"/>
              <a:t>pharetra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.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 </a:t>
            </a:r>
            <a:r>
              <a:rPr lang="en-GB" dirty="0" err="1"/>
              <a:t>accumsan</a:t>
            </a:r>
            <a:r>
              <a:rPr lang="en-GB" dirty="0"/>
              <a:t> lacus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A </a:t>
            </a:r>
            <a:r>
              <a:rPr lang="en-GB" dirty="0" err="1"/>
              <a:t>iaculis</a:t>
            </a:r>
            <a:r>
              <a:rPr lang="en-GB" dirty="0"/>
              <a:t> at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.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risus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quam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Venenatis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magna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Pellentesque</a:t>
            </a:r>
            <a:r>
              <a:rPr lang="en-GB" dirty="0"/>
              <a:t> habitant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fames. </a:t>
            </a:r>
            <a:r>
              <a:rPr lang="en-GB" dirty="0" err="1"/>
              <a:t>Sed</a:t>
            </a:r>
            <a:r>
              <a:rPr lang="en-GB" dirty="0"/>
              <a:t> libero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at </a:t>
            </a:r>
            <a:r>
              <a:rPr lang="en-GB" dirty="0" err="1"/>
              <a:t>elementum</a:t>
            </a:r>
            <a:r>
              <a:rPr lang="en-GB" dirty="0"/>
              <a:t>. Id cursus </a:t>
            </a:r>
            <a:r>
              <a:rPr lang="en-GB" dirty="0" err="1"/>
              <a:t>metus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eleifend</a:t>
            </a:r>
            <a:r>
              <a:rPr lang="en-GB" dirty="0"/>
              <a:t> mi. Ac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vestibulum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. Cursus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in </a:t>
            </a:r>
            <a:r>
              <a:rPr lang="en-GB" dirty="0" err="1"/>
              <a:t>arcu</a:t>
            </a:r>
            <a:r>
              <a:rPr lang="en-GB" dirty="0"/>
              <a:t> cursus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.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semper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libero </a:t>
            </a:r>
            <a:r>
              <a:rPr lang="en-GB" dirty="0" err="1"/>
              <a:t>justo</a:t>
            </a:r>
            <a:r>
              <a:rPr lang="en-GB" dirty="0"/>
              <a:t>.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sollicitudin</a:t>
            </a:r>
            <a:r>
              <a:rPr lang="en-GB" dirty="0"/>
              <a:t>. Vitae </a:t>
            </a:r>
            <a:r>
              <a:rPr lang="en-GB" dirty="0" err="1"/>
              <a:t>purus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ornare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nisi lacus sed.</a:t>
            </a:r>
          </a:p>
          <a:p>
            <a:endParaRPr lang="en-GB" dirty="0"/>
          </a:p>
          <a:p>
            <a:r>
              <a:rPr lang="en-GB" dirty="0"/>
              <a:t>Lacus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. </a:t>
            </a:r>
            <a:r>
              <a:rPr lang="en-GB" dirty="0" err="1"/>
              <a:t>Donec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et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 id porta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venenatis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.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potenti</a:t>
            </a:r>
            <a:r>
              <a:rPr lang="en-GB" dirty="0"/>
              <a:t> </a:t>
            </a:r>
            <a:r>
              <a:rPr lang="en-GB" dirty="0" err="1"/>
              <a:t>nullam</a:t>
            </a:r>
            <a:r>
              <a:rPr lang="en-GB" dirty="0"/>
              <a:t> ac </a:t>
            </a:r>
            <a:r>
              <a:rPr lang="en-GB" dirty="0" err="1"/>
              <a:t>tortor</a:t>
            </a:r>
            <a:r>
              <a:rPr lang="en-GB" dirty="0"/>
              <a:t>. </a:t>
            </a:r>
            <a:r>
              <a:rPr lang="en-GB" dirty="0" err="1"/>
              <a:t>Nullam</a:t>
            </a:r>
            <a:r>
              <a:rPr lang="en-GB" dirty="0"/>
              <a:t> </a:t>
            </a:r>
            <a:r>
              <a:rPr lang="en-GB" dirty="0" err="1"/>
              <a:t>vehicula</a:t>
            </a:r>
            <a:r>
              <a:rPr lang="en-GB" dirty="0"/>
              <a:t> ipsum a </a:t>
            </a:r>
            <a:r>
              <a:rPr lang="en-GB" dirty="0" err="1"/>
              <a:t>arcu</a:t>
            </a:r>
            <a:r>
              <a:rPr lang="en-GB" dirty="0"/>
              <a:t> cursus vitae </a:t>
            </a:r>
            <a:r>
              <a:rPr lang="en-GB" dirty="0" err="1"/>
              <a:t>congue</a:t>
            </a:r>
            <a:r>
              <a:rPr lang="en-GB" dirty="0"/>
              <a:t>.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tellus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non </a:t>
            </a:r>
            <a:r>
              <a:rPr lang="en-GB" dirty="0" err="1"/>
              <a:t>blandit</a:t>
            </a:r>
            <a:r>
              <a:rPr lang="en-GB" dirty="0"/>
              <a:t>.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elementum</a:t>
            </a:r>
            <a:r>
              <a:rPr lang="en-GB" dirty="0"/>
              <a:t> nisi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eleifend</a:t>
            </a:r>
            <a:r>
              <a:rPr lang="en-GB" dirty="0"/>
              <a:t> quam </a:t>
            </a:r>
            <a:r>
              <a:rPr lang="en-GB" dirty="0" err="1"/>
              <a:t>adipiscing</a:t>
            </a:r>
            <a:r>
              <a:rPr lang="en-GB" dirty="0"/>
              <a:t> vitae </a:t>
            </a:r>
            <a:r>
              <a:rPr lang="en-GB" dirty="0" err="1"/>
              <a:t>proin</a:t>
            </a:r>
            <a:r>
              <a:rPr lang="en-GB" dirty="0"/>
              <a:t>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libero </a:t>
            </a:r>
            <a:r>
              <a:rPr lang="en-GB" dirty="0" err="1"/>
              <a:t>volutpat</a:t>
            </a:r>
            <a:r>
              <a:rPr lang="en-GB" dirty="0"/>
              <a:t> sed. Ac </a:t>
            </a:r>
            <a:r>
              <a:rPr lang="en-GB" dirty="0" err="1"/>
              <a:t>tincidunt</a:t>
            </a:r>
            <a:r>
              <a:rPr lang="en-GB" dirty="0"/>
              <a:t> vitae semper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.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consectetur</a:t>
            </a:r>
            <a:r>
              <a:rPr lang="en-GB" dirty="0"/>
              <a:t>.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praesent</a:t>
            </a:r>
            <a:r>
              <a:rPr lang="en-GB" dirty="0"/>
              <a:t> semper </a:t>
            </a:r>
            <a:r>
              <a:rPr lang="en-GB" dirty="0" err="1"/>
              <a:t>feugiat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pharetra sit. Integer vitae </a:t>
            </a:r>
            <a:r>
              <a:rPr lang="en-GB" dirty="0" err="1"/>
              <a:t>justo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magna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iaculis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Mauris</a:t>
            </a:r>
            <a:r>
              <a:rPr lang="en-GB" dirty="0"/>
              <a:t> in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. </a:t>
            </a:r>
            <a:r>
              <a:rPr lang="en-GB" dirty="0" err="1"/>
              <a:t>Mattis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in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.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. Est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facilisis</a:t>
            </a:r>
            <a:r>
              <a:rPr lang="en-GB" dirty="0"/>
              <a:t> magna </a:t>
            </a:r>
            <a:r>
              <a:rPr lang="en-GB" dirty="0" err="1"/>
              <a:t>etiam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. Magna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gravida. </a:t>
            </a:r>
            <a:r>
              <a:rPr lang="en-GB" dirty="0" err="1"/>
              <a:t>Cras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lobortis</a:t>
            </a:r>
            <a:r>
              <a:rPr lang="en-GB" dirty="0"/>
              <a:t> </a:t>
            </a:r>
            <a:r>
              <a:rPr lang="en-GB" dirty="0" err="1"/>
              <a:t>feugiat</a:t>
            </a:r>
            <a:r>
              <a:rPr lang="en-GB" dirty="0"/>
              <a:t> </a:t>
            </a:r>
            <a:r>
              <a:rPr lang="en-GB" dirty="0" err="1"/>
              <a:t>vivamus</a:t>
            </a:r>
            <a:r>
              <a:rPr lang="en-GB" dirty="0"/>
              <a:t> at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. Quam </a:t>
            </a:r>
            <a:r>
              <a:rPr lang="en-GB" dirty="0" err="1"/>
              <a:t>quisque</a:t>
            </a:r>
            <a:r>
              <a:rPr lang="en-GB" dirty="0"/>
              <a:t> id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quam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. Id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 mi ipsum.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pellentesque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vulputate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pharetra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id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maecenas</a:t>
            </a:r>
            <a:r>
              <a:rPr lang="en-GB" dirty="0"/>
              <a:t>. Non </a:t>
            </a:r>
            <a:r>
              <a:rPr lang="en-GB" dirty="0" err="1"/>
              <a:t>curabitur</a:t>
            </a:r>
            <a:r>
              <a:rPr lang="en-GB" dirty="0"/>
              <a:t> gravida </a:t>
            </a:r>
            <a:r>
              <a:rPr lang="en-GB" dirty="0" err="1"/>
              <a:t>arcu</a:t>
            </a:r>
            <a:r>
              <a:rPr lang="en-GB" dirty="0"/>
              <a:t> ac.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vel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.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facilisi</a:t>
            </a:r>
            <a:r>
              <a:rPr lang="en-GB" dirty="0"/>
              <a:t> </a:t>
            </a:r>
            <a:r>
              <a:rPr lang="en-GB" dirty="0" err="1"/>
              <a:t>etiam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. </a:t>
            </a:r>
            <a:r>
              <a:rPr lang="en-GB" dirty="0" err="1"/>
              <a:t>Arcu</a:t>
            </a:r>
            <a:r>
              <a:rPr lang="en-GB" dirty="0"/>
              <a:t> vitae </a:t>
            </a:r>
            <a:r>
              <a:rPr lang="en-GB" dirty="0" err="1"/>
              <a:t>elementum</a:t>
            </a:r>
            <a:r>
              <a:rPr lang="en-GB" dirty="0"/>
              <a:t> </a:t>
            </a:r>
            <a:r>
              <a:rPr lang="en-GB" dirty="0" err="1"/>
              <a:t>curabitur</a:t>
            </a:r>
            <a:r>
              <a:rPr lang="en-GB" dirty="0"/>
              <a:t> vitae </a:t>
            </a:r>
            <a:r>
              <a:rPr lang="en-GB" dirty="0" err="1"/>
              <a:t>nunc</a:t>
            </a:r>
            <a:r>
              <a:rPr lang="en-GB" dirty="0"/>
              <a:t>. Nisi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vitae.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</a:t>
            </a:r>
            <a:r>
              <a:rPr lang="en-GB" dirty="0" err="1"/>
              <a:t>turpis</a:t>
            </a:r>
            <a:r>
              <a:rPr lang="en-GB" dirty="0"/>
              <a:t> in </a:t>
            </a:r>
            <a:r>
              <a:rPr lang="en-GB" dirty="0" err="1"/>
              <a:t>eu</a:t>
            </a:r>
            <a:r>
              <a:rPr lang="en-GB" dirty="0"/>
              <a:t> mi </a:t>
            </a:r>
            <a:r>
              <a:rPr lang="en-GB" dirty="0" err="1"/>
              <a:t>bibendum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. </a:t>
            </a:r>
            <a:r>
              <a:rPr lang="en-GB" dirty="0" err="1"/>
              <a:t>Scelerisque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ultrices</a:t>
            </a:r>
            <a:r>
              <a:rPr lang="en-GB" dirty="0"/>
              <a:t> vitae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ut.</a:t>
            </a:r>
            <a:r>
              <a:rPr lang="en-GB" dirty="0"/>
              <a:t> </a:t>
            </a:r>
            <a:r>
              <a:rPr lang="en-GB" dirty="0" err="1"/>
              <a:t>Scelerisque</a:t>
            </a:r>
            <a:r>
              <a:rPr lang="en-GB" dirty="0"/>
              <a:t> in dictum non </a:t>
            </a:r>
            <a:r>
              <a:rPr lang="en-GB" dirty="0" err="1"/>
              <a:t>consectetur</a:t>
            </a:r>
            <a:r>
              <a:rPr lang="en-GB" dirty="0"/>
              <a:t> a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nam</a:t>
            </a:r>
            <a:r>
              <a:rPr lang="en-GB" dirty="0"/>
              <a:t> at.</a:t>
            </a:r>
          </a:p>
          <a:p>
            <a:endParaRPr lang="en-GB" dirty="0"/>
          </a:p>
          <a:p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aliquet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at </a:t>
            </a:r>
            <a:r>
              <a:rPr lang="en-GB" dirty="0" err="1"/>
              <a:t>auctor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 </a:t>
            </a:r>
            <a:r>
              <a:rPr lang="en-GB" dirty="0" err="1"/>
              <a:t>nunc</a:t>
            </a:r>
            <a:r>
              <a:rPr lang="en-GB" dirty="0"/>
              <a:t>. Pharetra </a:t>
            </a:r>
            <a:r>
              <a:rPr lang="en-GB" dirty="0" err="1"/>
              <a:t>pharetra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 mi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hendreri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7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2343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Safian Khan</dc:creator>
  <cp:lastModifiedBy>Safian Khan</cp:lastModifiedBy>
  <cp:revision>4</cp:revision>
  <dcterms:created xsi:type="dcterms:W3CDTF">2018-10-23T10:44:39Z</dcterms:created>
  <dcterms:modified xsi:type="dcterms:W3CDTF">2019-06-13T09:37:00Z</dcterms:modified>
</cp:coreProperties>
</file>