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C22D-DB03-4FE4-8709-8F8591ACE600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0C351-5365-4551-9AC6-1F5B8D0FF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9150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C22D-DB03-4FE4-8709-8F8591ACE600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0C351-5365-4551-9AC6-1F5B8D0FF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251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C22D-DB03-4FE4-8709-8F8591ACE600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0C351-5365-4551-9AC6-1F5B8D0FF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6456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C22D-DB03-4FE4-8709-8F8591ACE600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0C351-5365-4551-9AC6-1F5B8D0FF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0798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C22D-DB03-4FE4-8709-8F8591ACE600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0C351-5365-4551-9AC6-1F5B8D0FF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064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C22D-DB03-4FE4-8709-8F8591ACE600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0C351-5365-4551-9AC6-1F5B8D0FF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431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C22D-DB03-4FE4-8709-8F8591ACE600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0C351-5365-4551-9AC6-1F5B8D0FF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5307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C22D-DB03-4FE4-8709-8F8591ACE600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0C351-5365-4551-9AC6-1F5B8D0FF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9952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C22D-DB03-4FE4-8709-8F8591ACE600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0C351-5365-4551-9AC6-1F5B8D0FF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667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C22D-DB03-4FE4-8709-8F8591ACE600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0C351-5365-4551-9AC6-1F5B8D0FF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2388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C22D-DB03-4FE4-8709-8F8591ACE600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0C351-5365-4551-9AC6-1F5B8D0FF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2975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FC22D-DB03-4FE4-8709-8F8591ACE600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0C351-5365-4551-9AC6-1F5B8D0FF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77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eneric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123456789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613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labore</a:t>
            </a:r>
            <a:r>
              <a:rPr lang="en-GB" dirty="0"/>
              <a:t> et </a:t>
            </a:r>
            <a:r>
              <a:rPr lang="en-GB" dirty="0" err="1"/>
              <a:t>dolore</a:t>
            </a:r>
            <a:r>
              <a:rPr lang="en-GB" dirty="0"/>
              <a:t>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r>
              <a:rPr lang="en-GB" dirty="0" err="1"/>
              <a:t>Rutrum</a:t>
            </a:r>
            <a:r>
              <a:rPr lang="en-GB" dirty="0"/>
              <a:t> </a:t>
            </a:r>
            <a:r>
              <a:rPr lang="en-GB" dirty="0" err="1"/>
              <a:t>tellus</a:t>
            </a:r>
            <a:r>
              <a:rPr lang="en-GB" dirty="0"/>
              <a:t> </a:t>
            </a:r>
            <a:r>
              <a:rPr lang="en-GB" dirty="0" err="1"/>
              <a:t>pellentesque</a:t>
            </a:r>
            <a:r>
              <a:rPr lang="en-GB" dirty="0"/>
              <a:t>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.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 </a:t>
            </a:r>
            <a:r>
              <a:rPr lang="en-GB" dirty="0" err="1"/>
              <a:t>pellentesque</a:t>
            </a:r>
            <a:r>
              <a:rPr lang="en-GB" dirty="0"/>
              <a:t> habitant </a:t>
            </a:r>
            <a:r>
              <a:rPr lang="en-GB" dirty="0" err="1"/>
              <a:t>morbi</a:t>
            </a:r>
            <a:r>
              <a:rPr lang="en-GB" dirty="0"/>
              <a:t> </a:t>
            </a:r>
            <a:r>
              <a:rPr lang="en-GB" dirty="0" err="1"/>
              <a:t>tristique</a:t>
            </a:r>
            <a:r>
              <a:rPr lang="en-GB" dirty="0"/>
              <a:t> </a:t>
            </a:r>
            <a:r>
              <a:rPr lang="en-GB" dirty="0" err="1"/>
              <a:t>senectus</a:t>
            </a:r>
            <a:r>
              <a:rPr lang="en-GB" dirty="0"/>
              <a:t> et. </a:t>
            </a:r>
            <a:r>
              <a:rPr lang="en-GB" dirty="0" err="1"/>
              <a:t>Tellus</a:t>
            </a:r>
            <a:r>
              <a:rPr lang="en-GB" dirty="0"/>
              <a:t> in </a:t>
            </a:r>
            <a:r>
              <a:rPr lang="en-GB" dirty="0" err="1"/>
              <a:t>metus</a:t>
            </a:r>
            <a:r>
              <a:rPr lang="en-GB" dirty="0"/>
              <a:t> </a:t>
            </a:r>
            <a:r>
              <a:rPr lang="en-GB" dirty="0" err="1"/>
              <a:t>vulputate</a:t>
            </a:r>
            <a:r>
              <a:rPr lang="en-GB" dirty="0"/>
              <a:t>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scelerisque</a:t>
            </a:r>
            <a:r>
              <a:rPr lang="en-GB" dirty="0"/>
              <a:t>. </a:t>
            </a:r>
            <a:r>
              <a:rPr lang="en-GB" dirty="0" err="1"/>
              <a:t>Mi</a:t>
            </a:r>
            <a:r>
              <a:rPr lang="en-GB" dirty="0"/>
              <a:t> ipsum </a:t>
            </a:r>
            <a:r>
              <a:rPr lang="en-GB" dirty="0" err="1"/>
              <a:t>faucibus</a:t>
            </a:r>
            <a:r>
              <a:rPr lang="en-GB" dirty="0"/>
              <a:t> vitae </a:t>
            </a:r>
            <a:r>
              <a:rPr lang="en-GB" dirty="0" err="1"/>
              <a:t>aliquet</a:t>
            </a:r>
            <a:r>
              <a:rPr lang="en-GB" dirty="0"/>
              <a:t> </a:t>
            </a:r>
            <a:r>
              <a:rPr lang="en-GB" dirty="0" err="1"/>
              <a:t>nec</a:t>
            </a:r>
            <a:r>
              <a:rPr lang="en-GB" dirty="0"/>
              <a:t> </a:t>
            </a:r>
            <a:r>
              <a:rPr lang="en-GB" dirty="0" err="1"/>
              <a:t>ullamcorper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. </a:t>
            </a:r>
            <a:r>
              <a:rPr lang="en-GB" dirty="0" err="1"/>
              <a:t>Elementum</a:t>
            </a:r>
            <a:r>
              <a:rPr lang="en-GB" dirty="0"/>
              <a:t> </a:t>
            </a:r>
            <a:r>
              <a:rPr lang="en-GB" dirty="0" err="1"/>
              <a:t>pulvinar</a:t>
            </a:r>
            <a:r>
              <a:rPr lang="en-GB" dirty="0"/>
              <a:t> </a:t>
            </a:r>
            <a:r>
              <a:rPr lang="en-GB" dirty="0" err="1"/>
              <a:t>etiam</a:t>
            </a:r>
            <a:r>
              <a:rPr lang="en-GB" dirty="0"/>
              <a:t> non quam lacus </a:t>
            </a:r>
            <a:r>
              <a:rPr lang="en-GB" dirty="0" err="1"/>
              <a:t>suspendisse</a:t>
            </a:r>
            <a:r>
              <a:rPr lang="en-GB" dirty="0"/>
              <a:t>.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</a:t>
            </a:r>
            <a:r>
              <a:rPr lang="en-GB" dirty="0" err="1"/>
              <a:t>lobortis</a:t>
            </a:r>
            <a:r>
              <a:rPr lang="en-GB" dirty="0"/>
              <a:t> </a:t>
            </a:r>
            <a:r>
              <a:rPr lang="en-GB" dirty="0" err="1"/>
              <a:t>scelerisque</a:t>
            </a:r>
            <a:r>
              <a:rPr lang="en-GB" dirty="0"/>
              <a:t> </a:t>
            </a:r>
            <a:r>
              <a:rPr lang="en-GB" dirty="0" err="1"/>
              <a:t>fermentum</a:t>
            </a:r>
            <a:r>
              <a:rPr lang="en-GB" dirty="0"/>
              <a:t> dui. Nunc </a:t>
            </a:r>
            <a:r>
              <a:rPr lang="en-GB" dirty="0" err="1"/>
              <a:t>faucibus</a:t>
            </a:r>
            <a:r>
              <a:rPr lang="en-GB" dirty="0"/>
              <a:t> a </a:t>
            </a:r>
            <a:r>
              <a:rPr lang="en-GB" dirty="0" err="1"/>
              <a:t>pellentesque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porttitor</a:t>
            </a:r>
            <a:r>
              <a:rPr lang="en-GB" dirty="0"/>
              <a:t>. </a:t>
            </a:r>
            <a:r>
              <a:rPr lang="en-GB" dirty="0" err="1"/>
              <a:t>Nec</a:t>
            </a:r>
            <a:r>
              <a:rPr lang="en-GB" dirty="0"/>
              <a:t> </a:t>
            </a:r>
            <a:r>
              <a:rPr lang="en-GB" dirty="0" err="1"/>
              <a:t>nam</a:t>
            </a:r>
            <a:r>
              <a:rPr lang="en-GB" dirty="0"/>
              <a:t> </a:t>
            </a:r>
            <a:r>
              <a:rPr lang="en-GB" dirty="0" err="1"/>
              <a:t>aliquam</a:t>
            </a:r>
            <a:r>
              <a:rPr lang="en-GB" dirty="0"/>
              <a:t> </a:t>
            </a:r>
            <a:r>
              <a:rPr lang="en-GB" dirty="0" err="1"/>
              <a:t>sem</a:t>
            </a:r>
            <a:r>
              <a:rPr lang="en-GB" dirty="0"/>
              <a:t> et </a:t>
            </a:r>
            <a:r>
              <a:rPr lang="en-GB" dirty="0" err="1"/>
              <a:t>tortor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 id. </a:t>
            </a:r>
            <a:r>
              <a:rPr lang="en-GB" dirty="0" err="1"/>
              <a:t>Tristique</a:t>
            </a:r>
            <a:r>
              <a:rPr lang="en-GB" dirty="0"/>
              <a:t> </a:t>
            </a:r>
            <a:r>
              <a:rPr lang="en-GB" dirty="0" err="1"/>
              <a:t>senectus</a:t>
            </a:r>
            <a:r>
              <a:rPr lang="en-GB" dirty="0"/>
              <a:t> et </a:t>
            </a:r>
            <a:r>
              <a:rPr lang="en-GB" dirty="0" err="1"/>
              <a:t>netus</a:t>
            </a:r>
            <a:r>
              <a:rPr lang="en-GB" dirty="0"/>
              <a:t> et </a:t>
            </a:r>
            <a:r>
              <a:rPr lang="en-GB" dirty="0" err="1"/>
              <a:t>malesuada</a:t>
            </a:r>
            <a:r>
              <a:rPr lang="en-GB" dirty="0"/>
              <a:t> fames ac </a:t>
            </a:r>
            <a:r>
              <a:rPr lang="en-GB" dirty="0" err="1"/>
              <a:t>turpis</a:t>
            </a:r>
            <a:r>
              <a:rPr lang="en-GB" dirty="0"/>
              <a:t>. </a:t>
            </a:r>
            <a:r>
              <a:rPr lang="en-GB" dirty="0" err="1"/>
              <a:t>Iaculis</a:t>
            </a:r>
            <a:r>
              <a:rPr lang="en-GB" dirty="0"/>
              <a:t> at </a:t>
            </a:r>
            <a:r>
              <a:rPr lang="en-GB" dirty="0" err="1"/>
              <a:t>erat</a:t>
            </a:r>
            <a:r>
              <a:rPr lang="en-GB" dirty="0"/>
              <a:t> </a:t>
            </a:r>
            <a:r>
              <a:rPr lang="en-GB" dirty="0" err="1"/>
              <a:t>pellentesque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 at </a:t>
            </a:r>
            <a:r>
              <a:rPr lang="en-GB" dirty="0" err="1"/>
              <a:t>imperdiet</a:t>
            </a:r>
            <a:r>
              <a:rPr lang="en-GB" dirty="0"/>
              <a:t>. </a:t>
            </a:r>
            <a:r>
              <a:rPr lang="en-GB" dirty="0" err="1"/>
              <a:t>Vestibulum</a:t>
            </a:r>
            <a:r>
              <a:rPr lang="en-GB" dirty="0"/>
              <a:t> </a:t>
            </a:r>
            <a:r>
              <a:rPr lang="en-GB" dirty="0" err="1"/>
              <a:t>rhoncus</a:t>
            </a:r>
            <a:r>
              <a:rPr lang="en-GB" dirty="0"/>
              <a:t> </a:t>
            </a:r>
            <a:r>
              <a:rPr lang="en-GB" dirty="0" err="1"/>
              <a:t>est</a:t>
            </a:r>
            <a:r>
              <a:rPr lang="en-GB" dirty="0"/>
              <a:t> </a:t>
            </a:r>
            <a:r>
              <a:rPr lang="en-GB" dirty="0" err="1"/>
              <a:t>pellentesque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. </a:t>
            </a:r>
            <a:r>
              <a:rPr lang="en-GB" dirty="0" err="1"/>
              <a:t>Feugiat</a:t>
            </a:r>
            <a:r>
              <a:rPr lang="en-GB" dirty="0"/>
              <a:t> </a:t>
            </a:r>
            <a:r>
              <a:rPr lang="en-GB" dirty="0" err="1"/>
              <a:t>vivamus</a:t>
            </a:r>
            <a:r>
              <a:rPr lang="en-GB" dirty="0"/>
              <a:t> at </a:t>
            </a:r>
            <a:r>
              <a:rPr lang="en-GB" dirty="0" err="1"/>
              <a:t>augue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arcu</a:t>
            </a:r>
            <a:r>
              <a:rPr lang="en-GB" dirty="0"/>
              <a:t> dictum </a:t>
            </a:r>
            <a:r>
              <a:rPr lang="en-GB" dirty="0" err="1"/>
              <a:t>varius</a:t>
            </a:r>
            <a:r>
              <a:rPr lang="en-GB" dirty="0"/>
              <a:t> </a:t>
            </a:r>
            <a:r>
              <a:rPr lang="en-GB" dirty="0" err="1"/>
              <a:t>duis</a:t>
            </a:r>
            <a:r>
              <a:rPr lang="en-GB" dirty="0"/>
              <a:t>.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sollicitudin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id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nunc</a:t>
            </a:r>
            <a:r>
              <a:rPr lang="en-GB" dirty="0"/>
              <a:t>.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nullam</a:t>
            </a:r>
            <a:r>
              <a:rPr lang="en-GB" dirty="0"/>
              <a:t> non nisi </a:t>
            </a:r>
            <a:r>
              <a:rPr lang="en-GB" dirty="0" err="1"/>
              <a:t>est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facilisis</a:t>
            </a:r>
            <a:r>
              <a:rPr lang="en-GB" dirty="0"/>
              <a:t>.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egestas</a:t>
            </a:r>
            <a:r>
              <a:rPr lang="en-GB" dirty="0"/>
              <a:t> </a:t>
            </a:r>
            <a:r>
              <a:rPr lang="en-GB" dirty="0" err="1"/>
              <a:t>egestas</a:t>
            </a:r>
            <a:r>
              <a:rPr lang="en-GB" dirty="0"/>
              <a:t> </a:t>
            </a:r>
            <a:r>
              <a:rPr lang="en-GB" dirty="0" err="1"/>
              <a:t>fringilla</a:t>
            </a:r>
            <a:r>
              <a:rPr lang="en-GB" dirty="0"/>
              <a:t> </a:t>
            </a:r>
            <a:r>
              <a:rPr lang="en-GB" dirty="0" err="1"/>
              <a:t>phasellus</a:t>
            </a:r>
            <a:r>
              <a:rPr lang="en-GB" dirty="0"/>
              <a:t> </a:t>
            </a:r>
            <a:r>
              <a:rPr lang="en-GB" dirty="0" err="1"/>
              <a:t>faucibus</a:t>
            </a:r>
            <a:r>
              <a:rPr lang="en-GB" dirty="0"/>
              <a:t>. In </a:t>
            </a:r>
            <a:r>
              <a:rPr lang="en-GB" dirty="0" err="1"/>
              <a:t>hendrerit</a:t>
            </a:r>
            <a:r>
              <a:rPr lang="en-GB" dirty="0"/>
              <a:t> gravida </a:t>
            </a:r>
            <a:r>
              <a:rPr lang="en-GB" dirty="0" err="1"/>
              <a:t>rutrum</a:t>
            </a:r>
            <a:r>
              <a:rPr lang="en-GB" dirty="0"/>
              <a:t> </a:t>
            </a:r>
            <a:r>
              <a:rPr lang="en-GB" dirty="0" err="1"/>
              <a:t>quisque</a:t>
            </a:r>
            <a:r>
              <a:rPr lang="en-GB" dirty="0"/>
              <a:t>. </a:t>
            </a:r>
            <a:r>
              <a:rPr lang="en-GB" dirty="0" err="1"/>
              <a:t>Tellus</a:t>
            </a:r>
            <a:r>
              <a:rPr lang="en-GB" dirty="0"/>
              <a:t> </a:t>
            </a:r>
            <a:r>
              <a:rPr lang="en-GB" dirty="0" err="1"/>
              <a:t>mauris</a:t>
            </a:r>
            <a:r>
              <a:rPr lang="en-GB" dirty="0"/>
              <a:t> a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maecenas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. Massa </a:t>
            </a:r>
            <a:r>
              <a:rPr lang="en-GB" dirty="0" err="1"/>
              <a:t>massa</a:t>
            </a:r>
            <a:r>
              <a:rPr lang="en-GB" dirty="0"/>
              <a:t> </a:t>
            </a:r>
            <a:r>
              <a:rPr lang="en-GB" dirty="0" err="1"/>
              <a:t>ultricies</a:t>
            </a:r>
            <a:r>
              <a:rPr lang="en-GB" dirty="0"/>
              <a:t> mi </a:t>
            </a:r>
            <a:r>
              <a:rPr lang="en-GB" dirty="0" err="1"/>
              <a:t>quis</a:t>
            </a:r>
            <a:r>
              <a:rPr lang="en-GB" dirty="0"/>
              <a:t>. </a:t>
            </a:r>
            <a:r>
              <a:rPr lang="en-GB" dirty="0" err="1"/>
              <a:t>Arcu</a:t>
            </a:r>
            <a:r>
              <a:rPr lang="en-GB" dirty="0"/>
              <a:t> non </a:t>
            </a:r>
            <a:r>
              <a:rPr lang="en-GB" dirty="0" err="1"/>
              <a:t>odio</a:t>
            </a:r>
            <a:r>
              <a:rPr lang="en-GB" dirty="0"/>
              <a:t> </a:t>
            </a:r>
            <a:r>
              <a:rPr lang="en-GB" dirty="0" err="1"/>
              <a:t>euismod</a:t>
            </a:r>
            <a:r>
              <a:rPr lang="en-GB" dirty="0"/>
              <a:t> </a:t>
            </a:r>
            <a:r>
              <a:rPr lang="en-GB" dirty="0" err="1"/>
              <a:t>lacinia</a:t>
            </a:r>
            <a:r>
              <a:rPr lang="en-GB" dirty="0"/>
              <a:t> at </a:t>
            </a:r>
            <a:r>
              <a:rPr lang="en-GB" dirty="0" err="1"/>
              <a:t>quis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aliquet</a:t>
            </a:r>
            <a:r>
              <a:rPr lang="en-GB" dirty="0"/>
              <a:t> </a:t>
            </a:r>
            <a:r>
              <a:rPr lang="en-GB" dirty="0" err="1"/>
              <a:t>porttitor</a:t>
            </a:r>
            <a:r>
              <a:rPr lang="en-GB" dirty="0"/>
              <a:t> lacus </a:t>
            </a:r>
            <a:r>
              <a:rPr lang="en-GB" dirty="0" err="1"/>
              <a:t>luctus</a:t>
            </a:r>
            <a:r>
              <a:rPr lang="en-GB" dirty="0"/>
              <a:t> </a:t>
            </a:r>
            <a:r>
              <a:rPr lang="en-GB" dirty="0" err="1"/>
              <a:t>accumsan</a:t>
            </a:r>
            <a:r>
              <a:rPr lang="en-GB" dirty="0"/>
              <a:t> </a:t>
            </a:r>
            <a:r>
              <a:rPr lang="en-GB" dirty="0" err="1"/>
              <a:t>tortor</a:t>
            </a:r>
            <a:r>
              <a:rPr lang="en-GB" dirty="0"/>
              <a:t> </a:t>
            </a:r>
            <a:r>
              <a:rPr lang="en-GB" dirty="0" err="1"/>
              <a:t>posuere</a:t>
            </a:r>
            <a:r>
              <a:rPr lang="en-GB" dirty="0"/>
              <a:t> ac </a:t>
            </a:r>
            <a:r>
              <a:rPr lang="en-GB" dirty="0" err="1"/>
              <a:t>ut.</a:t>
            </a:r>
            <a:r>
              <a:rPr lang="en-GB" dirty="0"/>
              <a:t> </a:t>
            </a:r>
            <a:r>
              <a:rPr lang="en-GB" dirty="0" err="1"/>
              <a:t>Placerat</a:t>
            </a:r>
            <a:r>
              <a:rPr lang="en-GB" dirty="0"/>
              <a:t> </a:t>
            </a:r>
            <a:r>
              <a:rPr lang="en-GB" dirty="0" err="1"/>
              <a:t>vestibulum</a:t>
            </a:r>
            <a:r>
              <a:rPr lang="en-GB" dirty="0"/>
              <a:t> </a:t>
            </a:r>
            <a:r>
              <a:rPr lang="en-GB" dirty="0" err="1"/>
              <a:t>lectus</a:t>
            </a:r>
            <a:r>
              <a:rPr lang="en-GB" dirty="0"/>
              <a:t> </a:t>
            </a:r>
            <a:r>
              <a:rPr lang="en-GB" dirty="0" err="1"/>
              <a:t>mauris</a:t>
            </a:r>
            <a:r>
              <a:rPr lang="en-GB" dirty="0"/>
              <a:t> </a:t>
            </a:r>
            <a:r>
              <a:rPr lang="en-GB" dirty="0" err="1"/>
              <a:t>ultrices</a:t>
            </a:r>
            <a:r>
              <a:rPr lang="en-GB" dirty="0"/>
              <a:t> </a:t>
            </a:r>
            <a:r>
              <a:rPr lang="en-GB" dirty="0" err="1"/>
              <a:t>eros</a:t>
            </a:r>
            <a:r>
              <a:rPr lang="en-GB" dirty="0"/>
              <a:t> in. </a:t>
            </a:r>
            <a:r>
              <a:rPr lang="en-GB" dirty="0" err="1"/>
              <a:t>Sagittis</a:t>
            </a:r>
            <a:r>
              <a:rPr lang="en-GB" dirty="0"/>
              <a:t>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rhoncus</a:t>
            </a:r>
            <a:r>
              <a:rPr lang="en-GB" dirty="0"/>
              <a:t> </a:t>
            </a:r>
            <a:r>
              <a:rPr lang="en-GB" dirty="0" err="1"/>
              <a:t>mattis</a:t>
            </a:r>
            <a:r>
              <a:rPr lang="en-GB" dirty="0"/>
              <a:t> </a:t>
            </a:r>
            <a:r>
              <a:rPr lang="en-GB" dirty="0" err="1"/>
              <a:t>rhoncus</a:t>
            </a:r>
            <a:r>
              <a:rPr lang="en-GB" dirty="0"/>
              <a:t> </a:t>
            </a:r>
            <a:r>
              <a:rPr lang="en-GB" dirty="0" err="1"/>
              <a:t>urna</a:t>
            </a:r>
            <a:r>
              <a:rPr lang="en-GB" dirty="0"/>
              <a:t> </a:t>
            </a:r>
            <a:r>
              <a:rPr lang="en-GB" dirty="0" err="1"/>
              <a:t>neque</a:t>
            </a:r>
            <a:r>
              <a:rPr lang="en-GB" dirty="0"/>
              <a:t> </a:t>
            </a:r>
            <a:r>
              <a:rPr lang="en-GB" dirty="0" err="1"/>
              <a:t>viverra</a:t>
            </a:r>
            <a:r>
              <a:rPr lang="en-GB" dirty="0"/>
              <a:t> </a:t>
            </a:r>
            <a:r>
              <a:rPr lang="en-GB" dirty="0" err="1"/>
              <a:t>justo</a:t>
            </a:r>
            <a:r>
              <a:rPr lang="en-GB" dirty="0"/>
              <a:t>. </a:t>
            </a:r>
            <a:r>
              <a:rPr lang="en-GB" dirty="0" err="1"/>
              <a:t>Pellentesque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 at </a:t>
            </a:r>
            <a:r>
              <a:rPr lang="en-GB" dirty="0" err="1"/>
              <a:t>imperdiet</a:t>
            </a:r>
            <a:r>
              <a:rPr lang="en-GB" dirty="0"/>
              <a:t> dui. </a:t>
            </a:r>
            <a:r>
              <a:rPr lang="en-GB" dirty="0" err="1"/>
              <a:t>Mauris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imperdiet</a:t>
            </a:r>
            <a:r>
              <a:rPr lang="en-GB" dirty="0"/>
              <a:t> </a:t>
            </a:r>
            <a:r>
              <a:rPr lang="en-GB" dirty="0" err="1"/>
              <a:t>massa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 </a:t>
            </a:r>
            <a:r>
              <a:rPr lang="en-GB" dirty="0" err="1"/>
              <a:t>nunc</a:t>
            </a:r>
            <a:r>
              <a:rPr lang="en-GB" dirty="0"/>
              <a:t> </a:t>
            </a:r>
            <a:r>
              <a:rPr lang="en-GB" dirty="0" err="1"/>
              <a:t>pulvinar</a:t>
            </a:r>
            <a:r>
              <a:rPr lang="en-GB" dirty="0"/>
              <a:t> </a:t>
            </a:r>
            <a:r>
              <a:rPr lang="en-GB" dirty="0" err="1"/>
              <a:t>sapien</a:t>
            </a:r>
            <a:r>
              <a:rPr lang="en-GB" dirty="0"/>
              <a:t> et. Massa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elementum</a:t>
            </a:r>
            <a:r>
              <a:rPr lang="en-GB" dirty="0"/>
              <a:t> tempus </a:t>
            </a:r>
            <a:r>
              <a:rPr lang="en-GB" dirty="0" err="1"/>
              <a:t>egestas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risus</a:t>
            </a:r>
            <a:r>
              <a:rPr lang="en-GB" dirty="0"/>
              <a:t> </a:t>
            </a:r>
            <a:r>
              <a:rPr lang="en-GB" dirty="0" err="1"/>
              <a:t>pretium</a:t>
            </a:r>
            <a:r>
              <a:rPr lang="en-GB" dirty="0"/>
              <a:t>.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nullam</a:t>
            </a:r>
            <a:r>
              <a:rPr lang="en-GB" dirty="0"/>
              <a:t> non nisi. </a:t>
            </a:r>
            <a:r>
              <a:rPr lang="en-GB" dirty="0" err="1"/>
              <a:t>Nec</a:t>
            </a:r>
            <a:r>
              <a:rPr lang="en-GB" dirty="0"/>
              <a:t> </a:t>
            </a:r>
            <a:r>
              <a:rPr lang="en-GB" dirty="0" err="1"/>
              <a:t>feugiat</a:t>
            </a:r>
            <a:r>
              <a:rPr lang="en-GB" dirty="0"/>
              <a:t>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pretium</a:t>
            </a:r>
            <a:r>
              <a:rPr lang="en-GB" dirty="0"/>
              <a:t> </a:t>
            </a:r>
            <a:r>
              <a:rPr lang="en-GB" dirty="0" err="1"/>
              <a:t>fusce</a:t>
            </a:r>
            <a:r>
              <a:rPr lang="en-GB" dirty="0"/>
              <a:t> id </a:t>
            </a:r>
            <a:r>
              <a:rPr lang="en-GB" dirty="0" err="1"/>
              <a:t>velit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tortor</a:t>
            </a:r>
            <a:r>
              <a:rPr lang="en-GB" dirty="0"/>
              <a:t> </a:t>
            </a:r>
            <a:r>
              <a:rPr lang="en-GB" dirty="0" err="1"/>
              <a:t>pretium</a:t>
            </a:r>
            <a:r>
              <a:rPr lang="en-GB" dirty="0"/>
              <a:t>. </a:t>
            </a:r>
            <a:r>
              <a:rPr lang="en-GB" dirty="0" err="1"/>
              <a:t>Orci</a:t>
            </a:r>
            <a:r>
              <a:rPr lang="en-GB" dirty="0"/>
              <a:t> </a:t>
            </a:r>
            <a:r>
              <a:rPr lang="en-GB" dirty="0" err="1"/>
              <a:t>dapibus</a:t>
            </a:r>
            <a:r>
              <a:rPr lang="en-GB" dirty="0"/>
              <a:t> </a:t>
            </a:r>
            <a:r>
              <a:rPr lang="en-GB" dirty="0" err="1"/>
              <a:t>ultrices</a:t>
            </a:r>
            <a:r>
              <a:rPr lang="en-GB" dirty="0"/>
              <a:t> in </a:t>
            </a:r>
            <a:r>
              <a:rPr lang="en-GB" dirty="0" err="1"/>
              <a:t>iaculis</a:t>
            </a:r>
            <a:r>
              <a:rPr lang="en-GB" dirty="0"/>
              <a:t> </a:t>
            </a:r>
            <a:r>
              <a:rPr lang="en-GB" dirty="0" err="1"/>
              <a:t>nunc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augue</a:t>
            </a:r>
            <a:r>
              <a:rPr lang="en-GB" dirty="0"/>
              <a:t>. Purus </a:t>
            </a:r>
            <a:r>
              <a:rPr lang="en-GB" dirty="0" err="1"/>
              <a:t>faucibus</a:t>
            </a:r>
            <a:r>
              <a:rPr lang="en-GB" dirty="0"/>
              <a:t> </a:t>
            </a:r>
            <a:r>
              <a:rPr lang="en-GB" dirty="0" err="1"/>
              <a:t>ornare</a:t>
            </a:r>
            <a:r>
              <a:rPr lang="en-GB" dirty="0"/>
              <a:t> </a:t>
            </a:r>
            <a:r>
              <a:rPr lang="en-GB" dirty="0" err="1"/>
              <a:t>suspendisse</a:t>
            </a:r>
            <a:r>
              <a:rPr lang="en-GB" dirty="0"/>
              <a:t> sed.</a:t>
            </a:r>
          </a:p>
          <a:p>
            <a:endParaRPr lang="en-GB" dirty="0"/>
          </a:p>
          <a:p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odio</a:t>
            </a:r>
            <a:r>
              <a:rPr lang="en-GB" dirty="0"/>
              <a:t> </a:t>
            </a:r>
            <a:r>
              <a:rPr lang="en-GB" dirty="0" err="1"/>
              <a:t>aenean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donec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tristique</a:t>
            </a:r>
            <a:r>
              <a:rPr lang="en-GB" dirty="0"/>
              <a:t> </a:t>
            </a:r>
            <a:r>
              <a:rPr lang="en-GB" dirty="0" err="1"/>
              <a:t>risus</a:t>
            </a:r>
            <a:r>
              <a:rPr lang="en-GB" dirty="0"/>
              <a:t>. </a:t>
            </a:r>
            <a:r>
              <a:rPr lang="en-GB" dirty="0" err="1"/>
              <a:t>Augue</a:t>
            </a:r>
            <a:r>
              <a:rPr lang="en-GB" dirty="0"/>
              <a:t> </a:t>
            </a:r>
            <a:r>
              <a:rPr lang="en-GB" dirty="0" err="1"/>
              <a:t>neque</a:t>
            </a:r>
            <a:r>
              <a:rPr lang="en-GB" dirty="0"/>
              <a:t> gravida in </a:t>
            </a:r>
            <a:r>
              <a:rPr lang="en-GB" dirty="0" err="1"/>
              <a:t>fermentum</a:t>
            </a:r>
            <a:r>
              <a:rPr lang="en-GB" dirty="0"/>
              <a:t> et </a:t>
            </a:r>
            <a:r>
              <a:rPr lang="en-GB" dirty="0" err="1"/>
              <a:t>sollicitudin</a:t>
            </a:r>
            <a:r>
              <a:rPr lang="en-GB" dirty="0"/>
              <a:t>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 </a:t>
            </a:r>
            <a:r>
              <a:rPr lang="en-GB" dirty="0" err="1"/>
              <a:t>duis</a:t>
            </a:r>
            <a:r>
              <a:rPr lang="en-GB" dirty="0"/>
              <a:t> </a:t>
            </a:r>
            <a:r>
              <a:rPr lang="en-GB" dirty="0" err="1"/>
              <a:t>tristique</a:t>
            </a:r>
            <a:r>
              <a:rPr lang="en-GB" dirty="0"/>
              <a:t>. Libero id </a:t>
            </a:r>
            <a:r>
              <a:rPr lang="en-GB" dirty="0" err="1"/>
              <a:t>faucibus</a:t>
            </a:r>
            <a:r>
              <a:rPr lang="en-GB" dirty="0"/>
              <a:t>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. </a:t>
            </a:r>
            <a:r>
              <a:rPr lang="en-GB" dirty="0" err="1"/>
              <a:t>Elementum</a:t>
            </a:r>
            <a:r>
              <a:rPr lang="en-GB" dirty="0"/>
              <a:t> </a:t>
            </a:r>
            <a:r>
              <a:rPr lang="en-GB" dirty="0" err="1"/>
              <a:t>sagittis</a:t>
            </a:r>
            <a:r>
              <a:rPr lang="en-GB" dirty="0"/>
              <a:t> vitae et </a:t>
            </a:r>
            <a:r>
              <a:rPr lang="en-GB" dirty="0" err="1"/>
              <a:t>leo</a:t>
            </a:r>
            <a:r>
              <a:rPr lang="en-GB" dirty="0"/>
              <a:t> </a:t>
            </a:r>
            <a:r>
              <a:rPr lang="en-GB" dirty="0" err="1"/>
              <a:t>duis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diam</a:t>
            </a:r>
            <a:r>
              <a:rPr lang="en-GB" dirty="0"/>
              <a:t> quam </a:t>
            </a:r>
            <a:r>
              <a:rPr lang="en-GB" dirty="0" err="1"/>
              <a:t>nulla</a:t>
            </a:r>
            <a:r>
              <a:rPr lang="en-GB" dirty="0"/>
              <a:t>. </a:t>
            </a:r>
            <a:r>
              <a:rPr lang="en-GB" dirty="0" err="1"/>
              <a:t>Neque</a:t>
            </a:r>
            <a:r>
              <a:rPr lang="en-GB" dirty="0"/>
              <a:t> </a:t>
            </a:r>
            <a:r>
              <a:rPr lang="en-GB" dirty="0" err="1"/>
              <a:t>egestas</a:t>
            </a:r>
            <a:r>
              <a:rPr lang="en-GB" dirty="0"/>
              <a:t> </a:t>
            </a:r>
            <a:r>
              <a:rPr lang="en-GB" dirty="0" err="1"/>
              <a:t>congue</a:t>
            </a:r>
            <a:r>
              <a:rPr lang="en-GB" dirty="0"/>
              <a:t> </a:t>
            </a:r>
            <a:r>
              <a:rPr lang="en-GB" dirty="0" err="1"/>
              <a:t>quisque</a:t>
            </a:r>
            <a:r>
              <a:rPr lang="en-GB" dirty="0"/>
              <a:t> </a:t>
            </a:r>
            <a:r>
              <a:rPr lang="en-GB" dirty="0" err="1"/>
              <a:t>egestas</a:t>
            </a:r>
            <a:r>
              <a:rPr lang="en-GB" dirty="0"/>
              <a:t> diam. In vitae </a:t>
            </a:r>
            <a:r>
              <a:rPr lang="en-GB" dirty="0" err="1"/>
              <a:t>turpis</a:t>
            </a:r>
            <a:r>
              <a:rPr lang="en-GB" dirty="0"/>
              <a:t> </a:t>
            </a:r>
            <a:r>
              <a:rPr lang="en-GB" dirty="0" err="1"/>
              <a:t>massa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elementum</a:t>
            </a:r>
            <a:r>
              <a:rPr lang="en-GB" dirty="0"/>
              <a:t> tempus </a:t>
            </a:r>
            <a:r>
              <a:rPr lang="en-GB" dirty="0" err="1"/>
              <a:t>egestas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sed. Non </a:t>
            </a:r>
            <a:r>
              <a:rPr lang="en-GB" dirty="0" err="1"/>
              <a:t>pulvinar</a:t>
            </a:r>
            <a:r>
              <a:rPr lang="en-GB" dirty="0"/>
              <a:t> </a:t>
            </a:r>
            <a:r>
              <a:rPr lang="en-GB" dirty="0" err="1"/>
              <a:t>neque</a:t>
            </a:r>
            <a:r>
              <a:rPr lang="en-GB" dirty="0"/>
              <a:t> </a:t>
            </a:r>
            <a:r>
              <a:rPr lang="en-GB" dirty="0" err="1"/>
              <a:t>laoreet</a:t>
            </a:r>
            <a:r>
              <a:rPr lang="en-GB" dirty="0"/>
              <a:t> </a:t>
            </a:r>
            <a:r>
              <a:rPr lang="en-GB" dirty="0" err="1"/>
              <a:t>suspendisse</a:t>
            </a:r>
            <a:r>
              <a:rPr lang="en-GB" dirty="0"/>
              <a:t> </a:t>
            </a:r>
            <a:r>
              <a:rPr lang="en-GB" dirty="0" err="1"/>
              <a:t>interdum</a:t>
            </a:r>
            <a:r>
              <a:rPr lang="en-GB" dirty="0"/>
              <a:t>. </a:t>
            </a:r>
            <a:r>
              <a:rPr lang="en-GB" dirty="0" err="1"/>
              <a:t>Consequat</a:t>
            </a:r>
            <a:r>
              <a:rPr lang="en-GB" dirty="0"/>
              <a:t> semper </a:t>
            </a:r>
            <a:r>
              <a:rPr lang="en-GB" dirty="0" err="1"/>
              <a:t>viverra</a:t>
            </a:r>
            <a:r>
              <a:rPr lang="en-GB" dirty="0"/>
              <a:t> </a:t>
            </a:r>
            <a:r>
              <a:rPr lang="en-GB" dirty="0" err="1"/>
              <a:t>nam</a:t>
            </a:r>
            <a:r>
              <a:rPr lang="en-GB" dirty="0"/>
              <a:t> libero </a:t>
            </a:r>
            <a:r>
              <a:rPr lang="en-GB" dirty="0" err="1"/>
              <a:t>justo</a:t>
            </a:r>
            <a:r>
              <a:rPr lang="en-GB" dirty="0"/>
              <a:t> </a:t>
            </a:r>
            <a:r>
              <a:rPr lang="en-GB" dirty="0" err="1"/>
              <a:t>laoreet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 cursus. Justo </a:t>
            </a:r>
            <a:r>
              <a:rPr lang="en-GB" dirty="0" err="1"/>
              <a:t>eget</a:t>
            </a:r>
            <a:r>
              <a:rPr lang="en-GB" dirty="0"/>
              <a:t> magna </a:t>
            </a:r>
            <a:r>
              <a:rPr lang="en-GB" dirty="0" err="1"/>
              <a:t>fermentum</a:t>
            </a:r>
            <a:r>
              <a:rPr lang="en-GB" dirty="0"/>
              <a:t> </a:t>
            </a:r>
            <a:r>
              <a:rPr lang="en-GB" dirty="0" err="1"/>
              <a:t>iaculis</a:t>
            </a:r>
            <a:r>
              <a:rPr lang="en-GB" dirty="0"/>
              <a:t> </a:t>
            </a:r>
            <a:r>
              <a:rPr lang="en-GB" dirty="0" err="1"/>
              <a:t>eu</a:t>
            </a:r>
            <a:r>
              <a:rPr lang="en-GB" dirty="0"/>
              <a:t> non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phasellus</a:t>
            </a:r>
            <a:r>
              <a:rPr lang="en-GB" dirty="0"/>
              <a:t> </a:t>
            </a:r>
            <a:r>
              <a:rPr lang="en-GB" dirty="0" err="1"/>
              <a:t>vestibulum</a:t>
            </a:r>
            <a:r>
              <a:rPr lang="en-GB" dirty="0"/>
              <a:t>. </a:t>
            </a:r>
            <a:r>
              <a:rPr lang="en-GB" dirty="0" err="1"/>
              <a:t>Arcu</a:t>
            </a:r>
            <a:r>
              <a:rPr lang="en-GB" dirty="0"/>
              <a:t> </a:t>
            </a:r>
            <a:r>
              <a:rPr lang="en-GB" dirty="0" err="1"/>
              <a:t>bibendum</a:t>
            </a:r>
            <a:r>
              <a:rPr lang="en-GB" dirty="0"/>
              <a:t> at </a:t>
            </a:r>
            <a:r>
              <a:rPr lang="en-GB" dirty="0" err="1"/>
              <a:t>varius</a:t>
            </a:r>
            <a:r>
              <a:rPr lang="en-GB" dirty="0"/>
              <a:t> </a:t>
            </a:r>
            <a:r>
              <a:rPr lang="en-GB" dirty="0" err="1"/>
              <a:t>vel</a:t>
            </a:r>
            <a:r>
              <a:rPr lang="en-GB" dirty="0"/>
              <a:t> pharetra </a:t>
            </a:r>
            <a:r>
              <a:rPr lang="en-GB" dirty="0" err="1"/>
              <a:t>vel</a:t>
            </a:r>
            <a:r>
              <a:rPr lang="en-GB" dirty="0"/>
              <a:t> </a:t>
            </a:r>
            <a:r>
              <a:rPr lang="en-GB" dirty="0" err="1"/>
              <a:t>turpis</a:t>
            </a:r>
            <a:r>
              <a:rPr lang="en-GB" dirty="0"/>
              <a:t> </a:t>
            </a:r>
            <a:r>
              <a:rPr lang="en-GB" dirty="0" err="1"/>
              <a:t>nunc</a:t>
            </a:r>
            <a:r>
              <a:rPr lang="en-GB" dirty="0"/>
              <a:t>.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 at </a:t>
            </a:r>
            <a:r>
              <a:rPr lang="en-GB" dirty="0" err="1"/>
              <a:t>imperdiet</a:t>
            </a:r>
            <a:r>
              <a:rPr lang="en-GB" dirty="0"/>
              <a:t> dui </a:t>
            </a:r>
            <a:r>
              <a:rPr lang="en-GB" dirty="0" err="1"/>
              <a:t>accumsan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facilisi</a:t>
            </a:r>
            <a:r>
              <a:rPr lang="en-GB" dirty="0"/>
              <a:t>. </a:t>
            </a:r>
            <a:r>
              <a:rPr lang="en-GB" dirty="0" err="1"/>
              <a:t>Enim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sem</a:t>
            </a:r>
            <a:r>
              <a:rPr lang="en-GB" dirty="0"/>
              <a:t> </a:t>
            </a:r>
            <a:r>
              <a:rPr lang="en-GB" dirty="0" err="1"/>
              <a:t>viverra</a:t>
            </a:r>
            <a:r>
              <a:rPr lang="en-GB" dirty="0"/>
              <a:t> </a:t>
            </a:r>
            <a:r>
              <a:rPr lang="en-GB" dirty="0" err="1"/>
              <a:t>aliquet</a:t>
            </a:r>
            <a:r>
              <a:rPr lang="en-GB" dirty="0"/>
              <a:t>. </a:t>
            </a:r>
            <a:r>
              <a:rPr lang="en-GB" dirty="0" err="1"/>
              <a:t>Quis</a:t>
            </a:r>
            <a:r>
              <a:rPr lang="en-GB" dirty="0"/>
              <a:t> ipsum </a:t>
            </a:r>
            <a:r>
              <a:rPr lang="en-GB" dirty="0" err="1"/>
              <a:t>suspendisse</a:t>
            </a:r>
            <a:r>
              <a:rPr lang="en-GB" dirty="0"/>
              <a:t> </a:t>
            </a:r>
            <a:r>
              <a:rPr lang="en-GB" dirty="0" err="1"/>
              <a:t>ultrices</a:t>
            </a:r>
            <a:r>
              <a:rPr lang="en-GB" dirty="0"/>
              <a:t> gravida dictum </a:t>
            </a:r>
            <a:r>
              <a:rPr lang="en-GB" dirty="0" err="1"/>
              <a:t>fusce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placerat</a:t>
            </a:r>
            <a:r>
              <a:rPr lang="en-GB" dirty="0"/>
              <a:t>. </a:t>
            </a:r>
            <a:r>
              <a:rPr lang="en-GB" dirty="0" err="1"/>
              <a:t>Tristique</a:t>
            </a:r>
            <a:r>
              <a:rPr lang="en-GB" dirty="0"/>
              <a:t> </a:t>
            </a:r>
            <a:r>
              <a:rPr lang="en-GB" dirty="0" err="1"/>
              <a:t>senectus</a:t>
            </a:r>
            <a:r>
              <a:rPr lang="en-GB" dirty="0"/>
              <a:t> et </a:t>
            </a:r>
            <a:r>
              <a:rPr lang="en-GB" dirty="0" err="1"/>
              <a:t>netus</a:t>
            </a:r>
            <a:r>
              <a:rPr lang="en-GB" dirty="0"/>
              <a:t> et </a:t>
            </a:r>
            <a:r>
              <a:rPr lang="en-GB" dirty="0" err="1"/>
              <a:t>malesuada</a:t>
            </a:r>
            <a:r>
              <a:rPr lang="en-GB" dirty="0"/>
              <a:t> fames ac. Massa </a:t>
            </a:r>
            <a:r>
              <a:rPr lang="en-GB" dirty="0" err="1"/>
              <a:t>placerat</a:t>
            </a:r>
            <a:r>
              <a:rPr lang="en-GB" dirty="0"/>
              <a:t> </a:t>
            </a:r>
            <a:r>
              <a:rPr lang="en-GB" dirty="0" err="1"/>
              <a:t>duis</a:t>
            </a:r>
            <a:r>
              <a:rPr lang="en-GB" dirty="0"/>
              <a:t> </a:t>
            </a:r>
            <a:r>
              <a:rPr lang="en-GB" dirty="0" err="1"/>
              <a:t>ultricies</a:t>
            </a:r>
            <a:r>
              <a:rPr lang="en-GB" dirty="0"/>
              <a:t> lacus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turpis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Nisi </a:t>
            </a:r>
            <a:r>
              <a:rPr lang="en-GB" dirty="0" err="1"/>
              <a:t>scelerisque</a:t>
            </a:r>
            <a:r>
              <a:rPr lang="en-GB" dirty="0"/>
              <a:t>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ultrices</a:t>
            </a:r>
            <a:r>
              <a:rPr lang="en-GB" dirty="0"/>
              <a:t> vitae </a:t>
            </a:r>
            <a:r>
              <a:rPr lang="en-GB" dirty="0" err="1"/>
              <a:t>auctor</a:t>
            </a:r>
            <a:r>
              <a:rPr lang="en-GB" dirty="0"/>
              <a:t>. </a:t>
            </a:r>
            <a:r>
              <a:rPr lang="en-GB" dirty="0" err="1"/>
              <a:t>Mattis</a:t>
            </a:r>
            <a:r>
              <a:rPr lang="en-GB" dirty="0"/>
              <a:t> </a:t>
            </a:r>
            <a:r>
              <a:rPr lang="en-GB" dirty="0" err="1"/>
              <a:t>ullamcorper</a:t>
            </a:r>
            <a:r>
              <a:rPr lang="en-GB" dirty="0"/>
              <a:t> </a:t>
            </a:r>
            <a:r>
              <a:rPr lang="en-GB" dirty="0" err="1"/>
              <a:t>velit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ullamcorper</a:t>
            </a:r>
            <a:r>
              <a:rPr lang="en-GB" dirty="0"/>
              <a:t>. Massa </a:t>
            </a:r>
            <a:r>
              <a:rPr lang="en-GB" dirty="0" err="1"/>
              <a:t>sapien</a:t>
            </a:r>
            <a:r>
              <a:rPr lang="en-GB" dirty="0"/>
              <a:t> </a:t>
            </a:r>
            <a:r>
              <a:rPr lang="en-GB" dirty="0" err="1"/>
              <a:t>faucibus</a:t>
            </a:r>
            <a:r>
              <a:rPr lang="en-GB" dirty="0"/>
              <a:t> et </a:t>
            </a:r>
            <a:r>
              <a:rPr lang="en-GB" dirty="0" err="1"/>
              <a:t>molestie</a:t>
            </a:r>
            <a:r>
              <a:rPr lang="en-GB" dirty="0"/>
              <a:t> ac </a:t>
            </a:r>
            <a:r>
              <a:rPr lang="en-GB" dirty="0" err="1"/>
              <a:t>feugiat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lectus</a:t>
            </a:r>
            <a:r>
              <a:rPr lang="en-GB" dirty="0"/>
              <a:t>. </a:t>
            </a:r>
            <a:r>
              <a:rPr lang="en-GB" dirty="0" err="1"/>
              <a:t>Sapien</a:t>
            </a:r>
            <a:r>
              <a:rPr lang="en-GB" dirty="0"/>
              <a:t> et ligula </a:t>
            </a:r>
            <a:r>
              <a:rPr lang="en-GB" dirty="0" err="1"/>
              <a:t>ullamcorper</a:t>
            </a:r>
            <a:r>
              <a:rPr lang="en-GB" dirty="0"/>
              <a:t> </a:t>
            </a:r>
            <a:r>
              <a:rPr lang="en-GB" dirty="0" err="1"/>
              <a:t>malesuada</a:t>
            </a:r>
            <a:r>
              <a:rPr lang="en-GB" dirty="0"/>
              <a:t> </a:t>
            </a:r>
            <a:r>
              <a:rPr lang="en-GB" dirty="0" err="1"/>
              <a:t>proin</a:t>
            </a:r>
            <a:r>
              <a:rPr lang="en-GB" dirty="0"/>
              <a:t> libero. In </a:t>
            </a:r>
            <a:r>
              <a:rPr lang="en-GB" dirty="0" err="1"/>
              <a:t>egestas</a:t>
            </a:r>
            <a:r>
              <a:rPr lang="en-GB" dirty="0"/>
              <a:t> </a:t>
            </a:r>
            <a:r>
              <a:rPr lang="en-GB" dirty="0" err="1"/>
              <a:t>erat</a:t>
            </a:r>
            <a:r>
              <a:rPr lang="en-GB" dirty="0"/>
              <a:t> </a:t>
            </a:r>
            <a:r>
              <a:rPr lang="en-GB" dirty="0" err="1"/>
              <a:t>imperdiet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euismod</a:t>
            </a:r>
            <a:r>
              <a:rPr lang="en-GB" dirty="0"/>
              <a:t> nisi. </a:t>
            </a:r>
            <a:r>
              <a:rPr lang="en-GB" dirty="0" err="1"/>
              <a:t>Tincidunt</a:t>
            </a:r>
            <a:r>
              <a:rPr lang="en-GB" dirty="0"/>
              <a:t> dui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ornare</a:t>
            </a:r>
            <a:r>
              <a:rPr lang="en-GB" dirty="0"/>
              <a:t> </a:t>
            </a:r>
            <a:r>
              <a:rPr lang="en-GB" dirty="0" err="1"/>
              <a:t>lectus</a:t>
            </a:r>
            <a:r>
              <a:rPr lang="en-GB" dirty="0"/>
              <a:t> sit.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etiam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purus</a:t>
            </a:r>
            <a:r>
              <a:rPr lang="en-GB" dirty="0"/>
              <a:t>. </a:t>
            </a:r>
            <a:r>
              <a:rPr lang="en-GB" dirty="0" err="1"/>
              <a:t>Lectus</a:t>
            </a:r>
            <a:r>
              <a:rPr lang="en-GB" dirty="0"/>
              <a:t> </a:t>
            </a:r>
            <a:r>
              <a:rPr lang="en-GB" dirty="0" err="1"/>
              <a:t>proin</a:t>
            </a:r>
            <a:r>
              <a:rPr lang="en-GB" dirty="0"/>
              <a:t> </a:t>
            </a:r>
            <a:r>
              <a:rPr lang="en-GB" dirty="0" err="1"/>
              <a:t>nibh</a:t>
            </a:r>
            <a:r>
              <a:rPr lang="en-GB" dirty="0"/>
              <a:t>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condimentum</a:t>
            </a:r>
            <a:r>
              <a:rPr lang="en-GB" dirty="0"/>
              <a:t> id </a:t>
            </a:r>
            <a:r>
              <a:rPr lang="en-GB" dirty="0" err="1"/>
              <a:t>venenatis</a:t>
            </a:r>
            <a:r>
              <a:rPr lang="en-GB" dirty="0"/>
              <a:t>. </a:t>
            </a:r>
            <a:r>
              <a:rPr lang="en-GB" dirty="0" err="1"/>
              <a:t>Morbi</a:t>
            </a:r>
            <a:r>
              <a:rPr lang="en-GB" dirty="0"/>
              <a:t> </a:t>
            </a:r>
            <a:r>
              <a:rPr lang="en-GB" dirty="0" err="1"/>
              <a:t>blandit</a:t>
            </a:r>
            <a:r>
              <a:rPr lang="en-GB" dirty="0"/>
              <a:t> cursus </a:t>
            </a:r>
            <a:r>
              <a:rPr lang="en-GB" dirty="0" err="1"/>
              <a:t>risus</a:t>
            </a:r>
            <a:r>
              <a:rPr lang="en-GB" dirty="0"/>
              <a:t> at </a:t>
            </a:r>
            <a:r>
              <a:rPr lang="en-GB" dirty="0" err="1"/>
              <a:t>ultrices</a:t>
            </a:r>
            <a:r>
              <a:rPr lang="en-GB" dirty="0"/>
              <a:t> mi tempus. Libero id </a:t>
            </a:r>
            <a:r>
              <a:rPr lang="en-GB" dirty="0" err="1"/>
              <a:t>faucibus</a:t>
            </a:r>
            <a:r>
              <a:rPr lang="en-GB" dirty="0"/>
              <a:t>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nullam</a:t>
            </a:r>
            <a:r>
              <a:rPr lang="en-GB" dirty="0"/>
              <a:t> non nisi. </a:t>
            </a:r>
            <a:r>
              <a:rPr lang="en-GB" dirty="0" err="1"/>
              <a:t>Tristique</a:t>
            </a:r>
            <a:r>
              <a:rPr lang="en-GB" dirty="0"/>
              <a:t> </a:t>
            </a:r>
            <a:r>
              <a:rPr lang="en-GB" dirty="0" err="1"/>
              <a:t>risus</a:t>
            </a:r>
            <a:r>
              <a:rPr lang="en-GB" dirty="0"/>
              <a:t> </a:t>
            </a:r>
            <a:r>
              <a:rPr lang="en-GB" dirty="0" err="1"/>
              <a:t>nec</a:t>
            </a:r>
            <a:r>
              <a:rPr lang="en-GB" dirty="0"/>
              <a:t> </a:t>
            </a:r>
            <a:r>
              <a:rPr lang="en-GB" dirty="0" err="1"/>
              <a:t>feugiat</a:t>
            </a:r>
            <a:r>
              <a:rPr lang="en-GB" dirty="0"/>
              <a:t> in </a:t>
            </a:r>
            <a:r>
              <a:rPr lang="en-GB" dirty="0" err="1"/>
              <a:t>fermentum</a:t>
            </a:r>
            <a:r>
              <a:rPr lang="en-GB" dirty="0"/>
              <a:t> </a:t>
            </a:r>
            <a:r>
              <a:rPr lang="en-GB" dirty="0" err="1"/>
              <a:t>posuere</a:t>
            </a:r>
            <a:r>
              <a:rPr lang="en-GB" dirty="0"/>
              <a:t> </a:t>
            </a:r>
            <a:r>
              <a:rPr lang="en-GB" dirty="0" err="1"/>
              <a:t>urna</a:t>
            </a:r>
            <a:r>
              <a:rPr lang="en-GB" dirty="0"/>
              <a:t> </a:t>
            </a:r>
            <a:r>
              <a:rPr lang="en-GB" dirty="0" err="1"/>
              <a:t>nec</a:t>
            </a:r>
            <a:r>
              <a:rPr lang="en-GB" dirty="0"/>
              <a:t>. </a:t>
            </a:r>
            <a:r>
              <a:rPr lang="en-GB" dirty="0" err="1"/>
              <a:t>Suspendisse</a:t>
            </a:r>
            <a:r>
              <a:rPr lang="en-GB" dirty="0"/>
              <a:t> in </a:t>
            </a:r>
            <a:r>
              <a:rPr lang="en-GB" dirty="0" err="1"/>
              <a:t>est</a:t>
            </a:r>
            <a:r>
              <a:rPr lang="en-GB" dirty="0"/>
              <a:t> ante in </a:t>
            </a:r>
            <a:r>
              <a:rPr lang="en-GB" dirty="0" err="1"/>
              <a:t>nibh</a:t>
            </a:r>
            <a:r>
              <a:rPr lang="en-GB" dirty="0"/>
              <a:t> </a:t>
            </a:r>
            <a:r>
              <a:rPr lang="en-GB" dirty="0" err="1"/>
              <a:t>mauris</a:t>
            </a:r>
            <a:r>
              <a:rPr lang="en-GB" dirty="0"/>
              <a:t> cursus. Pretium </a:t>
            </a:r>
            <a:r>
              <a:rPr lang="en-GB" dirty="0" err="1"/>
              <a:t>aenean</a:t>
            </a:r>
            <a:r>
              <a:rPr lang="en-GB" dirty="0"/>
              <a:t> pharetra magna ac </a:t>
            </a:r>
            <a:r>
              <a:rPr lang="en-GB" dirty="0" err="1"/>
              <a:t>placerat</a:t>
            </a:r>
            <a:r>
              <a:rPr lang="en-GB" dirty="0"/>
              <a:t> </a:t>
            </a:r>
            <a:r>
              <a:rPr lang="en-GB" dirty="0" err="1"/>
              <a:t>vestibulum</a:t>
            </a:r>
            <a:r>
              <a:rPr lang="en-GB" dirty="0"/>
              <a:t>. </a:t>
            </a:r>
            <a:r>
              <a:rPr lang="en-GB" dirty="0" err="1"/>
              <a:t>Lacinia</a:t>
            </a:r>
            <a:r>
              <a:rPr lang="en-GB" dirty="0"/>
              <a:t> at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risus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vulputate</a:t>
            </a:r>
            <a:r>
              <a:rPr lang="en-GB" dirty="0"/>
              <a:t>. </a:t>
            </a:r>
            <a:r>
              <a:rPr lang="en-GB" dirty="0" err="1"/>
              <a:t>Vestibulum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arcu</a:t>
            </a:r>
            <a:r>
              <a:rPr lang="en-GB" dirty="0"/>
              <a:t> non </a:t>
            </a:r>
            <a:r>
              <a:rPr lang="en-GB" dirty="0" err="1"/>
              <a:t>odio</a:t>
            </a:r>
            <a:r>
              <a:rPr lang="en-GB" dirty="0"/>
              <a:t> </a:t>
            </a:r>
            <a:r>
              <a:rPr lang="en-GB" dirty="0" err="1"/>
              <a:t>euismod</a:t>
            </a:r>
            <a:r>
              <a:rPr lang="en-GB" dirty="0"/>
              <a:t> </a:t>
            </a:r>
            <a:r>
              <a:rPr lang="en-GB" dirty="0" err="1"/>
              <a:t>lacinia</a:t>
            </a:r>
            <a:r>
              <a:rPr lang="en-GB" dirty="0"/>
              <a:t> at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risus</a:t>
            </a:r>
            <a:r>
              <a:rPr lang="en-GB" dirty="0"/>
              <a:t>. </a:t>
            </a:r>
            <a:r>
              <a:rPr lang="en-GB" dirty="0" err="1"/>
              <a:t>Porttitor</a:t>
            </a:r>
            <a:r>
              <a:rPr lang="en-GB" dirty="0"/>
              <a:t> lacus </a:t>
            </a:r>
            <a:r>
              <a:rPr lang="en-GB" dirty="0" err="1"/>
              <a:t>luctus</a:t>
            </a:r>
            <a:r>
              <a:rPr lang="en-GB" dirty="0"/>
              <a:t> </a:t>
            </a:r>
            <a:r>
              <a:rPr lang="en-GB" dirty="0" err="1"/>
              <a:t>accumsan</a:t>
            </a:r>
            <a:r>
              <a:rPr lang="en-GB" dirty="0"/>
              <a:t> </a:t>
            </a:r>
            <a:r>
              <a:rPr lang="en-GB" dirty="0" err="1"/>
              <a:t>tortor</a:t>
            </a:r>
            <a:r>
              <a:rPr lang="en-GB" dirty="0"/>
              <a:t> </a:t>
            </a:r>
            <a:r>
              <a:rPr lang="en-GB" dirty="0" err="1"/>
              <a:t>posuere</a:t>
            </a:r>
            <a:r>
              <a:rPr lang="en-GB" dirty="0"/>
              <a:t> ac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Est </a:t>
            </a:r>
            <a:r>
              <a:rPr lang="en-GB" dirty="0" err="1"/>
              <a:t>pellentesque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 </a:t>
            </a:r>
            <a:r>
              <a:rPr lang="en-GB" dirty="0" err="1"/>
              <a:t>ullamcorper</a:t>
            </a:r>
            <a:r>
              <a:rPr lang="en-GB" dirty="0"/>
              <a:t> </a:t>
            </a:r>
            <a:r>
              <a:rPr lang="en-GB" dirty="0" err="1"/>
              <a:t>dignissim</a:t>
            </a:r>
            <a:r>
              <a:rPr lang="en-GB" dirty="0"/>
              <a:t> </a:t>
            </a:r>
            <a:r>
              <a:rPr lang="en-GB" dirty="0" err="1"/>
              <a:t>cras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 </a:t>
            </a:r>
            <a:r>
              <a:rPr lang="en-GB" dirty="0" err="1"/>
              <a:t>lobortis</a:t>
            </a:r>
            <a:r>
              <a:rPr lang="en-GB" dirty="0"/>
              <a:t> </a:t>
            </a:r>
            <a:r>
              <a:rPr lang="en-GB" dirty="0" err="1"/>
              <a:t>feugiat</a:t>
            </a:r>
            <a:r>
              <a:rPr lang="en-GB" dirty="0"/>
              <a:t> </a:t>
            </a:r>
            <a:r>
              <a:rPr lang="en-GB" dirty="0" err="1"/>
              <a:t>vivamus</a:t>
            </a:r>
            <a:r>
              <a:rPr lang="en-GB" dirty="0"/>
              <a:t>. </a:t>
            </a:r>
            <a:r>
              <a:rPr lang="en-GB" dirty="0" err="1"/>
              <a:t>Fermentum</a:t>
            </a:r>
            <a:r>
              <a:rPr lang="en-GB" dirty="0"/>
              <a:t> </a:t>
            </a:r>
            <a:r>
              <a:rPr lang="en-GB" dirty="0" err="1"/>
              <a:t>leo</a:t>
            </a:r>
            <a:r>
              <a:rPr lang="en-GB" dirty="0"/>
              <a:t> </a:t>
            </a:r>
            <a:r>
              <a:rPr lang="en-GB" dirty="0" err="1"/>
              <a:t>vel</a:t>
            </a:r>
            <a:r>
              <a:rPr lang="en-GB" dirty="0"/>
              <a:t> </a:t>
            </a:r>
            <a:r>
              <a:rPr lang="en-GB" dirty="0" err="1"/>
              <a:t>orci</a:t>
            </a:r>
            <a:r>
              <a:rPr lang="en-GB" dirty="0"/>
              <a:t> porta.</a:t>
            </a:r>
          </a:p>
          <a:p>
            <a:endParaRPr lang="en-GB" dirty="0"/>
          </a:p>
          <a:p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</a:t>
            </a:r>
            <a:r>
              <a:rPr lang="en-GB" dirty="0" err="1"/>
              <a:t>lobortis</a:t>
            </a:r>
            <a:r>
              <a:rPr lang="en-GB" dirty="0"/>
              <a:t> </a:t>
            </a:r>
            <a:r>
              <a:rPr lang="en-GB" dirty="0" err="1"/>
              <a:t>scelerisque</a:t>
            </a:r>
            <a:r>
              <a:rPr lang="en-GB" dirty="0"/>
              <a:t> </a:t>
            </a:r>
            <a:r>
              <a:rPr lang="en-GB" dirty="0" err="1"/>
              <a:t>fermentum</a:t>
            </a:r>
            <a:r>
              <a:rPr lang="en-GB" dirty="0"/>
              <a:t> dui </a:t>
            </a:r>
            <a:r>
              <a:rPr lang="en-GB" dirty="0" err="1"/>
              <a:t>faucibus</a:t>
            </a:r>
            <a:r>
              <a:rPr lang="en-GB" dirty="0"/>
              <a:t> in </a:t>
            </a:r>
            <a:r>
              <a:rPr lang="en-GB" dirty="0" err="1"/>
              <a:t>ornare</a:t>
            </a:r>
            <a:r>
              <a:rPr lang="en-GB" dirty="0"/>
              <a:t>. </a:t>
            </a:r>
            <a:r>
              <a:rPr lang="en-GB" dirty="0" err="1"/>
              <a:t>Nec</a:t>
            </a:r>
            <a:r>
              <a:rPr lang="en-GB" dirty="0"/>
              <a:t> </a:t>
            </a:r>
            <a:r>
              <a:rPr lang="en-GB" dirty="0" err="1"/>
              <a:t>ultrices</a:t>
            </a:r>
            <a:r>
              <a:rPr lang="en-GB" dirty="0"/>
              <a:t> dui </a:t>
            </a:r>
            <a:r>
              <a:rPr lang="en-GB" dirty="0" err="1"/>
              <a:t>sapien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 mi </a:t>
            </a:r>
            <a:r>
              <a:rPr lang="en-GB" dirty="0" err="1"/>
              <a:t>proin</a:t>
            </a:r>
            <a:r>
              <a:rPr lang="en-GB" dirty="0"/>
              <a:t> sed. </a:t>
            </a:r>
            <a:r>
              <a:rPr lang="en-GB" dirty="0" err="1"/>
              <a:t>Rutrum</a:t>
            </a:r>
            <a:r>
              <a:rPr lang="en-GB" dirty="0"/>
              <a:t> </a:t>
            </a:r>
            <a:r>
              <a:rPr lang="en-GB" dirty="0" err="1"/>
              <a:t>quisque</a:t>
            </a:r>
            <a:r>
              <a:rPr lang="en-GB" dirty="0"/>
              <a:t> non </a:t>
            </a:r>
            <a:r>
              <a:rPr lang="en-GB" dirty="0" err="1"/>
              <a:t>tellus</a:t>
            </a:r>
            <a:r>
              <a:rPr lang="en-GB" dirty="0"/>
              <a:t> </a:t>
            </a:r>
            <a:r>
              <a:rPr lang="en-GB" dirty="0" err="1"/>
              <a:t>orci</a:t>
            </a:r>
            <a:r>
              <a:rPr lang="en-GB" dirty="0"/>
              <a:t> ac </a:t>
            </a:r>
            <a:r>
              <a:rPr lang="en-GB" dirty="0" err="1"/>
              <a:t>auctor</a:t>
            </a:r>
            <a:r>
              <a:rPr lang="en-GB" dirty="0"/>
              <a:t> </a:t>
            </a:r>
            <a:r>
              <a:rPr lang="en-GB" dirty="0" err="1"/>
              <a:t>augue</a:t>
            </a:r>
            <a:r>
              <a:rPr lang="en-GB" dirty="0"/>
              <a:t>. </a:t>
            </a:r>
            <a:r>
              <a:rPr lang="en-GB" dirty="0" err="1"/>
              <a:t>Consectetur</a:t>
            </a:r>
            <a:r>
              <a:rPr lang="en-GB" dirty="0"/>
              <a:t> libero id </a:t>
            </a:r>
            <a:r>
              <a:rPr lang="en-GB" dirty="0" err="1"/>
              <a:t>faucibus</a:t>
            </a:r>
            <a:r>
              <a:rPr lang="en-GB" dirty="0"/>
              <a:t> </a:t>
            </a:r>
            <a:r>
              <a:rPr lang="en-GB" dirty="0" err="1"/>
              <a:t>nisl</a:t>
            </a:r>
            <a:r>
              <a:rPr lang="en-GB" dirty="0"/>
              <a:t>.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risus</a:t>
            </a:r>
            <a:r>
              <a:rPr lang="en-GB" dirty="0"/>
              <a:t> </a:t>
            </a:r>
            <a:r>
              <a:rPr lang="en-GB" dirty="0" err="1"/>
              <a:t>pretium</a:t>
            </a:r>
            <a:r>
              <a:rPr lang="en-GB" dirty="0"/>
              <a:t> quam </a:t>
            </a:r>
            <a:r>
              <a:rPr lang="en-GB" dirty="0" err="1"/>
              <a:t>vulputate</a:t>
            </a:r>
            <a:r>
              <a:rPr lang="en-GB" dirty="0"/>
              <a:t> </a:t>
            </a:r>
            <a:r>
              <a:rPr lang="en-GB" dirty="0" err="1"/>
              <a:t>dignissim</a:t>
            </a:r>
            <a:r>
              <a:rPr lang="en-GB" dirty="0"/>
              <a:t> </a:t>
            </a:r>
            <a:r>
              <a:rPr lang="en-GB" dirty="0" err="1"/>
              <a:t>suspendisse</a:t>
            </a:r>
            <a:r>
              <a:rPr lang="en-GB" dirty="0"/>
              <a:t> in. </a:t>
            </a:r>
            <a:r>
              <a:rPr lang="en-GB" dirty="0" err="1"/>
              <a:t>Erat</a:t>
            </a:r>
            <a:r>
              <a:rPr lang="en-GB" dirty="0"/>
              <a:t> </a:t>
            </a:r>
            <a:r>
              <a:rPr lang="en-GB" dirty="0" err="1"/>
              <a:t>pellentesque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 at </a:t>
            </a:r>
            <a:r>
              <a:rPr lang="en-GB" dirty="0" err="1"/>
              <a:t>imperdiet</a:t>
            </a:r>
            <a:r>
              <a:rPr lang="en-GB" dirty="0"/>
              <a:t> dui.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risus</a:t>
            </a:r>
            <a:r>
              <a:rPr lang="en-GB" dirty="0"/>
              <a:t> </a:t>
            </a:r>
            <a:r>
              <a:rPr lang="en-GB" dirty="0" err="1"/>
              <a:t>nullam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felis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nunc</a:t>
            </a:r>
            <a:r>
              <a:rPr lang="en-GB" dirty="0"/>
              <a:t> </a:t>
            </a:r>
            <a:r>
              <a:rPr lang="en-GB" dirty="0" err="1"/>
              <a:t>lobortis</a:t>
            </a:r>
            <a:r>
              <a:rPr lang="en-GB" dirty="0"/>
              <a:t>. Libero </a:t>
            </a:r>
            <a:r>
              <a:rPr lang="en-GB" dirty="0" err="1"/>
              <a:t>nunc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 </a:t>
            </a:r>
            <a:r>
              <a:rPr lang="en-GB" dirty="0" err="1"/>
              <a:t>interdum</a:t>
            </a:r>
            <a:r>
              <a:rPr lang="en-GB" dirty="0"/>
              <a:t> </a:t>
            </a:r>
            <a:r>
              <a:rPr lang="en-GB" dirty="0" err="1"/>
              <a:t>varius</a:t>
            </a:r>
            <a:r>
              <a:rPr lang="en-GB" dirty="0"/>
              <a:t>. </a:t>
            </a:r>
            <a:r>
              <a:rPr lang="en-GB" dirty="0" err="1"/>
              <a:t>Ullamcorper</a:t>
            </a:r>
            <a:r>
              <a:rPr lang="en-GB" dirty="0"/>
              <a:t> a lacus </a:t>
            </a:r>
            <a:r>
              <a:rPr lang="en-GB" dirty="0" err="1"/>
              <a:t>vestibulum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arcu</a:t>
            </a:r>
            <a:r>
              <a:rPr lang="en-GB" dirty="0"/>
              <a:t> non </a:t>
            </a:r>
            <a:r>
              <a:rPr lang="en-GB" dirty="0" err="1"/>
              <a:t>odio</a:t>
            </a:r>
            <a:r>
              <a:rPr lang="en-GB" dirty="0"/>
              <a:t> </a:t>
            </a:r>
            <a:r>
              <a:rPr lang="en-GB" dirty="0" err="1"/>
              <a:t>euismod</a:t>
            </a:r>
            <a:r>
              <a:rPr lang="en-GB" dirty="0"/>
              <a:t>. Ipsum </a:t>
            </a:r>
            <a:r>
              <a:rPr lang="en-GB" dirty="0" err="1"/>
              <a:t>faucibus</a:t>
            </a:r>
            <a:r>
              <a:rPr lang="en-GB" dirty="0"/>
              <a:t> vitae </a:t>
            </a:r>
            <a:r>
              <a:rPr lang="en-GB" dirty="0" err="1"/>
              <a:t>aliquet</a:t>
            </a:r>
            <a:r>
              <a:rPr lang="en-GB" dirty="0"/>
              <a:t> </a:t>
            </a:r>
            <a:r>
              <a:rPr lang="en-GB" dirty="0" err="1"/>
              <a:t>nec</a:t>
            </a:r>
            <a:r>
              <a:rPr lang="en-GB" dirty="0"/>
              <a:t>. Platea </a:t>
            </a:r>
            <a:r>
              <a:rPr lang="en-GB" dirty="0" err="1"/>
              <a:t>dictumst</a:t>
            </a:r>
            <a:r>
              <a:rPr lang="en-GB" dirty="0"/>
              <a:t> </a:t>
            </a:r>
            <a:r>
              <a:rPr lang="en-GB" dirty="0" err="1"/>
              <a:t>quisque</a:t>
            </a:r>
            <a:r>
              <a:rPr lang="en-GB" dirty="0"/>
              <a:t> </a:t>
            </a:r>
            <a:r>
              <a:rPr lang="en-GB" dirty="0" err="1"/>
              <a:t>sagittis</a:t>
            </a:r>
            <a:r>
              <a:rPr lang="en-GB" dirty="0"/>
              <a:t> </a:t>
            </a:r>
            <a:r>
              <a:rPr lang="en-GB" dirty="0" err="1"/>
              <a:t>purus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volutpat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 </a:t>
            </a:r>
            <a:r>
              <a:rPr lang="en-GB" dirty="0" err="1"/>
              <a:t>mauris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A </a:t>
            </a:r>
            <a:r>
              <a:rPr lang="en-GB" dirty="0" err="1"/>
              <a:t>scelerisque</a:t>
            </a:r>
            <a:r>
              <a:rPr lang="en-GB" dirty="0"/>
              <a:t> </a:t>
            </a:r>
            <a:r>
              <a:rPr lang="en-GB" dirty="0" err="1"/>
              <a:t>purus</a:t>
            </a:r>
            <a:r>
              <a:rPr lang="en-GB" dirty="0"/>
              <a:t> semper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duis</a:t>
            </a:r>
            <a:r>
              <a:rPr lang="en-GB" dirty="0"/>
              <a:t> at </a:t>
            </a:r>
            <a:r>
              <a:rPr lang="en-GB" dirty="0" err="1"/>
              <a:t>tellus</a:t>
            </a:r>
            <a:r>
              <a:rPr lang="en-GB" dirty="0"/>
              <a:t> at. </a:t>
            </a:r>
            <a:r>
              <a:rPr lang="en-GB" dirty="0" err="1"/>
              <a:t>Magnis</a:t>
            </a:r>
            <a:r>
              <a:rPr lang="en-GB" dirty="0"/>
              <a:t> dis parturient </a:t>
            </a:r>
            <a:r>
              <a:rPr lang="en-GB" dirty="0" err="1"/>
              <a:t>montes</a:t>
            </a:r>
            <a:r>
              <a:rPr lang="en-GB" dirty="0"/>
              <a:t> </a:t>
            </a:r>
            <a:r>
              <a:rPr lang="en-GB" dirty="0" err="1"/>
              <a:t>nascetur</a:t>
            </a:r>
            <a:r>
              <a:rPr lang="en-GB" dirty="0"/>
              <a:t> </a:t>
            </a:r>
            <a:r>
              <a:rPr lang="en-GB" dirty="0" err="1"/>
              <a:t>ridiculus</a:t>
            </a:r>
            <a:r>
              <a:rPr lang="en-GB" dirty="0"/>
              <a:t> mus. </a:t>
            </a:r>
            <a:r>
              <a:rPr lang="en-GB" dirty="0" err="1"/>
              <a:t>Arcu</a:t>
            </a:r>
            <a:r>
              <a:rPr lang="en-GB" dirty="0"/>
              <a:t> </a:t>
            </a:r>
            <a:r>
              <a:rPr lang="en-GB" dirty="0" err="1"/>
              <a:t>bibendum</a:t>
            </a:r>
            <a:r>
              <a:rPr lang="en-GB" dirty="0"/>
              <a:t> at </a:t>
            </a:r>
            <a:r>
              <a:rPr lang="en-GB" dirty="0" err="1"/>
              <a:t>varius</a:t>
            </a:r>
            <a:r>
              <a:rPr lang="en-GB" dirty="0"/>
              <a:t> </a:t>
            </a:r>
            <a:r>
              <a:rPr lang="en-GB" dirty="0" err="1"/>
              <a:t>vel</a:t>
            </a:r>
            <a:r>
              <a:rPr lang="en-GB" dirty="0"/>
              <a:t> pharetra </a:t>
            </a:r>
            <a:r>
              <a:rPr lang="en-GB" dirty="0" err="1"/>
              <a:t>vel</a:t>
            </a:r>
            <a:r>
              <a:rPr lang="en-GB" dirty="0"/>
              <a:t> </a:t>
            </a:r>
            <a:r>
              <a:rPr lang="en-GB" dirty="0" err="1"/>
              <a:t>turpis</a:t>
            </a:r>
            <a:r>
              <a:rPr lang="en-GB" dirty="0"/>
              <a:t>. Cum </a:t>
            </a:r>
            <a:r>
              <a:rPr lang="en-GB" dirty="0" err="1"/>
              <a:t>sociis</a:t>
            </a:r>
            <a:r>
              <a:rPr lang="en-GB" dirty="0"/>
              <a:t> </a:t>
            </a:r>
            <a:r>
              <a:rPr lang="en-GB" dirty="0" err="1"/>
              <a:t>natoque</a:t>
            </a:r>
            <a:r>
              <a:rPr lang="en-GB" dirty="0"/>
              <a:t> </a:t>
            </a:r>
            <a:r>
              <a:rPr lang="en-GB" dirty="0" err="1"/>
              <a:t>penatibus</a:t>
            </a:r>
            <a:r>
              <a:rPr lang="en-GB" dirty="0"/>
              <a:t> et </a:t>
            </a:r>
            <a:r>
              <a:rPr lang="en-GB" dirty="0" err="1"/>
              <a:t>magnis</a:t>
            </a:r>
            <a:r>
              <a:rPr lang="en-GB" dirty="0"/>
              <a:t> dis parturient </a:t>
            </a:r>
            <a:r>
              <a:rPr lang="en-GB" dirty="0" err="1"/>
              <a:t>montes</a:t>
            </a:r>
            <a:r>
              <a:rPr lang="en-GB" dirty="0"/>
              <a:t> </a:t>
            </a:r>
            <a:r>
              <a:rPr lang="en-GB" dirty="0" err="1"/>
              <a:t>nascetur</a:t>
            </a:r>
            <a:r>
              <a:rPr lang="en-GB" dirty="0"/>
              <a:t>.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blandit</a:t>
            </a:r>
            <a:r>
              <a:rPr lang="en-GB" dirty="0"/>
              <a:t> libero </a:t>
            </a:r>
            <a:r>
              <a:rPr lang="en-GB" dirty="0" err="1"/>
              <a:t>volutpat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cras</a:t>
            </a:r>
            <a:r>
              <a:rPr lang="en-GB" dirty="0"/>
              <a:t> </a:t>
            </a:r>
            <a:r>
              <a:rPr lang="en-GB" dirty="0" err="1"/>
              <a:t>ornare</a:t>
            </a:r>
            <a:r>
              <a:rPr lang="en-GB" dirty="0"/>
              <a:t> </a:t>
            </a:r>
            <a:r>
              <a:rPr lang="en-GB" dirty="0" err="1"/>
              <a:t>arcu</a:t>
            </a:r>
            <a:r>
              <a:rPr lang="en-GB" dirty="0"/>
              <a:t> dui </a:t>
            </a:r>
            <a:r>
              <a:rPr lang="en-GB" dirty="0" err="1"/>
              <a:t>vivamus</a:t>
            </a:r>
            <a:r>
              <a:rPr lang="en-GB" dirty="0"/>
              <a:t>. </a:t>
            </a:r>
            <a:r>
              <a:rPr lang="en-GB" dirty="0" err="1"/>
              <a:t>Dignissim</a:t>
            </a:r>
            <a:r>
              <a:rPr lang="en-GB" dirty="0"/>
              <a:t> convallis </a:t>
            </a:r>
            <a:r>
              <a:rPr lang="en-GB" dirty="0" err="1"/>
              <a:t>aenean</a:t>
            </a:r>
            <a:r>
              <a:rPr lang="en-GB" dirty="0"/>
              <a:t> et </a:t>
            </a:r>
            <a:r>
              <a:rPr lang="en-GB" dirty="0" err="1"/>
              <a:t>tortor</a:t>
            </a:r>
            <a:r>
              <a:rPr lang="en-GB" dirty="0"/>
              <a:t> at. </a:t>
            </a:r>
            <a:r>
              <a:rPr lang="en-GB" dirty="0" err="1"/>
              <a:t>Tellus</a:t>
            </a:r>
            <a:r>
              <a:rPr lang="en-GB" dirty="0"/>
              <a:t> </a:t>
            </a:r>
            <a:r>
              <a:rPr lang="en-GB" dirty="0" err="1"/>
              <a:t>elementum</a:t>
            </a:r>
            <a:r>
              <a:rPr lang="en-GB" dirty="0"/>
              <a:t> </a:t>
            </a:r>
            <a:r>
              <a:rPr lang="en-GB" dirty="0" err="1"/>
              <a:t>sagittis</a:t>
            </a:r>
            <a:r>
              <a:rPr lang="en-GB" dirty="0"/>
              <a:t> vitae et </a:t>
            </a:r>
            <a:r>
              <a:rPr lang="en-GB" dirty="0" err="1"/>
              <a:t>leo</a:t>
            </a:r>
            <a:r>
              <a:rPr lang="en-GB" dirty="0"/>
              <a:t> </a:t>
            </a:r>
            <a:r>
              <a:rPr lang="en-GB" dirty="0" err="1"/>
              <a:t>duis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diam. Massa </a:t>
            </a:r>
            <a:r>
              <a:rPr lang="en-GB" dirty="0" err="1"/>
              <a:t>enim</a:t>
            </a:r>
            <a:r>
              <a:rPr lang="en-GB" dirty="0"/>
              <a:t> </a:t>
            </a:r>
            <a:r>
              <a:rPr lang="en-GB" dirty="0" err="1"/>
              <a:t>nec</a:t>
            </a:r>
            <a:r>
              <a:rPr lang="en-GB" dirty="0"/>
              <a:t> dui </a:t>
            </a:r>
            <a:r>
              <a:rPr lang="en-GB" dirty="0" err="1"/>
              <a:t>nunc</a:t>
            </a:r>
            <a:r>
              <a:rPr lang="en-GB" dirty="0"/>
              <a:t> </a:t>
            </a:r>
            <a:r>
              <a:rPr lang="en-GB" dirty="0" err="1"/>
              <a:t>mattis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tellus</a:t>
            </a:r>
            <a:r>
              <a:rPr lang="en-GB" dirty="0"/>
              <a:t> </a:t>
            </a:r>
            <a:r>
              <a:rPr lang="en-GB" dirty="0" err="1"/>
              <a:t>elementum</a:t>
            </a:r>
            <a:r>
              <a:rPr lang="en-GB" dirty="0"/>
              <a:t>. </a:t>
            </a:r>
            <a:r>
              <a:rPr lang="en-GB" dirty="0" err="1"/>
              <a:t>Scelerisque</a:t>
            </a:r>
            <a:r>
              <a:rPr lang="en-GB" dirty="0"/>
              <a:t> </a:t>
            </a:r>
            <a:r>
              <a:rPr lang="en-GB" dirty="0" err="1"/>
              <a:t>felis</a:t>
            </a:r>
            <a:r>
              <a:rPr lang="en-GB" dirty="0"/>
              <a:t> </a:t>
            </a:r>
            <a:r>
              <a:rPr lang="en-GB" dirty="0" err="1"/>
              <a:t>imperdiet</a:t>
            </a:r>
            <a:r>
              <a:rPr lang="en-GB" dirty="0"/>
              <a:t> </a:t>
            </a:r>
            <a:r>
              <a:rPr lang="en-GB" dirty="0" err="1"/>
              <a:t>proin</a:t>
            </a:r>
            <a:r>
              <a:rPr lang="en-GB" dirty="0"/>
              <a:t> </a:t>
            </a:r>
            <a:r>
              <a:rPr lang="en-GB" dirty="0" err="1"/>
              <a:t>fermentum</a:t>
            </a:r>
            <a:r>
              <a:rPr lang="en-GB" dirty="0"/>
              <a:t> </a:t>
            </a:r>
            <a:r>
              <a:rPr lang="en-GB" dirty="0" err="1"/>
              <a:t>leo</a:t>
            </a:r>
            <a:r>
              <a:rPr lang="en-GB" dirty="0"/>
              <a:t>. </a:t>
            </a:r>
            <a:r>
              <a:rPr lang="en-GB" dirty="0" err="1"/>
              <a:t>Mauris</a:t>
            </a:r>
            <a:r>
              <a:rPr lang="en-GB" dirty="0"/>
              <a:t> vitae </a:t>
            </a:r>
            <a:r>
              <a:rPr lang="en-GB" dirty="0" err="1"/>
              <a:t>ultricies</a:t>
            </a:r>
            <a:r>
              <a:rPr lang="en-GB" dirty="0"/>
              <a:t> </a:t>
            </a:r>
            <a:r>
              <a:rPr lang="en-GB" dirty="0" err="1"/>
              <a:t>leo</a:t>
            </a:r>
            <a:r>
              <a:rPr lang="en-GB" dirty="0"/>
              <a:t> integer </a:t>
            </a:r>
            <a:r>
              <a:rPr lang="en-GB" dirty="0" err="1"/>
              <a:t>malesuada</a:t>
            </a:r>
            <a:r>
              <a:rPr lang="en-GB" dirty="0"/>
              <a:t> </a:t>
            </a:r>
            <a:r>
              <a:rPr lang="en-GB" dirty="0" err="1"/>
              <a:t>nunc</a:t>
            </a:r>
            <a:r>
              <a:rPr lang="en-GB" dirty="0"/>
              <a:t> </a:t>
            </a:r>
            <a:r>
              <a:rPr lang="en-GB" dirty="0" err="1"/>
              <a:t>vel</a:t>
            </a:r>
            <a:r>
              <a:rPr lang="en-GB" dirty="0"/>
              <a:t> </a:t>
            </a:r>
            <a:r>
              <a:rPr lang="en-GB" dirty="0" err="1"/>
              <a:t>risus</a:t>
            </a:r>
            <a:r>
              <a:rPr lang="en-GB" dirty="0"/>
              <a:t>. </a:t>
            </a:r>
            <a:r>
              <a:rPr lang="en-GB" dirty="0" err="1"/>
              <a:t>Tellus</a:t>
            </a:r>
            <a:r>
              <a:rPr lang="en-GB" dirty="0"/>
              <a:t> integer </a:t>
            </a:r>
            <a:r>
              <a:rPr lang="en-GB" dirty="0" err="1"/>
              <a:t>feugiat</a:t>
            </a:r>
            <a:r>
              <a:rPr lang="en-GB" dirty="0"/>
              <a:t> </a:t>
            </a:r>
            <a:r>
              <a:rPr lang="en-GB" dirty="0" err="1"/>
              <a:t>scelerisque</a:t>
            </a:r>
            <a:r>
              <a:rPr lang="en-GB" dirty="0"/>
              <a:t> </a:t>
            </a:r>
            <a:r>
              <a:rPr lang="en-GB" dirty="0" err="1"/>
              <a:t>varius</a:t>
            </a:r>
            <a:r>
              <a:rPr lang="en-GB" dirty="0"/>
              <a:t> </a:t>
            </a:r>
            <a:r>
              <a:rPr lang="en-GB" dirty="0" err="1"/>
              <a:t>morbi</a:t>
            </a:r>
            <a:r>
              <a:rPr lang="en-GB" dirty="0"/>
              <a:t>. Et pharetra </a:t>
            </a:r>
            <a:r>
              <a:rPr lang="en-GB" dirty="0" err="1"/>
              <a:t>pharetra</a:t>
            </a:r>
            <a:r>
              <a:rPr lang="en-GB" dirty="0"/>
              <a:t> </a:t>
            </a:r>
            <a:r>
              <a:rPr lang="en-GB" dirty="0" err="1"/>
              <a:t>massa</a:t>
            </a:r>
            <a:r>
              <a:rPr lang="en-GB" dirty="0"/>
              <a:t> </a:t>
            </a:r>
            <a:r>
              <a:rPr lang="en-GB" dirty="0" err="1"/>
              <a:t>massa</a:t>
            </a:r>
            <a:r>
              <a:rPr lang="en-GB" dirty="0"/>
              <a:t>. </a:t>
            </a:r>
            <a:r>
              <a:rPr lang="en-GB" dirty="0" err="1"/>
              <a:t>Risus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viverra</a:t>
            </a:r>
            <a:r>
              <a:rPr lang="en-GB" dirty="0"/>
              <a:t> </a:t>
            </a:r>
            <a:r>
              <a:rPr lang="en-GB" dirty="0" err="1"/>
              <a:t>maecenas</a:t>
            </a:r>
            <a:r>
              <a:rPr lang="en-GB" dirty="0"/>
              <a:t> </a:t>
            </a:r>
            <a:r>
              <a:rPr lang="en-GB" dirty="0" err="1"/>
              <a:t>accumsan</a:t>
            </a:r>
            <a:r>
              <a:rPr lang="en-GB" dirty="0"/>
              <a:t> lacus </a:t>
            </a:r>
            <a:r>
              <a:rPr lang="en-GB" dirty="0" err="1"/>
              <a:t>vel</a:t>
            </a:r>
            <a:r>
              <a:rPr lang="en-GB" dirty="0"/>
              <a:t> </a:t>
            </a:r>
            <a:r>
              <a:rPr lang="en-GB" dirty="0" err="1"/>
              <a:t>facilisis</a:t>
            </a:r>
            <a:r>
              <a:rPr lang="en-GB" dirty="0"/>
              <a:t> </a:t>
            </a:r>
            <a:r>
              <a:rPr lang="en-GB" dirty="0" err="1"/>
              <a:t>volutpat</a:t>
            </a:r>
            <a:r>
              <a:rPr lang="en-GB" dirty="0"/>
              <a:t>. A </a:t>
            </a:r>
            <a:r>
              <a:rPr lang="en-GB" dirty="0" err="1"/>
              <a:t>iaculis</a:t>
            </a:r>
            <a:r>
              <a:rPr lang="en-GB" dirty="0"/>
              <a:t> at </a:t>
            </a:r>
            <a:r>
              <a:rPr lang="en-GB" dirty="0" err="1"/>
              <a:t>erat</a:t>
            </a:r>
            <a:r>
              <a:rPr lang="en-GB" dirty="0"/>
              <a:t> </a:t>
            </a:r>
            <a:r>
              <a:rPr lang="en-GB" dirty="0" err="1"/>
              <a:t>pellentesque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. </a:t>
            </a:r>
            <a:r>
              <a:rPr lang="en-GB" dirty="0" err="1"/>
              <a:t>Egestas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risus</a:t>
            </a:r>
            <a:r>
              <a:rPr lang="en-GB" dirty="0"/>
              <a:t> </a:t>
            </a:r>
            <a:r>
              <a:rPr lang="en-GB" dirty="0" err="1"/>
              <a:t>pretium</a:t>
            </a:r>
            <a:r>
              <a:rPr lang="en-GB" dirty="0"/>
              <a:t> quam </a:t>
            </a:r>
            <a:r>
              <a:rPr lang="en-GB" dirty="0" err="1"/>
              <a:t>vulputate</a:t>
            </a:r>
            <a:r>
              <a:rPr lang="en-GB" dirty="0"/>
              <a:t> </a:t>
            </a:r>
            <a:r>
              <a:rPr lang="en-GB" dirty="0" err="1"/>
              <a:t>dignissim</a:t>
            </a:r>
            <a:r>
              <a:rPr lang="en-GB" dirty="0"/>
              <a:t>. </a:t>
            </a:r>
            <a:r>
              <a:rPr lang="en-GB" dirty="0" err="1"/>
              <a:t>Venenatis</a:t>
            </a:r>
            <a:r>
              <a:rPr lang="en-GB" dirty="0"/>
              <a:t> </a:t>
            </a:r>
            <a:r>
              <a:rPr lang="en-GB" dirty="0" err="1"/>
              <a:t>lectus</a:t>
            </a:r>
            <a:r>
              <a:rPr lang="en-GB" dirty="0"/>
              <a:t> magna </a:t>
            </a:r>
            <a:r>
              <a:rPr lang="en-GB" dirty="0" err="1"/>
              <a:t>fringilla</a:t>
            </a:r>
            <a:r>
              <a:rPr lang="en-GB" dirty="0"/>
              <a:t> </a:t>
            </a:r>
            <a:r>
              <a:rPr lang="en-GB" dirty="0" err="1"/>
              <a:t>urna</a:t>
            </a:r>
            <a:r>
              <a:rPr lang="en-GB" dirty="0"/>
              <a:t> </a:t>
            </a:r>
            <a:r>
              <a:rPr lang="en-GB" dirty="0" err="1"/>
              <a:t>porttitor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 err="1"/>
              <a:t>Pellentesque</a:t>
            </a:r>
            <a:r>
              <a:rPr lang="en-GB" dirty="0"/>
              <a:t> habitant </a:t>
            </a:r>
            <a:r>
              <a:rPr lang="en-GB" dirty="0" err="1"/>
              <a:t>morbi</a:t>
            </a:r>
            <a:r>
              <a:rPr lang="en-GB" dirty="0"/>
              <a:t> </a:t>
            </a:r>
            <a:r>
              <a:rPr lang="en-GB" dirty="0" err="1"/>
              <a:t>tristique</a:t>
            </a:r>
            <a:r>
              <a:rPr lang="en-GB" dirty="0"/>
              <a:t> </a:t>
            </a:r>
            <a:r>
              <a:rPr lang="en-GB" dirty="0" err="1"/>
              <a:t>senectus</a:t>
            </a:r>
            <a:r>
              <a:rPr lang="en-GB" dirty="0"/>
              <a:t> et </a:t>
            </a:r>
            <a:r>
              <a:rPr lang="en-GB" dirty="0" err="1"/>
              <a:t>netus</a:t>
            </a:r>
            <a:r>
              <a:rPr lang="en-GB" dirty="0"/>
              <a:t> et </a:t>
            </a:r>
            <a:r>
              <a:rPr lang="en-GB" dirty="0" err="1"/>
              <a:t>malesuada</a:t>
            </a:r>
            <a:r>
              <a:rPr lang="en-GB" dirty="0"/>
              <a:t> fames. </a:t>
            </a:r>
            <a:r>
              <a:rPr lang="en-GB" dirty="0" err="1"/>
              <a:t>Sed</a:t>
            </a:r>
            <a:r>
              <a:rPr lang="en-GB" dirty="0"/>
              <a:t> libero </a:t>
            </a:r>
            <a:r>
              <a:rPr lang="en-GB" dirty="0" err="1"/>
              <a:t>enim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faucibus</a:t>
            </a:r>
            <a:r>
              <a:rPr lang="en-GB" dirty="0"/>
              <a:t> </a:t>
            </a:r>
            <a:r>
              <a:rPr lang="en-GB" dirty="0" err="1"/>
              <a:t>turpis</a:t>
            </a:r>
            <a:r>
              <a:rPr lang="en-GB" dirty="0"/>
              <a:t>. </a:t>
            </a:r>
            <a:r>
              <a:rPr lang="en-GB" dirty="0" err="1"/>
              <a:t>Morbi</a:t>
            </a:r>
            <a:r>
              <a:rPr lang="en-GB" dirty="0"/>
              <a:t> </a:t>
            </a:r>
            <a:r>
              <a:rPr lang="en-GB" dirty="0" err="1"/>
              <a:t>leo</a:t>
            </a:r>
            <a:r>
              <a:rPr lang="en-GB" dirty="0"/>
              <a:t> </a:t>
            </a:r>
            <a:r>
              <a:rPr lang="en-GB" dirty="0" err="1"/>
              <a:t>urna</a:t>
            </a:r>
            <a:r>
              <a:rPr lang="en-GB" dirty="0"/>
              <a:t> </a:t>
            </a:r>
            <a:r>
              <a:rPr lang="en-GB" dirty="0" err="1"/>
              <a:t>molestie</a:t>
            </a:r>
            <a:r>
              <a:rPr lang="en-GB" dirty="0"/>
              <a:t> at </a:t>
            </a:r>
            <a:r>
              <a:rPr lang="en-GB" dirty="0" err="1"/>
              <a:t>elementum</a:t>
            </a:r>
            <a:r>
              <a:rPr lang="en-GB" dirty="0"/>
              <a:t>. Id cursus </a:t>
            </a:r>
            <a:r>
              <a:rPr lang="en-GB" dirty="0" err="1"/>
              <a:t>metus</a:t>
            </a:r>
            <a:r>
              <a:rPr lang="en-GB" dirty="0"/>
              <a:t> </a:t>
            </a:r>
            <a:r>
              <a:rPr lang="en-GB" dirty="0" err="1"/>
              <a:t>aliquam</a:t>
            </a:r>
            <a:r>
              <a:rPr lang="en-GB" dirty="0"/>
              <a:t> </a:t>
            </a:r>
            <a:r>
              <a:rPr lang="en-GB" dirty="0" err="1"/>
              <a:t>eleifend</a:t>
            </a:r>
            <a:r>
              <a:rPr lang="en-GB" dirty="0"/>
              <a:t> mi. Ac </a:t>
            </a:r>
            <a:r>
              <a:rPr lang="en-GB" dirty="0" err="1"/>
              <a:t>placerat</a:t>
            </a:r>
            <a:r>
              <a:rPr lang="en-GB" dirty="0"/>
              <a:t> </a:t>
            </a:r>
            <a:r>
              <a:rPr lang="en-GB" dirty="0" err="1"/>
              <a:t>vestibulum</a:t>
            </a:r>
            <a:r>
              <a:rPr lang="en-GB" dirty="0"/>
              <a:t> </a:t>
            </a:r>
            <a:r>
              <a:rPr lang="en-GB" dirty="0" err="1"/>
              <a:t>lectus</a:t>
            </a:r>
            <a:r>
              <a:rPr lang="en-GB" dirty="0"/>
              <a:t> </a:t>
            </a:r>
            <a:r>
              <a:rPr lang="en-GB" dirty="0" err="1"/>
              <a:t>mauris</a:t>
            </a:r>
            <a:r>
              <a:rPr lang="en-GB" dirty="0"/>
              <a:t> </a:t>
            </a:r>
            <a:r>
              <a:rPr lang="en-GB" dirty="0" err="1"/>
              <a:t>ultrices</a:t>
            </a:r>
            <a:r>
              <a:rPr lang="en-GB" dirty="0"/>
              <a:t> </a:t>
            </a:r>
            <a:r>
              <a:rPr lang="en-GB" dirty="0" err="1"/>
              <a:t>eros</a:t>
            </a:r>
            <a:r>
              <a:rPr lang="en-GB" dirty="0"/>
              <a:t>. Cursus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nunc</a:t>
            </a:r>
            <a:r>
              <a:rPr lang="en-GB" dirty="0"/>
              <a:t> </a:t>
            </a:r>
            <a:r>
              <a:rPr lang="en-GB" dirty="0" err="1"/>
              <a:t>scelerisque</a:t>
            </a:r>
            <a:r>
              <a:rPr lang="en-GB" dirty="0"/>
              <a:t> </a:t>
            </a:r>
            <a:r>
              <a:rPr lang="en-GB" dirty="0" err="1"/>
              <a:t>viverra</a:t>
            </a:r>
            <a:r>
              <a:rPr lang="en-GB" dirty="0"/>
              <a:t>. </a:t>
            </a:r>
            <a:r>
              <a:rPr lang="en-GB" dirty="0" err="1"/>
              <a:t>Diam</a:t>
            </a:r>
            <a:r>
              <a:rPr lang="en-GB" dirty="0"/>
              <a:t> in </a:t>
            </a:r>
            <a:r>
              <a:rPr lang="en-GB" dirty="0" err="1"/>
              <a:t>arcu</a:t>
            </a:r>
            <a:r>
              <a:rPr lang="en-GB" dirty="0"/>
              <a:t> cursus </a:t>
            </a:r>
            <a:r>
              <a:rPr lang="en-GB" dirty="0" err="1"/>
              <a:t>euismod</a:t>
            </a:r>
            <a:r>
              <a:rPr lang="en-GB" dirty="0"/>
              <a:t>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viverra</a:t>
            </a:r>
            <a:r>
              <a:rPr lang="en-GB" dirty="0"/>
              <a:t> </a:t>
            </a:r>
            <a:r>
              <a:rPr lang="en-GB" dirty="0" err="1"/>
              <a:t>nibh</a:t>
            </a:r>
            <a:r>
              <a:rPr lang="en-GB" dirty="0"/>
              <a:t> </a:t>
            </a:r>
            <a:r>
              <a:rPr lang="en-GB" dirty="0" err="1"/>
              <a:t>cras</a:t>
            </a:r>
            <a:r>
              <a:rPr lang="en-GB" dirty="0"/>
              <a:t>.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 semper </a:t>
            </a:r>
            <a:r>
              <a:rPr lang="en-GB" dirty="0" err="1"/>
              <a:t>viverra</a:t>
            </a:r>
            <a:r>
              <a:rPr lang="en-GB" dirty="0"/>
              <a:t> </a:t>
            </a:r>
            <a:r>
              <a:rPr lang="en-GB" dirty="0" err="1"/>
              <a:t>nam</a:t>
            </a:r>
            <a:r>
              <a:rPr lang="en-GB" dirty="0"/>
              <a:t> libero </a:t>
            </a:r>
            <a:r>
              <a:rPr lang="en-GB" dirty="0" err="1"/>
              <a:t>justo</a:t>
            </a:r>
            <a:r>
              <a:rPr lang="en-GB" dirty="0"/>
              <a:t>.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 </a:t>
            </a:r>
            <a:r>
              <a:rPr lang="en-GB" dirty="0" err="1"/>
              <a:t>duis</a:t>
            </a:r>
            <a:r>
              <a:rPr lang="en-GB" dirty="0"/>
              <a:t> </a:t>
            </a:r>
            <a:r>
              <a:rPr lang="en-GB" dirty="0" err="1"/>
              <a:t>tristique</a:t>
            </a:r>
            <a:r>
              <a:rPr lang="en-GB" dirty="0"/>
              <a:t> </a:t>
            </a:r>
            <a:r>
              <a:rPr lang="en-GB" dirty="0" err="1"/>
              <a:t>sollicitudin</a:t>
            </a:r>
            <a:r>
              <a:rPr lang="en-GB" dirty="0"/>
              <a:t>. Vitae </a:t>
            </a:r>
            <a:r>
              <a:rPr lang="en-GB" dirty="0" err="1"/>
              <a:t>purus</a:t>
            </a:r>
            <a:r>
              <a:rPr lang="en-GB" dirty="0"/>
              <a:t> </a:t>
            </a:r>
            <a:r>
              <a:rPr lang="en-GB" dirty="0" err="1"/>
              <a:t>faucibus</a:t>
            </a:r>
            <a:r>
              <a:rPr lang="en-GB" dirty="0"/>
              <a:t> </a:t>
            </a:r>
            <a:r>
              <a:rPr lang="en-GB" dirty="0" err="1"/>
              <a:t>ornare</a:t>
            </a:r>
            <a:r>
              <a:rPr lang="en-GB" dirty="0"/>
              <a:t> </a:t>
            </a:r>
            <a:r>
              <a:rPr lang="en-GB" dirty="0" err="1"/>
              <a:t>suspendisse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nisi lacus sed.</a:t>
            </a:r>
          </a:p>
          <a:p>
            <a:endParaRPr lang="en-GB" dirty="0"/>
          </a:p>
          <a:p>
            <a:r>
              <a:rPr lang="en-GB" dirty="0"/>
              <a:t>Lacus </a:t>
            </a:r>
            <a:r>
              <a:rPr lang="en-GB" dirty="0" err="1"/>
              <a:t>suspendisse</a:t>
            </a:r>
            <a:r>
              <a:rPr lang="en-GB" dirty="0"/>
              <a:t> </a:t>
            </a:r>
            <a:r>
              <a:rPr lang="en-GB" dirty="0" err="1"/>
              <a:t>faucibus</a:t>
            </a:r>
            <a:r>
              <a:rPr lang="en-GB" dirty="0"/>
              <a:t> </a:t>
            </a:r>
            <a:r>
              <a:rPr lang="en-GB" dirty="0" err="1"/>
              <a:t>interdum</a:t>
            </a:r>
            <a:r>
              <a:rPr lang="en-GB" dirty="0"/>
              <a:t> </a:t>
            </a:r>
            <a:r>
              <a:rPr lang="en-GB" dirty="0" err="1"/>
              <a:t>posuere</a:t>
            </a:r>
            <a:r>
              <a:rPr lang="en-GB" dirty="0"/>
              <a:t>. </a:t>
            </a:r>
            <a:r>
              <a:rPr lang="en-GB" dirty="0" err="1"/>
              <a:t>Donec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vulputate</a:t>
            </a:r>
            <a:r>
              <a:rPr lang="en-GB" dirty="0"/>
              <a:t> </a:t>
            </a:r>
            <a:r>
              <a:rPr lang="en-GB" dirty="0" err="1"/>
              <a:t>ut.</a:t>
            </a:r>
            <a:r>
              <a:rPr lang="en-GB" dirty="0"/>
              <a:t> </a:t>
            </a:r>
            <a:r>
              <a:rPr lang="en-GB" dirty="0" err="1"/>
              <a:t>Sem</a:t>
            </a:r>
            <a:r>
              <a:rPr lang="en-GB" dirty="0"/>
              <a:t> et </a:t>
            </a:r>
            <a:r>
              <a:rPr lang="en-GB" dirty="0" err="1"/>
              <a:t>tortor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 id porta </a:t>
            </a:r>
            <a:r>
              <a:rPr lang="en-GB" dirty="0" err="1"/>
              <a:t>nibh</a:t>
            </a:r>
            <a:r>
              <a:rPr lang="en-GB" dirty="0"/>
              <a:t> </a:t>
            </a:r>
            <a:r>
              <a:rPr lang="en-GB" dirty="0" err="1"/>
              <a:t>venenatis</a:t>
            </a:r>
            <a:r>
              <a:rPr lang="en-GB" dirty="0"/>
              <a:t> </a:t>
            </a:r>
            <a:r>
              <a:rPr lang="en-GB" dirty="0" err="1"/>
              <a:t>cras</a:t>
            </a:r>
            <a:r>
              <a:rPr lang="en-GB" dirty="0"/>
              <a:t>. </a:t>
            </a:r>
            <a:r>
              <a:rPr lang="en-GB" dirty="0" err="1"/>
              <a:t>Velit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tortor</a:t>
            </a:r>
            <a:r>
              <a:rPr lang="en-GB" dirty="0"/>
              <a:t> </a:t>
            </a:r>
            <a:r>
              <a:rPr lang="en-GB" dirty="0" err="1"/>
              <a:t>pretium</a:t>
            </a:r>
            <a:r>
              <a:rPr lang="en-GB" dirty="0"/>
              <a:t> </a:t>
            </a:r>
            <a:r>
              <a:rPr lang="en-GB" dirty="0" err="1"/>
              <a:t>viverra</a:t>
            </a:r>
            <a:r>
              <a:rPr lang="en-GB" dirty="0"/>
              <a:t> </a:t>
            </a:r>
            <a:r>
              <a:rPr lang="en-GB" dirty="0" err="1"/>
              <a:t>suspendisse</a:t>
            </a:r>
            <a:r>
              <a:rPr lang="en-GB" dirty="0"/>
              <a:t> </a:t>
            </a:r>
            <a:r>
              <a:rPr lang="en-GB" dirty="0" err="1"/>
              <a:t>potenti</a:t>
            </a:r>
            <a:r>
              <a:rPr lang="en-GB" dirty="0"/>
              <a:t> </a:t>
            </a:r>
            <a:r>
              <a:rPr lang="en-GB" dirty="0" err="1"/>
              <a:t>nullam</a:t>
            </a:r>
            <a:r>
              <a:rPr lang="en-GB" dirty="0"/>
              <a:t> ac </a:t>
            </a:r>
            <a:r>
              <a:rPr lang="en-GB" dirty="0" err="1"/>
              <a:t>tortor</a:t>
            </a:r>
            <a:r>
              <a:rPr lang="en-GB" dirty="0"/>
              <a:t>. </a:t>
            </a:r>
            <a:r>
              <a:rPr lang="en-GB" dirty="0" err="1"/>
              <a:t>Nullam</a:t>
            </a:r>
            <a:r>
              <a:rPr lang="en-GB" dirty="0"/>
              <a:t> </a:t>
            </a:r>
            <a:r>
              <a:rPr lang="en-GB" dirty="0" err="1"/>
              <a:t>vehicula</a:t>
            </a:r>
            <a:r>
              <a:rPr lang="en-GB" dirty="0"/>
              <a:t> ipsum a </a:t>
            </a:r>
            <a:r>
              <a:rPr lang="en-GB" dirty="0" err="1"/>
              <a:t>arcu</a:t>
            </a:r>
            <a:r>
              <a:rPr lang="en-GB" dirty="0"/>
              <a:t> cursus vitae </a:t>
            </a:r>
            <a:r>
              <a:rPr lang="en-GB" dirty="0" err="1"/>
              <a:t>congue</a:t>
            </a:r>
            <a:r>
              <a:rPr lang="en-GB" dirty="0"/>
              <a:t>.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lobortis</a:t>
            </a:r>
            <a:r>
              <a:rPr lang="en-GB" dirty="0"/>
              <a:t> </a:t>
            </a:r>
            <a:r>
              <a:rPr lang="en-GB" dirty="0" err="1"/>
              <a:t>elementum</a:t>
            </a:r>
            <a:r>
              <a:rPr lang="en-GB" dirty="0"/>
              <a:t> </a:t>
            </a:r>
            <a:r>
              <a:rPr lang="en-GB" dirty="0" err="1"/>
              <a:t>nibh</a:t>
            </a:r>
            <a:r>
              <a:rPr lang="en-GB" dirty="0"/>
              <a:t> </a:t>
            </a:r>
            <a:r>
              <a:rPr lang="en-GB" dirty="0" err="1"/>
              <a:t>tellus</a:t>
            </a:r>
            <a:r>
              <a:rPr lang="en-GB" dirty="0"/>
              <a:t> </a:t>
            </a:r>
            <a:r>
              <a:rPr lang="en-GB" dirty="0" err="1"/>
              <a:t>molestie</a:t>
            </a:r>
            <a:r>
              <a:rPr lang="en-GB" dirty="0"/>
              <a:t> </a:t>
            </a:r>
            <a:r>
              <a:rPr lang="en-GB" dirty="0" err="1"/>
              <a:t>nunc</a:t>
            </a:r>
            <a:r>
              <a:rPr lang="en-GB" dirty="0"/>
              <a:t> non </a:t>
            </a:r>
            <a:r>
              <a:rPr lang="en-GB" dirty="0" err="1"/>
              <a:t>blandit</a:t>
            </a:r>
            <a:r>
              <a:rPr lang="en-GB" dirty="0"/>
              <a:t>. </a:t>
            </a:r>
            <a:r>
              <a:rPr lang="en-GB" dirty="0" err="1"/>
              <a:t>Euismod</a:t>
            </a:r>
            <a:r>
              <a:rPr lang="en-GB" dirty="0"/>
              <a:t> </a:t>
            </a:r>
            <a:r>
              <a:rPr lang="en-GB" dirty="0" err="1"/>
              <a:t>elementum</a:t>
            </a:r>
            <a:r>
              <a:rPr lang="en-GB" dirty="0"/>
              <a:t> nisi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eleifend</a:t>
            </a:r>
            <a:r>
              <a:rPr lang="en-GB" dirty="0"/>
              <a:t> quam </a:t>
            </a:r>
            <a:r>
              <a:rPr lang="en-GB" dirty="0" err="1"/>
              <a:t>adipiscing</a:t>
            </a:r>
            <a:r>
              <a:rPr lang="en-GB" dirty="0"/>
              <a:t> vitae </a:t>
            </a:r>
            <a:r>
              <a:rPr lang="en-GB" dirty="0" err="1"/>
              <a:t>proin</a:t>
            </a:r>
            <a:r>
              <a:rPr lang="en-GB" dirty="0"/>
              <a:t>.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blandit</a:t>
            </a:r>
            <a:r>
              <a:rPr lang="en-GB" dirty="0"/>
              <a:t> libero </a:t>
            </a:r>
            <a:r>
              <a:rPr lang="en-GB" dirty="0" err="1"/>
              <a:t>volutpat</a:t>
            </a:r>
            <a:r>
              <a:rPr lang="en-GB" dirty="0"/>
              <a:t> sed. Ac </a:t>
            </a:r>
            <a:r>
              <a:rPr lang="en-GB" dirty="0" err="1"/>
              <a:t>tincidunt</a:t>
            </a:r>
            <a:r>
              <a:rPr lang="en-GB" dirty="0"/>
              <a:t> vitae semper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lectus</a:t>
            </a:r>
            <a:r>
              <a:rPr lang="en-GB" dirty="0"/>
              <a:t>.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consectetur</a:t>
            </a:r>
            <a:r>
              <a:rPr lang="en-GB" dirty="0"/>
              <a:t>. </a:t>
            </a:r>
            <a:r>
              <a:rPr lang="en-GB" dirty="0" err="1"/>
              <a:t>Nec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 </a:t>
            </a:r>
            <a:r>
              <a:rPr lang="en-GB" dirty="0" err="1"/>
              <a:t>praesent</a:t>
            </a:r>
            <a:r>
              <a:rPr lang="en-GB" dirty="0"/>
              <a:t> semper </a:t>
            </a:r>
            <a:r>
              <a:rPr lang="en-GB" dirty="0" err="1"/>
              <a:t>feugiat</a:t>
            </a:r>
            <a:r>
              <a:rPr lang="en-GB" dirty="0"/>
              <a:t>.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vulputate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pharetra sit. Integer vitae </a:t>
            </a:r>
            <a:r>
              <a:rPr lang="en-GB" dirty="0" err="1"/>
              <a:t>justo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 magna </a:t>
            </a:r>
            <a:r>
              <a:rPr lang="en-GB" dirty="0" err="1"/>
              <a:t>fermentum</a:t>
            </a:r>
            <a:r>
              <a:rPr lang="en-GB" dirty="0"/>
              <a:t> </a:t>
            </a:r>
            <a:r>
              <a:rPr lang="en-GB" dirty="0" err="1"/>
              <a:t>iaculis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 err="1"/>
              <a:t>Mauris</a:t>
            </a:r>
            <a:r>
              <a:rPr lang="en-GB" dirty="0"/>
              <a:t> in </a:t>
            </a:r>
            <a:r>
              <a:rPr lang="en-GB" dirty="0" err="1"/>
              <a:t>aliquam</a:t>
            </a:r>
            <a:r>
              <a:rPr lang="en-GB" dirty="0"/>
              <a:t> </a:t>
            </a:r>
            <a:r>
              <a:rPr lang="en-GB" dirty="0" err="1"/>
              <a:t>sem</a:t>
            </a:r>
            <a:r>
              <a:rPr lang="en-GB" dirty="0"/>
              <a:t> </a:t>
            </a:r>
            <a:r>
              <a:rPr lang="en-GB" dirty="0" err="1"/>
              <a:t>fringilla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morbi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. </a:t>
            </a:r>
            <a:r>
              <a:rPr lang="en-GB" dirty="0" err="1"/>
              <a:t>Mattis</a:t>
            </a:r>
            <a:r>
              <a:rPr lang="en-GB" dirty="0"/>
              <a:t> </a:t>
            </a:r>
            <a:r>
              <a:rPr lang="en-GB" dirty="0" err="1"/>
              <a:t>aliquam</a:t>
            </a:r>
            <a:r>
              <a:rPr lang="en-GB" dirty="0"/>
              <a:t> </a:t>
            </a:r>
            <a:r>
              <a:rPr lang="en-GB" dirty="0" err="1"/>
              <a:t>faucibus</a:t>
            </a:r>
            <a:r>
              <a:rPr lang="en-GB" dirty="0"/>
              <a:t> </a:t>
            </a:r>
            <a:r>
              <a:rPr lang="en-GB" dirty="0" err="1"/>
              <a:t>purus</a:t>
            </a:r>
            <a:r>
              <a:rPr lang="en-GB" dirty="0"/>
              <a:t> in </a:t>
            </a:r>
            <a:r>
              <a:rPr lang="en-GB" dirty="0" err="1"/>
              <a:t>massa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nec</a:t>
            </a:r>
            <a:r>
              <a:rPr lang="en-GB" dirty="0"/>
              <a:t>.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 </a:t>
            </a:r>
            <a:r>
              <a:rPr lang="en-GB" dirty="0" err="1"/>
              <a:t>tortor</a:t>
            </a:r>
            <a:r>
              <a:rPr lang="en-GB" dirty="0"/>
              <a:t> </a:t>
            </a:r>
            <a:r>
              <a:rPr lang="en-GB" dirty="0" err="1"/>
              <a:t>aliquam</a:t>
            </a:r>
            <a:r>
              <a:rPr lang="en-GB" dirty="0"/>
              <a:t>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facilisi</a:t>
            </a:r>
            <a:r>
              <a:rPr lang="en-GB" dirty="0"/>
              <a:t> </a:t>
            </a:r>
            <a:r>
              <a:rPr lang="en-GB" dirty="0" err="1"/>
              <a:t>cras</a:t>
            </a:r>
            <a:r>
              <a:rPr lang="en-GB" dirty="0"/>
              <a:t> </a:t>
            </a:r>
            <a:r>
              <a:rPr lang="en-GB" dirty="0" err="1"/>
              <a:t>fermentum</a:t>
            </a:r>
            <a:r>
              <a:rPr lang="en-GB" dirty="0"/>
              <a:t>. Est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facilisis</a:t>
            </a:r>
            <a:r>
              <a:rPr lang="en-GB" dirty="0"/>
              <a:t> magna </a:t>
            </a:r>
            <a:r>
              <a:rPr lang="en-GB" dirty="0" err="1"/>
              <a:t>etiam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orci</a:t>
            </a:r>
            <a:r>
              <a:rPr lang="en-GB" dirty="0"/>
              <a:t>. Magna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purus</a:t>
            </a:r>
            <a:r>
              <a:rPr lang="en-GB" dirty="0"/>
              <a:t> gravida. </a:t>
            </a:r>
            <a:r>
              <a:rPr lang="en-GB" dirty="0" err="1"/>
              <a:t>Cras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 </a:t>
            </a:r>
            <a:r>
              <a:rPr lang="en-GB" dirty="0" err="1"/>
              <a:t>lobortis</a:t>
            </a:r>
            <a:r>
              <a:rPr lang="en-GB" dirty="0"/>
              <a:t> </a:t>
            </a:r>
            <a:r>
              <a:rPr lang="en-GB" dirty="0" err="1"/>
              <a:t>feugiat</a:t>
            </a:r>
            <a:r>
              <a:rPr lang="en-GB" dirty="0"/>
              <a:t> </a:t>
            </a:r>
            <a:r>
              <a:rPr lang="en-GB" dirty="0" err="1"/>
              <a:t>vivamus</a:t>
            </a:r>
            <a:r>
              <a:rPr lang="en-GB" dirty="0"/>
              <a:t> at </a:t>
            </a:r>
            <a:r>
              <a:rPr lang="en-GB" dirty="0" err="1"/>
              <a:t>augue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. Quam </a:t>
            </a:r>
            <a:r>
              <a:rPr lang="en-GB" dirty="0" err="1"/>
              <a:t>quisque</a:t>
            </a:r>
            <a:r>
              <a:rPr lang="en-GB" dirty="0"/>
              <a:t> id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vel</a:t>
            </a:r>
            <a:r>
              <a:rPr lang="en-GB" dirty="0"/>
              <a:t> quam </a:t>
            </a:r>
            <a:r>
              <a:rPr lang="en-GB" dirty="0" err="1"/>
              <a:t>elementum</a:t>
            </a:r>
            <a:r>
              <a:rPr lang="en-GB" dirty="0"/>
              <a:t> </a:t>
            </a:r>
            <a:r>
              <a:rPr lang="en-GB" dirty="0" err="1"/>
              <a:t>pulvinar</a:t>
            </a:r>
            <a:r>
              <a:rPr lang="en-GB" dirty="0"/>
              <a:t> </a:t>
            </a:r>
            <a:r>
              <a:rPr lang="en-GB" dirty="0" err="1"/>
              <a:t>etiam</a:t>
            </a:r>
            <a:r>
              <a:rPr lang="en-GB" dirty="0"/>
              <a:t>. Id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nunc</a:t>
            </a:r>
            <a:r>
              <a:rPr lang="en-GB" dirty="0"/>
              <a:t> mi ipsum. </a:t>
            </a:r>
            <a:r>
              <a:rPr lang="en-GB" dirty="0" err="1"/>
              <a:t>Fusce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placerat</a:t>
            </a:r>
            <a:r>
              <a:rPr lang="en-GB" dirty="0"/>
              <a:t> </a:t>
            </a:r>
            <a:r>
              <a:rPr lang="en-GB" dirty="0" err="1"/>
              <a:t>orci</a:t>
            </a:r>
            <a:r>
              <a:rPr lang="en-GB" dirty="0"/>
              <a:t>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pellentesque</a:t>
            </a:r>
            <a:r>
              <a:rPr lang="en-GB" dirty="0"/>
              <a:t> </a:t>
            </a:r>
            <a:r>
              <a:rPr lang="en-GB" dirty="0" err="1"/>
              <a:t>dignissim</a:t>
            </a:r>
            <a:r>
              <a:rPr lang="en-GB" dirty="0"/>
              <a:t>. </a:t>
            </a:r>
            <a:r>
              <a:rPr lang="en-GB" dirty="0" err="1"/>
              <a:t>Quisque</a:t>
            </a:r>
            <a:r>
              <a:rPr lang="en-GB" dirty="0"/>
              <a:t> </a:t>
            </a:r>
            <a:r>
              <a:rPr lang="en-GB" dirty="0" err="1"/>
              <a:t>sagittis</a:t>
            </a:r>
            <a:r>
              <a:rPr lang="en-GB" dirty="0"/>
              <a:t> </a:t>
            </a:r>
            <a:r>
              <a:rPr lang="en-GB" dirty="0" err="1"/>
              <a:t>purus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volutpat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vulputate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pharetra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aliquam</a:t>
            </a:r>
            <a:r>
              <a:rPr lang="en-GB" dirty="0"/>
              <a:t> id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maecenas</a:t>
            </a:r>
            <a:r>
              <a:rPr lang="en-GB" dirty="0"/>
              <a:t>. Non </a:t>
            </a:r>
            <a:r>
              <a:rPr lang="en-GB" dirty="0" err="1"/>
              <a:t>curabitur</a:t>
            </a:r>
            <a:r>
              <a:rPr lang="en-GB" dirty="0"/>
              <a:t> gravida </a:t>
            </a:r>
            <a:r>
              <a:rPr lang="en-GB" dirty="0" err="1"/>
              <a:t>arcu</a:t>
            </a:r>
            <a:r>
              <a:rPr lang="en-GB" dirty="0"/>
              <a:t> ac. </a:t>
            </a:r>
            <a:r>
              <a:rPr lang="en-GB" dirty="0" err="1"/>
              <a:t>Aenean</a:t>
            </a:r>
            <a:r>
              <a:rPr lang="en-GB" dirty="0"/>
              <a:t> </a:t>
            </a:r>
            <a:r>
              <a:rPr lang="en-GB" dirty="0" err="1"/>
              <a:t>vel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 </a:t>
            </a:r>
            <a:r>
              <a:rPr lang="en-GB" dirty="0" err="1"/>
              <a:t>scelerisque</a:t>
            </a:r>
            <a:r>
              <a:rPr lang="en-GB" dirty="0"/>
              <a:t> </a:t>
            </a:r>
            <a:r>
              <a:rPr lang="en-GB" dirty="0" err="1"/>
              <a:t>mauris</a:t>
            </a:r>
            <a:r>
              <a:rPr lang="en-GB" dirty="0"/>
              <a:t>. </a:t>
            </a:r>
            <a:r>
              <a:rPr lang="en-GB" dirty="0" err="1"/>
              <a:t>Ullamcorper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facilisi</a:t>
            </a:r>
            <a:r>
              <a:rPr lang="en-GB" dirty="0"/>
              <a:t> </a:t>
            </a:r>
            <a:r>
              <a:rPr lang="en-GB" dirty="0" err="1"/>
              <a:t>etiam</a:t>
            </a:r>
            <a:r>
              <a:rPr lang="en-GB" dirty="0"/>
              <a:t> </a:t>
            </a:r>
            <a:r>
              <a:rPr lang="en-GB" dirty="0" err="1"/>
              <a:t>dignissim</a:t>
            </a:r>
            <a:r>
              <a:rPr lang="en-GB" dirty="0"/>
              <a:t>. </a:t>
            </a:r>
            <a:r>
              <a:rPr lang="en-GB" dirty="0" err="1"/>
              <a:t>Morbi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 </a:t>
            </a:r>
            <a:r>
              <a:rPr lang="en-GB" dirty="0" err="1"/>
              <a:t>augue</a:t>
            </a:r>
            <a:r>
              <a:rPr lang="en-GB" dirty="0"/>
              <a:t> </a:t>
            </a:r>
            <a:r>
              <a:rPr lang="en-GB" dirty="0" err="1"/>
              <a:t>interdum</a:t>
            </a:r>
            <a:r>
              <a:rPr lang="en-GB" dirty="0"/>
              <a:t> </a:t>
            </a:r>
            <a:r>
              <a:rPr lang="en-GB" dirty="0" err="1"/>
              <a:t>velit</a:t>
            </a:r>
            <a:r>
              <a:rPr lang="en-GB" dirty="0"/>
              <a:t> </a:t>
            </a:r>
            <a:r>
              <a:rPr lang="en-GB" dirty="0" err="1"/>
              <a:t>euismod</a:t>
            </a:r>
            <a:r>
              <a:rPr lang="en-GB" dirty="0"/>
              <a:t>. </a:t>
            </a:r>
            <a:r>
              <a:rPr lang="en-GB" dirty="0" err="1"/>
              <a:t>Arcu</a:t>
            </a:r>
            <a:r>
              <a:rPr lang="en-GB" dirty="0"/>
              <a:t> vitae </a:t>
            </a:r>
            <a:r>
              <a:rPr lang="en-GB" dirty="0" err="1"/>
              <a:t>elementum</a:t>
            </a:r>
            <a:r>
              <a:rPr lang="en-GB" dirty="0"/>
              <a:t> </a:t>
            </a:r>
            <a:r>
              <a:rPr lang="en-GB" dirty="0" err="1"/>
              <a:t>curabitur</a:t>
            </a:r>
            <a:r>
              <a:rPr lang="en-GB" dirty="0"/>
              <a:t> vitae </a:t>
            </a:r>
            <a:r>
              <a:rPr lang="en-GB" dirty="0" err="1"/>
              <a:t>nunc</a:t>
            </a:r>
            <a:r>
              <a:rPr lang="en-GB" dirty="0"/>
              <a:t>. Nisi </a:t>
            </a:r>
            <a:r>
              <a:rPr lang="en-GB" dirty="0" err="1"/>
              <a:t>scelerisque</a:t>
            </a:r>
            <a:r>
              <a:rPr lang="en-GB" dirty="0"/>
              <a:t>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ultrices</a:t>
            </a:r>
            <a:r>
              <a:rPr lang="en-GB" dirty="0"/>
              <a:t> vitae.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faucibus</a:t>
            </a:r>
            <a:r>
              <a:rPr lang="en-GB" dirty="0"/>
              <a:t> </a:t>
            </a:r>
            <a:r>
              <a:rPr lang="en-GB" dirty="0" err="1"/>
              <a:t>turpis</a:t>
            </a:r>
            <a:r>
              <a:rPr lang="en-GB" dirty="0"/>
              <a:t> in </a:t>
            </a:r>
            <a:r>
              <a:rPr lang="en-GB" dirty="0" err="1"/>
              <a:t>eu</a:t>
            </a:r>
            <a:r>
              <a:rPr lang="en-GB" dirty="0"/>
              <a:t> mi </a:t>
            </a:r>
            <a:r>
              <a:rPr lang="en-GB" dirty="0" err="1"/>
              <a:t>bibendum</a:t>
            </a:r>
            <a:r>
              <a:rPr lang="en-GB" dirty="0"/>
              <a:t> </a:t>
            </a:r>
            <a:r>
              <a:rPr lang="en-GB" dirty="0" err="1"/>
              <a:t>neque</a:t>
            </a:r>
            <a:r>
              <a:rPr lang="en-GB" dirty="0"/>
              <a:t> </a:t>
            </a:r>
            <a:r>
              <a:rPr lang="en-GB" dirty="0" err="1"/>
              <a:t>egestas</a:t>
            </a:r>
            <a:r>
              <a:rPr lang="en-GB" dirty="0"/>
              <a:t>. </a:t>
            </a:r>
            <a:r>
              <a:rPr lang="en-GB" dirty="0" err="1"/>
              <a:t>Scelerisque</a:t>
            </a:r>
            <a:r>
              <a:rPr lang="en-GB" dirty="0"/>
              <a:t>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ultrices</a:t>
            </a:r>
            <a:r>
              <a:rPr lang="en-GB" dirty="0"/>
              <a:t> vitae </a:t>
            </a:r>
            <a:r>
              <a:rPr lang="en-GB" dirty="0" err="1"/>
              <a:t>auctor</a:t>
            </a:r>
            <a:r>
              <a:rPr lang="en-GB" dirty="0"/>
              <a:t>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augue</a:t>
            </a:r>
            <a:r>
              <a:rPr lang="en-GB" dirty="0"/>
              <a:t> </a:t>
            </a:r>
            <a:r>
              <a:rPr lang="en-GB" dirty="0" err="1"/>
              <a:t>ut.</a:t>
            </a:r>
            <a:r>
              <a:rPr lang="en-GB" dirty="0"/>
              <a:t> </a:t>
            </a:r>
            <a:r>
              <a:rPr lang="en-GB" dirty="0" err="1"/>
              <a:t>Scelerisque</a:t>
            </a:r>
            <a:r>
              <a:rPr lang="en-GB" dirty="0"/>
              <a:t> in dictum non </a:t>
            </a:r>
            <a:r>
              <a:rPr lang="en-GB" dirty="0" err="1"/>
              <a:t>consectetur</a:t>
            </a:r>
            <a:r>
              <a:rPr lang="en-GB" dirty="0"/>
              <a:t> a </a:t>
            </a:r>
            <a:r>
              <a:rPr lang="en-GB" dirty="0" err="1"/>
              <a:t>erat</a:t>
            </a:r>
            <a:r>
              <a:rPr lang="en-GB" dirty="0"/>
              <a:t> </a:t>
            </a:r>
            <a:r>
              <a:rPr lang="en-GB" dirty="0" err="1"/>
              <a:t>nam</a:t>
            </a:r>
            <a:r>
              <a:rPr lang="en-GB" dirty="0"/>
              <a:t> at.</a:t>
            </a:r>
          </a:p>
          <a:p>
            <a:endParaRPr lang="en-GB" dirty="0"/>
          </a:p>
          <a:p>
            <a:r>
              <a:rPr lang="en-GB" dirty="0" err="1"/>
              <a:t>Tristique</a:t>
            </a:r>
            <a:r>
              <a:rPr lang="en-GB" dirty="0"/>
              <a:t>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aliquet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</a:t>
            </a:r>
            <a:r>
              <a:rPr lang="en-GB" dirty="0" err="1"/>
              <a:t>tortor</a:t>
            </a:r>
            <a:r>
              <a:rPr lang="en-GB" dirty="0"/>
              <a:t> at </a:t>
            </a:r>
            <a:r>
              <a:rPr lang="en-GB" dirty="0" err="1"/>
              <a:t>auctor</a:t>
            </a:r>
            <a:r>
              <a:rPr lang="en-GB" dirty="0"/>
              <a:t> </a:t>
            </a:r>
            <a:r>
              <a:rPr lang="en-GB" dirty="0" err="1"/>
              <a:t>urna</a:t>
            </a:r>
            <a:r>
              <a:rPr lang="en-GB" dirty="0"/>
              <a:t> </a:t>
            </a:r>
            <a:r>
              <a:rPr lang="en-GB" dirty="0" err="1"/>
              <a:t>nunc</a:t>
            </a:r>
            <a:r>
              <a:rPr lang="en-GB" dirty="0"/>
              <a:t>. Pharetra </a:t>
            </a:r>
            <a:r>
              <a:rPr lang="en-GB" dirty="0" err="1"/>
              <a:t>pharetra</a:t>
            </a:r>
            <a:r>
              <a:rPr lang="en-GB" dirty="0"/>
              <a:t> </a:t>
            </a:r>
            <a:r>
              <a:rPr lang="en-GB" dirty="0" err="1"/>
              <a:t>massa</a:t>
            </a:r>
            <a:r>
              <a:rPr lang="en-GB" dirty="0"/>
              <a:t> </a:t>
            </a:r>
            <a:r>
              <a:rPr lang="en-GB" dirty="0" err="1"/>
              <a:t>massa</a:t>
            </a:r>
            <a:r>
              <a:rPr lang="en-GB" dirty="0"/>
              <a:t> </a:t>
            </a:r>
            <a:r>
              <a:rPr lang="en-GB" dirty="0" err="1"/>
              <a:t>ultricies</a:t>
            </a:r>
            <a:r>
              <a:rPr lang="en-GB" dirty="0"/>
              <a:t> mi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hendreri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7703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labore</a:t>
            </a:r>
            <a:r>
              <a:rPr lang="en-GB" dirty="0"/>
              <a:t> et </a:t>
            </a:r>
            <a:r>
              <a:rPr lang="en-GB" dirty="0" err="1"/>
              <a:t>dolore</a:t>
            </a:r>
            <a:r>
              <a:rPr lang="en-GB" dirty="0"/>
              <a:t>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r>
              <a:rPr lang="en-GB" dirty="0" err="1"/>
              <a:t>Rutrum</a:t>
            </a:r>
            <a:r>
              <a:rPr lang="en-GB" dirty="0"/>
              <a:t> </a:t>
            </a:r>
            <a:r>
              <a:rPr lang="en-GB" dirty="0" err="1"/>
              <a:t>tellus</a:t>
            </a:r>
            <a:r>
              <a:rPr lang="en-GB" dirty="0"/>
              <a:t> </a:t>
            </a:r>
            <a:r>
              <a:rPr lang="en-GB" dirty="0" err="1"/>
              <a:t>pellentesque</a:t>
            </a:r>
            <a:r>
              <a:rPr lang="en-GB" dirty="0"/>
              <a:t>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.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 </a:t>
            </a:r>
            <a:r>
              <a:rPr lang="en-GB" dirty="0" err="1"/>
              <a:t>pellentesque</a:t>
            </a:r>
            <a:r>
              <a:rPr lang="en-GB" dirty="0"/>
              <a:t> habitant </a:t>
            </a:r>
            <a:r>
              <a:rPr lang="en-GB" dirty="0" err="1"/>
              <a:t>morbi</a:t>
            </a:r>
            <a:r>
              <a:rPr lang="en-GB" dirty="0"/>
              <a:t> </a:t>
            </a:r>
            <a:r>
              <a:rPr lang="en-GB" dirty="0" err="1"/>
              <a:t>tristique</a:t>
            </a:r>
            <a:r>
              <a:rPr lang="en-GB" dirty="0"/>
              <a:t> </a:t>
            </a:r>
            <a:r>
              <a:rPr lang="en-GB" dirty="0" err="1"/>
              <a:t>senectus</a:t>
            </a:r>
            <a:r>
              <a:rPr lang="en-GB" dirty="0"/>
              <a:t> et. </a:t>
            </a:r>
            <a:r>
              <a:rPr lang="en-GB" dirty="0" err="1"/>
              <a:t>Tellus</a:t>
            </a:r>
            <a:r>
              <a:rPr lang="en-GB" dirty="0"/>
              <a:t> in </a:t>
            </a:r>
            <a:r>
              <a:rPr lang="en-GB" dirty="0" err="1"/>
              <a:t>metus</a:t>
            </a:r>
            <a:r>
              <a:rPr lang="en-GB" dirty="0"/>
              <a:t> </a:t>
            </a:r>
            <a:r>
              <a:rPr lang="en-GB" dirty="0" err="1"/>
              <a:t>vulputate</a:t>
            </a:r>
            <a:r>
              <a:rPr lang="en-GB" dirty="0"/>
              <a:t>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scelerisque</a:t>
            </a:r>
            <a:r>
              <a:rPr lang="en-GB" dirty="0"/>
              <a:t>. </a:t>
            </a:r>
            <a:r>
              <a:rPr lang="en-GB" dirty="0" err="1"/>
              <a:t>Mi</a:t>
            </a:r>
            <a:r>
              <a:rPr lang="en-GB" dirty="0"/>
              <a:t> ipsum </a:t>
            </a:r>
            <a:r>
              <a:rPr lang="en-GB" dirty="0" err="1"/>
              <a:t>faucibus</a:t>
            </a:r>
            <a:r>
              <a:rPr lang="en-GB" dirty="0"/>
              <a:t> vitae </a:t>
            </a:r>
            <a:r>
              <a:rPr lang="en-GB" dirty="0" err="1"/>
              <a:t>aliquet</a:t>
            </a:r>
            <a:r>
              <a:rPr lang="en-GB" dirty="0"/>
              <a:t> </a:t>
            </a:r>
            <a:r>
              <a:rPr lang="en-GB" dirty="0" err="1"/>
              <a:t>nec</a:t>
            </a:r>
            <a:r>
              <a:rPr lang="en-GB" dirty="0"/>
              <a:t> </a:t>
            </a:r>
            <a:r>
              <a:rPr lang="en-GB" dirty="0" err="1"/>
              <a:t>ullamcorper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. </a:t>
            </a:r>
            <a:r>
              <a:rPr lang="en-GB" dirty="0" err="1"/>
              <a:t>Elementum</a:t>
            </a:r>
            <a:r>
              <a:rPr lang="en-GB" dirty="0"/>
              <a:t> </a:t>
            </a:r>
            <a:r>
              <a:rPr lang="en-GB" dirty="0" err="1"/>
              <a:t>pulvinar</a:t>
            </a:r>
            <a:r>
              <a:rPr lang="en-GB" dirty="0"/>
              <a:t> </a:t>
            </a:r>
            <a:r>
              <a:rPr lang="en-GB" dirty="0" err="1"/>
              <a:t>etiam</a:t>
            </a:r>
            <a:r>
              <a:rPr lang="en-GB" dirty="0"/>
              <a:t> non quam lacus </a:t>
            </a:r>
            <a:r>
              <a:rPr lang="en-GB" dirty="0" err="1"/>
              <a:t>suspendisse</a:t>
            </a:r>
            <a:r>
              <a:rPr lang="en-GB" dirty="0"/>
              <a:t>.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</a:t>
            </a:r>
            <a:r>
              <a:rPr lang="en-GB" dirty="0" err="1"/>
              <a:t>lobortis</a:t>
            </a:r>
            <a:r>
              <a:rPr lang="en-GB" dirty="0"/>
              <a:t> </a:t>
            </a:r>
            <a:r>
              <a:rPr lang="en-GB" dirty="0" err="1"/>
              <a:t>scelerisque</a:t>
            </a:r>
            <a:r>
              <a:rPr lang="en-GB" dirty="0"/>
              <a:t> </a:t>
            </a:r>
            <a:r>
              <a:rPr lang="en-GB" dirty="0" err="1"/>
              <a:t>fermentum</a:t>
            </a:r>
            <a:r>
              <a:rPr lang="en-GB" dirty="0"/>
              <a:t> dui. Nunc </a:t>
            </a:r>
            <a:r>
              <a:rPr lang="en-GB" dirty="0" err="1"/>
              <a:t>faucibus</a:t>
            </a:r>
            <a:r>
              <a:rPr lang="en-GB" dirty="0"/>
              <a:t> a </a:t>
            </a:r>
            <a:r>
              <a:rPr lang="en-GB" dirty="0" err="1"/>
              <a:t>pellentesque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porttitor</a:t>
            </a:r>
            <a:r>
              <a:rPr lang="en-GB" dirty="0"/>
              <a:t>. </a:t>
            </a:r>
            <a:r>
              <a:rPr lang="en-GB" dirty="0" err="1"/>
              <a:t>Nec</a:t>
            </a:r>
            <a:r>
              <a:rPr lang="en-GB" dirty="0"/>
              <a:t> </a:t>
            </a:r>
            <a:r>
              <a:rPr lang="en-GB" dirty="0" err="1"/>
              <a:t>nam</a:t>
            </a:r>
            <a:r>
              <a:rPr lang="en-GB" dirty="0"/>
              <a:t> </a:t>
            </a:r>
            <a:r>
              <a:rPr lang="en-GB" dirty="0" err="1"/>
              <a:t>aliquam</a:t>
            </a:r>
            <a:r>
              <a:rPr lang="en-GB" dirty="0"/>
              <a:t> </a:t>
            </a:r>
            <a:r>
              <a:rPr lang="en-GB" dirty="0" err="1"/>
              <a:t>sem</a:t>
            </a:r>
            <a:r>
              <a:rPr lang="en-GB" dirty="0"/>
              <a:t> et </a:t>
            </a:r>
            <a:r>
              <a:rPr lang="en-GB" dirty="0" err="1"/>
              <a:t>tortor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 id. </a:t>
            </a:r>
            <a:r>
              <a:rPr lang="en-GB" dirty="0" err="1"/>
              <a:t>Tristique</a:t>
            </a:r>
            <a:r>
              <a:rPr lang="en-GB" dirty="0"/>
              <a:t> </a:t>
            </a:r>
            <a:r>
              <a:rPr lang="en-GB" dirty="0" err="1"/>
              <a:t>senectus</a:t>
            </a:r>
            <a:r>
              <a:rPr lang="en-GB" dirty="0"/>
              <a:t> et </a:t>
            </a:r>
            <a:r>
              <a:rPr lang="en-GB" dirty="0" err="1"/>
              <a:t>netus</a:t>
            </a:r>
            <a:r>
              <a:rPr lang="en-GB" dirty="0"/>
              <a:t> et </a:t>
            </a:r>
            <a:r>
              <a:rPr lang="en-GB" dirty="0" err="1"/>
              <a:t>malesuada</a:t>
            </a:r>
            <a:r>
              <a:rPr lang="en-GB" dirty="0"/>
              <a:t> fames ac </a:t>
            </a:r>
            <a:r>
              <a:rPr lang="en-GB" dirty="0" err="1"/>
              <a:t>turpis</a:t>
            </a:r>
            <a:r>
              <a:rPr lang="en-GB" dirty="0"/>
              <a:t>. </a:t>
            </a:r>
            <a:r>
              <a:rPr lang="en-GB" dirty="0" err="1"/>
              <a:t>Iaculis</a:t>
            </a:r>
            <a:r>
              <a:rPr lang="en-GB" dirty="0"/>
              <a:t> at </a:t>
            </a:r>
            <a:r>
              <a:rPr lang="en-GB" dirty="0" err="1"/>
              <a:t>erat</a:t>
            </a:r>
            <a:r>
              <a:rPr lang="en-GB" dirty="0"/>
              <a:t> </a:t>
            </a:r>
            <a:r>
              <a:rPr lang="en-GB" dirty="0" err="1"/>
              <a:t>pellentesque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 at </a:t>
            </a:r>
            <a:r>
              <a:rPr lang="en-GB" dirty="0" err="1"/>
              <a:t>imperdiet</a:t>
            </a:r>
            <a:r>
              <a:rPr lang="en-GB" dirty="0"/>
              <a:t>. </a:t>
            </a:r>
            <a:r>
              <a:rPr lang="en-GB" dirty="0" err="1"/>
              <a:t>Vestibulum</a:t>
            </a:r>
            <a:r>
              <a:rPr lang="en-GB" dirty="0"/>
              <a:t> </a:t>
            </a:r>
            <a:r>
              <a:rPr lang="en-GB" dirty="0" err="1"/>
              <a:t>rhoncus</a:t>
            </a:r>
            <a:r>
              <a:rPr lang="en-GB" dirty="0"/>
              <a:t> </a:t>
            </a:r>
            <a:r>
              <a:rPr lang="en-GB" dirty="0" err="1"/>
              <a:t>est</a:t>
            </a:r>
            <a:r>
              <a:rPr lang="en-GB" dirty="0"/>
              <a:t> </a:t>
            </a:r>
            <a:r>
              <a:rPr lang="en-GB" dirty="0" err="1"/>
              <a:t>pellentesque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. </a:t>
            </a:r>
            <a:r>
              <a:rPr lang="en-GB" dirty="0" err="1"/>
              <a:t>Feugiat</a:t>
            </a:r>
            <a:r>
              <a:rPr lang="en-GB" dirty="0"/>
              <a:t> </a:t>
            </a:r>
            <a:r>
              <a:rPr lang="en-GB" dirty="0" err="1"/>
              <a:t>vivamus</a:t>
            </a:r>
            <a:r>
              <a:rPr lang="en-GB" dirty="0"/>
              <a:t> at </a:t>
            </a:r>
            <a:r>
              <a:rPr lang="en-GB" dirty="0" err="1"/>
              <a:t>augue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arcu</a:t>
            </a:r>
            <a:r>
              <a:rPr lang="en-GB" dirty="0"/>
              <a:t> dictum </a:t>
            </a:r>
            <a:r>
              <a:rPr lang="en-GB" dirty="0" err="1"/>
              <a:t>varius</a:t>
            </a:r>
            <a:r>
              <a:rPr lang="en-GB" dirty="0"/>
              <a:t> </a:t>
            </a:r>
            <a:r>
              <a:rPr lang="en-GB" dirty="0" err="1"/>
              <a:t>duis</a:t>
            </a:r>
            <a:r>
              <a:rPr lang="en-GB" dirty="0"/>
              <a:t>.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sollicitudin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id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nunc</a:t>
            </a:r>
            <a:r>
              <a:rPr lang="en-GB" dirty="0"/>
              <a:t>.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nullam</a:t>
            </a:r>
            <a:r>
              <a:rPr lang="en-GB" dirty="0"/>
              <a:t> non nisi </a:t>
            </a:r>
            <a:r>
              <a:rPr lang="en-GB" dirty="0" err="1"/>
              <a:t>est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facilisis</a:t>
            </a:r>
            <a:r>
              <a:rPr lang="en-GB" dirty="0"/>
              <a:t>.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egestas</a:t>
            </a:r>
            <a:r>
              <a:rPr lang="en-GB" dirty="0"/>
              <a:t> </a:t>
            </a:r>
            <a:r>
              <a:rPr lang="en-GB" dirty="0" err="1"/>
              <a:t>egestas</a:t>
            </a:r>
            <a:r>
              <a:rPr lang="en-GB" dirty="0"/>
              <a:t> </a:t>
            </a:r>
            <a:r>
              <a:rPr lang="en-GB" dirty="0" err="1"/>
              <a:t>fringilla</a:t>
            </a:r>
            <a:r>
              <a:rPr lang="en-GB" dirty="0"/>
              <a:t> </a:t>
            </a:r>
            <a:r>
              <a:rPr lang="en-GB" dirty="0" err="1"/>
              <a:t>phasellus</a:t>
            </a:r>
            <a:r>
              <a:rPr lang="en-GB" dirty="0"/>
              <a:t> </a:t>
            </a:r>
            <a:r>
              <a:rPr lang="en-GB" dirty="0" err="1"/>
              <a:t>faucibus</a:t>
            </a:r>
            <a:r>
              <a:rPr lang="en-GB" dirty="0"/>
              <a:t>. In </a:t>
            </a:r>
            <a:r>
              <a:rPr lang="en-GB" dirty="0" err="1"/>
              <a:t>hendrerit</a:t>
            </a:r>
            <a:r>
              <a:rPr lang="en-GB" dirty="0"/>
              <a:t> gravida </a:t>
            </a:r>
            <a:r>
              <a:rPr lang="en-GB" dirty="0" err="1"/>
              <a:t>rutrum</a:t>
            </a:r>
            <a:r>
              <a:rPr lang="en-GB" dirty="0"/>
              <a:t> </a:t>
            </a:r>
            <a:r>
              <a:rPr lang="en-GB" dirty="0" err="1"/>
              <a:t>quisque</a:t>
            </a:r>
            <a:r>
              <a:rPr lang="en-GB" dirty="0"/>
              <a:t>. </a:t>
            </a:r>
            <a:r>
              <a:rPr lang="en-GB" dirty="0" err="1"/>
              <a:t>Tellus</a:t>
            </a:r>
            <a:r>
              <a:rPr lang="en-GB" dirty="0"/>
              <a:t> </a:t>
            </a:r>
            <a:r>
              <a:rPr lang="en-GB" dirty="0" err="1"/>
              <a:t>mauris</a:t>
            </a:r>
            <a:r>
              <a:rPr lang="en-GB" dirty="0"/>
              <a:t> a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maecenas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. Massa </a:t>
            </a:r>
            <a:r>
              <a:rPr lang="en-GB" dirty="0" err="1"/>
              <a:t>massa</a:t>
            </a:r>
            <a:r>
              <a:rPr lang="en-GB" dirty="0"/>
              <a:t> </a:t>
            </a:r>
            <a:r>
              <a:rPr lang="en-GB" dirty="0" err="1"/>
              <a:t>ultricies</a:t>
            </a:r>
            <a:r>
              <a:rPr lang="en-GB" dirty="0"/>
              <a:t> mi </a:t>
            </a:r>
            <a:r>
              <a:rPr lang="en-GB" dirty="0" err="1"/>
              <a:t>quis</a:t>
            </a:r>
            <a:r>
              <a:rPr lang="en-GB" dirty="0"/>
              <a:t>. </a:t>
            </a:r>
            <a:r>
              <a:rPr lang="en-GB" dirty="0" err="1"/>
              <a:t>Arcu</a:t>
            </a:r>
            <a:r>
              <a:rPr lang="en-GB" dirty="0"/>
              <a:t> non </a:t>
            </a:r>
            <a:r>
              <a:rPr lang="en-GB" dirty="0" err="1"/>
              <a:t>odio</a:t>
            </a:r>
            <a:r>
              <a:rPr lang="en-GB" dirty="0"/>
              <a:t> </a:t>
            </a:r>
            <a:r>
              <a:rPr lang="en-GB" dirty="0" err="1"/>
              <a:t>euismod</a:t>
            </a:r>
            <a:r>
              <a:rPr lang="en-GB" dirty="0"/>
              <a:t> </a:t>
            </a:r>
            <a:r>
              <a:rPr lang="en-GB" dirty="0" err="1"/>
              <a:t>lacinia</a:t>
            </a:r>
            <a:r>
              <a:rPr lang="en-GB" dirty="0"/>
              <a:t> at </a:t>
            </a:r>
            <a:r>
              <a:rPr lang="en-GB" dirty="0" err="1"/>
              <a:t>quis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aliquet</a:t>
            </a:r>
            <a:r>
              <a:rPr lang="en-GB" dirty="0"/>
              <a:t> </a:t>
            </a:r>
            <a:r>
              <a:rPr lang="en-GB" dirty="0" err="1"/>
              <a:t>porttitor</a:t>
            </a:r>
            <a:r>
              <a:rPr lang="en-GB" dirty="0"/>
              <a:t> lacus </a:t>
            </a:r>
            <a:r>
              <a:rPr lang="en-GB" dirty="0" err="1"/>
              <a:t>luctus</a:t>
            </a:r>
            <a:r>
              <a:rPr lang="en-GB" dirty="0"/>
              <a:t> </a:t>
            </a:r>
            <a:r>
              <a:rPr lang="en-GB" dirty="0" err="1"/>
              <a:t>accumsan</a:t>
            </a:r>
            <a:r>
              <a:rPr lang="en-GB" dirty="0"/>
              <a:t> </a:t>
            </a:r>
            <a:r>
              <a:rPr lang="en-GB" dirty="0" err="1"/>
              <a:t>tortor</a:t>
            </a:r>
            <a:r>
              <a:rPr lang="en-GB" dirty="0"/>
              <a:t> </a:t>
            </a:r>
            <a:r>
              <a:rPr lang="en-GB" dirty="0" err="1"/>
              <a:t>posuere</a:t>
            </a:r>
            <a:r>
              <a:rPr lang="en-GB" dirty="0"/>
              <a:t> ac </a:t>
            </a:r>
            <a:r>
              <a:rPr lang="en-GB" dirty="0" err="1"/>
              <a:t>ut.</a:t>
            </a:r>
            <a:r>
              <a:rPr lang="en-GB" dirty="0"/>
              <a:t> </a:t>
            </a:r>
            <a:r>
              <a:rPr lang="en-GB" dirty="0" err="1"/>
              <a:t>Placerat</a:t>
            </a:r>
            <a:r>
              <a:rPr lang="en-GB" dirty="0"/>
              <a:t> </a:t>
            </a:r>
            <a:r>
              <a:rPr lang="en-GB" dirty="0" err="1"/>
              <a:t>vestibulum</a:t>
            </a:r>
            <a:r>
              <a:rPr lang="en-GB" dirty="0"/>
              <a:t> </a:t>
            </a:r>
            <a:r>
              <a:rPr lang="en-GB" dirty="0" err="1"/>
              <a:t>lectus</a:t>
            </a:r>
            <a:r>
              <a:rPr lang="en-GB" dirty="0"/>
              <a:t> </a:t>
            </a:r>
            <a:r>
              <a:rPr lang="en-GB" dirty="0" err="1"/>
              <a:t>mauris</a:t>
            </a:r>
            <a:r>
              <a:rPr lang="en-GB" dirty="0"/>
              <a:t> </a:t>
            </a:r>
            <a:r>
              <a:rPr lang="en-GB" dirty="0" err="1"/>
              <a:t>ultrices</a:t>
            </a:r>
            <a:r>
              <a:rPr lang="en-GB" dirty="0"/>
              <a:t> </a:t>
            </a:r>
            <a:r>
              <a:rPr lang="en-GB" dirty="0" err="1"/>
              <a:t>eros</a:t>
            </a:r>
            <a:r>
              <a:rPr lang="en-GB" dirty="0"/>
              <a:t> in. </a:t>
            </a:r>
            <a:r>
              <a:rPr lang="en-GB" dirty="0" err="1"/>
              <a:t>Sagittis</a:t>
            </a:r>
            <a:r>
              <a:rPr lang="en-GB" dirty="0"/>
              <a:t>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rhoncus</a:t>
            </a:r>
            <a:r>
              <a:rPr lang="en-GB" dirty="0"/>
              <a:t> </a:t>
            </a:r>
            <a:r>
              <a:rPr lang="en-GB" dirty="0" err="1"/>
              <a:t>mattis</a:t>
            </a:r>
            <a:r>
              <a:rPr lang="en-GB" dirty="0"/>
              <a:t> </a:t>
            </a:r>
            <a:r>
              <a:rPr lang="en-GB" dirty="0" err="1"/>
              <a:t>rhoncus</a:t>
            </a:r>
            <a:r>
              <a:rPr lang="en-GB" dirty="0"/>
              <a:t> </a:t>
            </a:r>
            <a:r>
              <a:rPr lang="en-GB" dirty="0" err="1"/>
              <a:t>urna</a:t>
            </a:r>
            <a:r>
              <a:rPr lang="en-GB" dirty="0"/>
              <a:t> </a:t>
            </a:r>
            <a:r>
              <a:rPr lang="en-GB" dirty="0" err="1"/>
              <a:t>neque</a:t>
            </a:r>
            <a:r>
              <a:rPr lang="en-GB" dirty="0"/>
              <a:t> </a:t>
            </a:r>
            <a:r>
              <a:rPr lang="en-GB" dirty="0" err="1"/>
              <a:t>viverra</a:t>
            </a:r>
            <a:r>
              <a:rPr lang="en-GB" dirty="0"/>
              <a:t> </a:t>
            </a:r>
            <a:r>
              <a:rPr lang="en-GB" dirty="0" err="1"/>
              <a:t>justo</a:t>
            </a:r>
            <a:r>
              <a:rPr lang="en-GB" dirty="0"/>
              <a:t>. </a:t>
            </a:r>
            <a:r>
              <a:rPr lang="en-GB" dirty="0" err="1"/>
              <a:t>Pellentesque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 at </a:t>
            </a:r>
            <a:r>
              <a:rPr lang="en-GB" dirty="0" err="1"/>
              <a:t>imperdiet</a:t>
            </a:r>
            <a:r>
              <a:rPr lang="en-GB" dirty="0"/>
              <a:t> dui. </a:t>
            </a:r>
            <a:r>
              <a:rPr lang="en-GB" dirty="0" err="1"/>
              <a:t>Mauris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imperdiet</a:t>
            </a:r>
            <a:r>
              <a:rPr lang="en-GB" dirty="0"/>
              <a:t> </a:t>
            </a:r>
            <a:r>
              <a:rPr lang="en-GB" dirty="0" err="1"/>
              <a:t>massa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 </a:t>
            </a:r>
            <a:r>
              <a:rPr lang="en-GB" dirty="0" err="1"/>
              <a:t>nunc</a:t>
            </a:r>
            <a:r>
              <a:rPr lang="en-GB" dirty="0"/>
              <a:t> </a:t>
            </a:r>
            <a:r>
              <a:rPr lang="en-GB" dirty="0" err="1"/>
              <a:t>pulvinar</a:t>
            </a:r>
            <a:r>
              <a:rPr lang="en-GB" dirty="0"/>
              <a:t> </a:t>
            </a:r>
            <a:r>
              <a:rPr lang="en-GB" dirty="0" err="1"/>
              <a:t>sapien</a:t>
            </a:r>
            <a:r>
              <a:rPr lang="en-GB" dirty="0"/>
              <a:t> et. Massa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elementum</a:t>
            </a:r>
            <a:r>
              <a:rPr lang="en-GB" dirty="0"/>
              <a:t> tempus </a:t>
            </a:r>
            <a:r>
              <a:rPr lang="en-GB" dirty="0" err="1"/>
              <a:t>egestas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risus</a:t>
            </a:r>
            <a:r>
              <a:rPr lang="en-GB" dirty="0"/>
              <a:t> </a:t>
            </a:r>
            <a:r>
              <a:rPr lang="en-GB" dirty="0" err="1"/>
              <a:t>pretium</a:t>
            </a:r>
            <a:r>
              <a:rPr lang="en-GB" dirty="0"/>
              <a:t>.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nullam</a:t>
            </a:r>
            <a:r>
              <a:rPr lang="en-GB" dirty="0"/>
              <a:t> non nisi. </a:t>
            </a:r>
            <a:r>
              <a:rPr lang="en-GB" dirty="0" err="1"/>
              <a:t>Nec</a:t>
            </a:r>
            <a:r>
              <a:rPr lang="en-GB" dirty="0"/>
              <a:t> </a:t>
            </a:r>
            <a:r>
              <a:rPr lang="en-GB" dirty="0" err="1"/>
              <a:t>feugiat</a:t>
            </a:r>
            <a:r>
              <a:rPr lang="en-GB" dirty="0"/>
              <a:t>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pretium</a:t>
            </a:r>
            <a:r>
              <a:rPr lang="en-GB" dirty="0"/>
              <a:t> </a:t>
            </a:r>
            <a:r>
              <a:rPr lang="en-GB" dirty="0" err="1"/>
              <a:t>fusce</a:t>
            </a:r>
            <a:r>
              <a:rPr lang="en-GB" dirty="0"/>
              <a:t> id </a:t>
            </a:r>
            <a:r>
              <a:rPr lang="en-GB" dirty="0" err="1"/>
              <a:t>velit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tortor</a:t>
            </a:r>
            <a:r>
              <a:rPr lang="en-GB" dirty="0"/>
              <a:t> </a:t>
            </a:r>
            <a:r>
              <a:rPr lang="en-GB" dirty="0" err="1"/>
              <a:t>pretium</a:t>
            </a:r>
            <a:r>
              <a:rPr lang="en-GB" dirty="0"/>
              <a:t>. </a:t>
            </a:r>
            <a:r>
              <a:rPr lang="en-GB" dirty="0" err="1"/>
              <a:t>Orci</a:t>
            </a:r>
            <a:r>
              <a:rPr lang="en-GB" dirty="0"/>
              <a:t> </a:t>
            </a:r>
            <a:r>
              <a:rPr lang="en-GB" dirty="0" err="1"/>
              <a:t>dapibus</a:t>
            </a:r>
            <a:r>
              <a:rPr lang="en-GB" dirty="0"/>
              <a:t> </a:t>
            </a:r>
            <a:r>
              <a:rPr lang="en-GB" dirty="0" err="1"/>
              <a:t>ultrices</a:t>
            </a:r>
            <a:r>
              <a:rPr lang="en-GB" dirty="0"/>
              <a:t> in </a:t>
            </a:r>
            <a:r>
              <a:rPr lang="en-GB" dirty="0" err="1"/>
              <a:t>iaculis</a:t>
            </a:r>
            <a:r>
              <a:rPr lang="en-GB" dirty="0"/>
              <a:t> </a:t>
            </a:r>
            <a:r>
              <a:rPr lang="en-GB" dirty="0" err="1"/>
              <a:t>nunc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augue</a:t>
            </a:r>
            <a:r>
              <a:rPr lang="en-GB" dirty="0"/>
              <a:t>. Purus </a:t>
            </a:r>
            <a:r>
              <a:rPr lang="en-GB" dirty="0" err="1"/>
              <a:t>faucibus</a:t>
            </a:r>
            <a:r>
              <a:rPr lang="en-GB" dirty="0"/>
              <a:t> </a:t>
            </a:r>
            <a:r>
              <a:rPr lang="en-GB" dirty="0" err="1"/>
              <a:t>ornare</a:t>
            </a:r>
            <a:r>
              <a:rPr lang="en-GB" dirty="0"/>
              <a:t> </a:t>
            </a:r>
            <a:r>
              <a:rPr lang="en-GB" dirty="0" err="1"/>
              <a:t>suspendisse</a:t>
            </a:r>
            <a:r>
              <a:rPr lang="en-GB" dirty="0"/>
              <a:t> sed.</a:t>
            </a:r>
          </a:p>
          <a:p>
            <a:endParaRPr lang="en-GB" dirty="0"/>
          </a:p>
          <a:p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odio</a:t>
            </a:r>
            <a:r>
              <a:rPr lang="en-GB" dirty="0"/>
              <a:t> </a:t>
            </a:r>
            <a:r>
              <a:rPr lang="en-GB" dirty="0" err="1"/>
              <a:t>aenean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donec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tristique</a:t>
            </a:r>
            <a:r>
              <a:rPr lang="en-GB" dirty="0"/>
              <a:t> </a:t>
            </a:r>
            <a:r>
              <a:rPr lang="en-GB" dirty="0" err="1"/>
              <a:t>risus</a:t>
            </a:r>
            <a:r>
              <a:rPr lang="en-GB" dirty="0"/>
              <a:t>. </a:t>
            </a:r>
            <a:r>
              <a:rPr lang="en-GB" dirty="0" err="1"/>
              <a:t>Augue</a:t>
            </a:r>
            <a:r>
              <a:rPr lang="en-GB" dirty="0"/>
              <a:t> </a:t>
            </a:r>
            <a:r>
              <a:rPr lang="en-GB" dirty="0" err="1"/>
              <a:t>neque</a:t>
            </a:r>
            <a:r>
              <a:rPr lang="en-GB" dirty="0"/>
              <a:t> gravida in </a:t>
            </a:r>
            <a:r>
              <a:rPr lang="en-GB" dirty="0" err="1"/>
              <a:t>fermentum</a:t>
            </a:r>
            <a:r>
              <a:rPr lang="en-GB" dirty="0"/>
              <a:t> et </a:t>
            </a:r>
            <a:r>
              <a:rPr lang="en-GB" dirty="0" err="1"/>
              <a:t>sollicitudin</a:t>
            </a:r>
            <a:r>
              <a:rPr lang="en-GB" dirty="0"/>
              <a:t>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 </a:t>
            </a:r>
            <a:r>
              <a:rPr lang="en-GB" dirty="0" err="1"/>
              <a:t>duis</a:t>
            </a:r>
            <a:r>
              <a:rPr lang="en-GB" dirty="0"/>
              <a:t> </a:t>
            </a:r>
            <a:r>
              <a:rPr lang="en-GB" dirty="0" err="1"/>
              <a:t>tristique</a:t>
            </a:r>
            <a:r>
              <a:rPr lang="en-GB" dirty="0"/>
              <a:t>. Libero id </a:t>
            </a:r>
            <a:r>
              <a:rPr lang="en-GB" dirty="0" err="1"/>
              <a:t>faucibus</a:t>
            </a:r>
            <a:r>
              <a:rPr lang="en-GB" dirty="0"/>
              <a:t>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. </a:t>
            </a:r>
            <a:r>
              <a:rPr lang="en-GB" dirty="0" err="1"/>
              <a:t>Elementum</a:t>
            </a:r>
            <a:r>
              <a:rPr lang="en-GB" dirty="0"/>
              <a:t> </a:t>
            </a:r>
            <a:r>
              <a:rPr lang="en-GB" dirty="0" err="1"/>
              <a:t>sagittis</a:t>
            </a:r>
            <a:r>
              <a:rPr lang="en-GB" dirty="0"/>
              <a:t> vitae et </a:t>
            </a:r>
            <a:r>
              <a:rPr lang="en-GB" dirty="0" err="1"/>
              <a:t>leo</a:t>
            </a:r>
            <a:r>
              <a:rPr lang="en-GB" dirty="0"/>
              <a:t> </a:t>
            </a:r>
            <a:r>
              <a:rPr lang="en-GB" dirty="0" err="1"/>
              <a:t>duis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diam</a:t>
            </a:r>
            <a:r>
              <a:rPr lang="en-GB" dirty="0"/>
              <a:t> quam </a:t>
            </a:r>
            <a:r>
              <a:rPr lang="en-GB" dirty="0" err="1"/>
              <a:t>nulla</a:t>
            </a:r>
            <a:r>
              <a:rPr lang="en-GB" dirty="0"/>
              <a:t>. </a:t>
            </a:r>
            <a:r>
              <a:rPr lang="en-GB" dirty="0" err="1"/>
              <a:t>Neque</a:t>
            </a:r>
            <a:r>
              <a:rPr lang="en-GB" dirty="0"/>
              <a:t> </a:t>
            </a:r>
            <a:r>
              <a:rPr lang="en-GB" dirty="0" err="1"/>
              <a:t>egestas</a:t>
            </a:r>
            <a:r>
              <a:rPr lang="en-GB" dirty="0"/>
              <a:t> </a:t>
            </a:r>
            <a:r>
              <a:rPr lang="en-GB" dirty="0" err="1"/>
              <a:t>congue</a:t>
            </a:r>
            <a:r>
              <a:rPr lang="en-GB" dirty="0"/>
              <a:t> </a:t>
            </a:r>
            <a:r>
              <a:rPr lang="en-GB" dirty="0" err="1"/>
              <a:t>quisque</a:t>
            </a:r>
            <a:r>
              <a:rPr lang="en-GB" dirty="0"/>
              <a:t> </a:t>
            </a:r>
            <a:r>
              <a:rPr lang="en-GB" dirty="0" err="1"/>
              <a:t>egestas</a:t>
            </a:r>
            <a:r>
              <a:rPr lang="en-GB" dirty="0"/>
              <a:t> diam. In vitae </a:t>
            </a:r>
            <a:r>
              <a:rPr lang="en-GB" dirty="0" err="1"/>
              <a:t>turpis</a:t>
            </a:r>
            <a:r>
              <a:rPr lang="en-GB" dirty="0"/>
              <a:t> </a:t>
            </a:r>
            <a:r>
              <a:rPr lang="en-GB" dirty="0" err="1"/>
              <a:t>massa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elementum</a:t>
            </a:r>
            <a:r>
              <a:rPr lang="en-GB" dirty="0"/>
              <a:t> tempus </a:t>
            </a:r>
            <a:r>
              <a:rPr lang="en-GB" dirty="0" err="1"/>
              <a:t>egestas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sed. Non </a:t>
            </a:r>
            <a:r>
              <a:rPr lang="en-GB" dirty="0" err="1"/>
              <a:t>pulvinar</a:t>
            </a:r>
            <a:r>
              <a:rPr lang="en-GB" dirty="0"/>
              <a:t> </a:t>
            </a:r>
            <a:r>
              <a:rPr lang="en-GB" dirty="0" err="1"/>
              <a:t>neque</a:t>
            </a:r>
            <a:r>
              <a:rPr lang="en-GB" dirty="0"/>
              <a:t> </a:t>
            </a:r>
            <a:r>
              <a:rPr lang="en-GB" dirty="0" err="1"/>
              <a:t>laoreet</a:t>
            </a:r>
            <a:r>
              <a:rPr lang="en-GB" dirty="0"/>
              <a:t> </a:t>
            </a:r>
            <a:r>
              <a:rPr lang="en-GB" dirty="0" err="1"/>
              <a:t>suspendisse</a:t>
            </a:r>
            <a:r>
              <a:rPr lang="en-GB" dirty="0"/>
              <a:t> </a:t>
            </a:r>
            <a:r>
              <a:rPr lang="en-GB" dirty="0" err="1"/>
              <a:t>interdum</a:t>
            </a:r>
            <a:r>
              <a:rPr lang="en-GB" dirty="0"/>
              <a:t>. </a:t>
            </a:r>
            <a:r>
              <a:rPr lang="en-GB" dirty="0" err="1"/>
              <a:t>Consequat</a:t>
            </a:r>
            <a:r>
              <a:rPr lang="en-GB" dirty="0"/>
              <a:t> semper </a:t>
            </a:r>
            <a:r>
              <a:rPr lang="en-GB" dirty="0" err="1"/>
              <a:t>viverra</a:t>
            </a:r>
            <a:r>
              <a:rPr lang="en-GB" dirty="0"/>
              <a:t> </a:t>
            </a:r>
            <a:r>
              <a:rPr lang="en-GB" dirty="0" err="1"/>
              <a:t>nam</a:t>
            </a:r>
            <a:r>
              <a:rPr lang="en-GB" dirty="0"/>
              <a:t> libero </a:t>
            </a:r>
            <a:r>
              <a:rPr lang="en-GB" dirty="0" err="1"/>
              <a:t>justo</a:t>
            </a:r>
            <a:r>
              <a:rPr lang="en-GB" dirty="0"/>
              <a:t> </a:t>
            </a:r>
            <a:r>
              <a:rPr lang="en-GB" dirty="0" err="1"/>
              <a:t>laoreet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 cursus. Justo </a:t>
            </a:r>
            <a:r>
              <a:rPr lang="en-GB" dirty="0" err="1"/>
              <a:t>eget</a:t>
            </a:r>
            <a:r>
              <a:rPr lang="en-GB" dirty="0"/>
              <a:t> magna </a:t>
            </a:r>
            <a:r>
              <a:rPr lang="en-GB" dirty="0" err="1"/>
              <a:t>fermentum</a:t>
            </a:r>
            <a:r>
              <a:rPr lang="en-GB" dirty="0"/>
              <a:t> </a:t>
            </a:r>
            <a:r>
              <a:rPr lang="en-GB" dirty="0" err="1"/>
              <a:t>iaculis</a:t>
            </a:r>
            <a:r>
              <a:rPr lang="en-GB" dirty="0"/>
              <a:t> </a:t>
            </a:r>
            <a:r>
              <a:rPr lang="en-GB" dirty="0" err="1"/>
              <a:t>eu</a:t>
            </a:r>
            <a:r>
              <a:rPr lang="en-GB" dirty="0"/>
              <a:t> non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phasellus</a:t>
            </a:r>
            <a:r>
              <a:rPr lang="en-GB" dirty="0"/>
              <a:t> </a:t>
            </a:r>
            <a:r>
              <a:rPr lang="en-GB" dirty="0" err="1"/>
              <a:t>vestibulum</a:t>
            </a:r>
            <a:r>
              <a:rPr lang="en-GB" dirty="0"/>
              <a:t>. </a:t>
            </a:r>
            <a:r>
              <a:rPr lang="en-GB" dirty="0" err="1"/>
              <a:t>Arcu</a:t>
            </a:r>
            <a:r>
              <a:rPr lang="en-GB" dirty="0"/>
              <a:t> </a:t>
            </a:r>
            <a:r>
              <a:rPr lang="en-GB" dirty="0" err="1"/>
              <a:t>bibendum</a:t>
            </a:r>
            <a:r>
              <a:rPr lang="en-GB" dirty="0"/>
              <a:t> at </a:t>
            </a:r>
            <a:r>
              <a:rPr lang="en-GB" dirty="0" err="1"/>
              <a:t>varius</a:t>
            </a:r>
            <a:r>
              <a:rPr lang="en-GB" dirty="0"/>
              <a:t> </a:t>
            </a:r>
            <a:r>
              <a:rPr lang="en-GB" dirty="0" err="1"/>
              <a:t>vel</a:t>
            </a:r>
            <a:r>
              <a:rPr lang="en-GB" dirty="0"/>
              <a:t> pharetra </a:t>
            </a:r>
            <a:r>
              <a:rPr lang="en-GB" dirty="0" err="1"/>
              <a:t>vel</a:t>
            </a:r>
            <a:r>
              <a:rPr lang="en-GB" dirty="0"/>
              <a:t> </a:t>
            </a:r>
            <a:r>
              <a:rPr lang="en-GB" dirty="0" err="1"/>
              <a:t>turpis</a:t>
            </a:r>
            <a:r>
              <a:rPr lang="en-GB" dirty="0"/>
              <a:t> </a:t>
            </a:r>
            <a:r>
              <a:rPr lang="en-GB" dirty="0" err="1"/>
              <a:t>nunc</a:t>
            </a:r>
            <a:r>
              <a:rPr lang="en-GB" dirty="0"/>
              <a:t>.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 at </a:t>
            </a:r>
            <a:r>
              <a:rPr lang="en-GB" dirty="0" err="1"/>
              <a:t>imperdiet</a:t>
            </a:r>
            <a:r>
              <a:rPr lang="en-GB" dirty="0"/>
              <a:t> dui </a:t>
            </a:r>
            <a:r>
              <a:rPr lang="en-GB" dirty="0" err="1"/>
              <a:t>accumsan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facilisi</a:t>
            </a:r>
            <a:r>
              <a:rPr lang="en-GB" dirty="0"/>
              <a:t>. </a:t>
            </a:r>
            <a:r>
              <a:rPr lang="en-GB" dirty="0" err="1"/>
              <a:t>Enim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sem</a:t>
            </a:r>
            <a:r>
              <a:rPr lang="en-GB" dirty="0"/>
              <a:t> </a:t>
            </a:r>
            <a:r>
              <a:rPr lang="en-GB" dirty="0" err="1"/>
              <a:t>viverra</a:t>
            </a:r>
            <a:r>
              <a:rPr lang="en-GB" dirty="0"/>
              <a:t> </a:t>
            </a:r>
            <a:r>
              <a:rPr lang="en-GB" dirty="0" err="1"/>
              <a:t>aliquet</a:t>
            </a:r>
            <a:r>
              <a:rPr lang="en-GB" dirty="0"/>
              <a:t>. </a:t>
            </a:r>
            <a:r>
              <a:rPr lang="en-GB" dirty="0" err="1"/>
              <a:t>Quis</a:t>
            </a:r>
            <a:r>
              <a:rPr lang="en-GB" dirty="0"/>
              <a:t> ipsum </a:t>
            </a:r>
            <a:r>
              <a:rPr lang="en-GB" dirty="0" err="1"/>
              <a:t>suspendisse</a:t>
            </a:r>
            <a:r>
              <a:rPr lang="en-GB" dirty="0"/>
              <a:t> </a:t>
            </a:r>
            <a:r>
              <a:rPr lang="en-GB" dirty="0" err="1"/>
              <a:t>ultrices</a:t>
            </a:r>
            <a:r>
              <a:rPr lang="en-GB" dirty="0"/>
              <a:t> gravida dictum </a:t>
            </a:r>
            <a:r>
              <a:rPr lang="en-GB" dirty="0" err="1"/>
              <a:t>fusce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placerat</a:t>
            </a:r>
            <a:r>
              <a:rPr lang="en-GB" dirty="0"/>
              <a:t>. </a:t>
            </a:r>
            <a:r>
              <a:rPr lang="en-GB" dirty="0" err="1"/>
              <a:t>Tristique</a:t>
            </a:r>
            <a:r>
              <a:rPr lang="en-GB" dirty="0"/>
              <a:t> </a:t>
            </a:r>
            <a:r>
              <a:rPr lang="en-GB" dirty="0" err="1"/>
              <a:t>senectus</a:t>
            </a:r>
            <a:r>
              <a:rPr lang="en-GB" dirty="0"/>
              <a:t> et </a:t>
            </a:r>
            <a:r>
              <a:rPr lang="en-GB" dirty="0" err="1"/>
              <a:t>netus</a:t>
            </a:r>
            <a:r>
              <a:rPr lang="en-GB" dirty="0"/>
              <a:t> et </a:t>
            </a:r>
            <a:r>
              <a:rPr lang="en-GB" dirty="0" err="1"/>
              <a:t>malesuada</a:t>
            </a:r>
            <a:r>
              <a:rPr lang="en-GB" dirty="0"/>
              <a:t> fames ac. Massa </a:t>
            </a:r>
            <a:r>
              <a:rPr lang="en-GB" dirty="0" err="1"/>
              <a:t>placerat</a:t>
            </a:r>
            <a:r>
              <a:rPr lang="en-GB" dirty="0"/>
              <a:t> </a:t>
            </a:r>
            <a:r>
              <a:rPr lang="en-GB" dirty="0" err="1"/>
              <a:t>duis</a:t>
            </a:r>
            <a:r>
              <a:rPr lang="en-GB" dirty="0"/>
              <a:t> </a:t>
            </a:r>
            <a:r>
              <a:rPr lang="en-GB" dirty="0" err="1"/>
              <a:t>ultricies</a:t>
            </a:r>
            <a:r>
              <a:rPr lang="en-GB" dirty="0"/>
              <a:t> lacus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turpis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Nisi </a:t>
            </a:r>
            <a:r>
              <a:rPr lang="en-GB" dirty="0" err="1"/>
              <a:t>scelerisque</a:t>
            </a:r>
            <a:r>
              <a:rPr lang="en-GB" dirty="0"/>
              <a:t>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ultrices</a:t>
            </a:r>
            <a:r>
              <a:rPr lang="en-GB" dirty="0"/>
              <a:t> vitae </a:t>
            </a:r>
            <a:r>
              <a:rPr lang="en-GB" dirty="0" err="1"/>
              <a:t>auctor</a:t>
            </a:r>
            <a:r>
              <a:rPr lang="en-GB" dirty="0"/>
              <a:t>. </a:t>
            </a:r>
            <a:r>
              <a:rPr lang="en-GB" dirty="0" err="1"/>
              <a:t>Mattis</a:t>
            </a:r>
            <a:r>
              <a:rPr lang="en-GB" dirty="0"/>
              <a:t> </a:t>
            </a:r>
            <a:r>
              <a:rPr lang="en-GB" dirty="0" err="1"/>
              <a:t>ullamcorper</a:t>
            </a:r>
            <a:r>
              <a:rPr lang="en-GB" dirty="0"/>
              <a:t> </a:t>
            </a:r>
            <a:r>
              <a:rPr lang="en-GB" dirty="0" err="1"/>
              <a:t>velit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ullamcorper</a:t>
            </a:r>
            <a:r>
              <a:rPr lang="en-GB" dirty="0"/>
              <a:t>. Massa </a:t>
            </a:r>
            <a:r>
              <a:rPr lang="en-GB" dirty="0" err="1"/>
              <a:t>sapien</a:t>
            </a:r>
            <a:r>
              <a:rPr lang="en-GB" dirty="0"/>
              <a:t> </a:t>
            </a:r>
            <a:r>
              <a:rPr lang="en-GB" dirty="0" err="1"/>
              <a:t>faucibus</a:t>
            </a:r>
            <a:r>
              <a:rPr lang="en-GB" dirty="0"/>
              <a:t> et </a:t>
            </a:r>
            <a:r>
              <a:rPr lang="en-GB" dirty="0" err="1"/>
              <a:t>molestie</a:t>
            </a:r>
            <a:r>
              <a:rPr lang="en-GB" dirty="0"/>
              <a:t> ac </a:t>
            </a:r>
            <a:r>
              <a:rPr lang="en-GB" dirty="0" err="1"/>
              <a:t>feugiat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lectus</a:t>
            </a:r>
            <a:r>
              <a:rPr lang="en-GB" dirty="0"/>
              <a:t>. </a:t>
            </a:r>
            <a:r>
              <a:rPr lang="en-GB" dirty="0" err="1"/>
              <a:t>Sapien</a:t>
            </a:r>
            <a:r>
              <a:rPr lang="en-GB" dirty="0"/>
              <a:t> et ligula </a:t>
            </a:r>
            <a:r>
              <a:rPr lang="en-GB" dirty="0" err="1"/>
              <a:t>ullamcorper</a:t>
            </a:r>
            <a:r>
              <a:rPr lang="en-GB" dirty="0"/>
              <a:t> </a:t>
            </a:r>
            <a:r>
              <a:rPr lang="en-GB" dirty="0" err="1"/>
              <a:t>malesuada</a:t>
            </a:r>
            <a:r>
              <a:rPr lang="en-GB" dirty="0"/>
              <a:t> </a:t>
            </a:r>
            <a:r>
              <a:rPr lang="en-GB" dirty="0" err="1"/>
              <a:t>proin</a:t>
            </a:r>
            <a:r>
              <a:rPr lang="en-GB" dirty="0"/>
              <a:t> libero. In </a:t>
            </a:r>
            <a:r>
              <a:rPr lang="en-GB" dirty="0" err="1"/>
              <a:t>egestas</a:t>
            </a:r>
            <a:r>
              <a:rPr lang="en-GB" dirty="0"/>
              <a:t> </a:t>
            </a:r>
            <a:r>
              <a:rPr lang="en-GB" dirty="0" err="1"/>
              <a:t>erat</a:t>
            </a:r>
            <a:r>
              <a:rPr lang="en-GB" dirty="0"/>
              <a:t> </a:t>
            </a:r>
            <a:r>
              <a:rPr lang="en-GB" dirty="0" err="1"/>
              <a:t>imperdiet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euismod</a:t>
            </a:r>
            <a:r>
              <a:rPr lang="en-GB" dirty="0"/>
              <a:t> nisi. </a:t>
            </a:r>
            <a:r>
              <a:rPr lang="en-GB" dirty="0" err="1"/>
              <a:t>Tincidunt</a:t>
            </a:r>
            <a:r>
              <a:rPr lang="en-GB" dirty="0"/>
              <a:t> dui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ornare</a:t>
            </a:r>
            <a:r>
              <a:rPr lang="en-GB" dirty="0"/>
              <a:t> </a:t>
            </a:r>
            <a:r>
              <a:rPr lang="en-GB" dirty="0" err="1"/>
              <a:t>lectus</a:t>
            </a:r>
            <a:r>
              <a:rPr lang="en-GB" dirty="0"/>
              <a:t> sit.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etiam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purus</a:t>
            </a:r>
            <a:r>
              <a:rPr lang="en-GB" dirty="0"/>
              <a:t>. </a:t>
            </a:r>
            <a:r>
              <a:rPr lang="en-GB" dirty="0" err="1"/>
              <a:t>Lectus</a:t>
            </a:r>
            <a:r>
              <a:rPr lang="en-GB" dirty="0"/>
              <a:t> </a:t>
            </a:r>
            <a:r>
              <a:rPr lang="en-GB" dirty="0" err="1"/>
              <a:t>proin</a:t>
            </a:r>
            <a:r>
              <a:rPr lang="en-GB" dirty="0"/>
              <a:t> </a:t>
            </a:r>
            <a:r>
              <a:rPr lang="en-GB" dirty="0" err="1"/>
              <a:t>nibh</a:t>
            </a:r>
            <a:r>
              <a:rPr lang="en-GB" dirty="0"/>
              <a:t>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condimentum</a:t>
            </a:r>
            <a:r>
              <a:rPr lang="en-GB" dirty="0"/>
              <a:t> id </a:t>
            </a:r>
            <a:r>
              <a:rPr lang="en-GB" dirty="0" err="1"/>
              <a:t>venenatis</a:t>
            </a:r>
            <a:r>
              <a:rPr lang="en-GB" dirty="0"/>
              <a:t>. </a:t>
            </a:r>
            <a:r>
              <a:rPr lang="en-GB" dirty="0" err="1"/>
              <a:t>Morbi</a:t>
            </a:r>
            <a:r>
              <a:rPr lang="en-GB" dirty="0"/>
              <a:t> </a:t>
            </a:r>
            <a:r>
              <a:rPr lang="en-GB" dirty="0" err="1"/>
              <a:t>blandit</a:t>
            </a:r>
            <a:r>
              <a:rPr lang="en-GB" dirty="0"/>
              <a:t> cursus </a:t>
            </a:r>
            <a:r>
              <a:rPr lang="en-GB" dirty="0" err="1"/>
              <a:t>risus</a:t>
            </a:r>
            <a:r>
              <a:rPr lang="en-GB" dirty="0"/>
              <a:t> at </a:t>
            </a:r>
            <a:r>
              <a:rPr lang="en-GB" dirty="0" err="1"/>
              <a:t>ultrices</a:t>
            </a:r>
            <a:r>
              <a:rPr lang="en-GB" dirty="0"/>
              <a:t> mi tempus. Libero id </a:t>
            </a:r>
            <a:r>
              <a:rPr lang="en-GB" dirty="0" err="1"/>
              <a:t>faucibus</a:t>
            </a:r>
            <a:r>
              <a:rPr lang="en-GB" dirty="0"/>
              <a:t>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nullam</a:t>
            </a:r>
            <a:r>
              <a:rPr lang="en-GB" dirty="0"/>
              <a:t> non nisi. </a:t>
            </a:r>
            <a:r>
              <a:rPr lang="en-GB" dirty="0" err="1"/>
              <a:t>Tristique</a:t>
            </a:r>
            <a:r>
              <a:rPr lang="en-GB" dirty="0"/>
              <a:t> </a:t>
            </a:r>
            <a:r>
              <a:rPr lang="en-GB" dirty="0" err="1"/>
              <a:t>risus</a:t>
            </a:r>
            <a:r>
              <a:rPr lang="en-GB" dirty="0"/>
              <a:t> </a:t>
            </a:r>
            <a:r>
              <a:rPr lang="en-GB" dirty="0" err="1"/>
              <a:t>nec</a:t>
            </a:r>
            <a:r>
              <a:rPr lang="en-GB" dirty="0"/>
              <a:t> </a:t>
            </a:r>
            <a:r>
              <a:rPr lang="en-GB" dirty="0" err="1"/>
              <a:t>feugiat</a:t>
            </a:r>
            <a:r>
              <a:rPr lang="en-GB" dirty="0"/>
              <a:t> in </a:t>
            </a:r>
            <a:r>
              <a:rPr lang="en-GB" dirty="0" err="1"/>
              <a:t>fermentum</a:t>
            </a:r>
            <a:r>
              <a:rPr lang="en-GB" dirty="0"/>
              <a:t> </a:t>
            </a:r>
            <a:r>
              <a:rPr lang="en-GB" dirty="0" err="1"/>
              <a:t>posuere</a:t>
            </a:r>
            <a:r>
              <a:rPr lang="en-GB" dirty="0"/>
              <a:t> </a:t>
            </a:r>
            <a:r>
              <a:rPr lang="en-GB" dirty="0" err="1"/>
              <a:t>urna</a:t>
            </a:r>
            <a:r>
              <a:rPr lang="en-GB" dirty="0"/>
              <a:t> </a:t>
            </a:r>
            <a:r>
              <a:rPr lang="en-GB" dirty="0" err="1"/>
              <a:t>nec</a:t>
            </a:r>
            <a:r>
              <a:rPr lang="en-GB" dirty="0"/>
              <a:t>. </a:t>
            </a:r>
            <a:r>
              <a:rPr lang="en-GB" dirty="0" err="1"/>
              <a:t>Suspendisse</a:t>
            </a:r>
            <a:r>
              <a:rPr lang="en-GB" dirty="0"/>
              <a:t> in </a:t>
            </a:r>
            <a:r>
              <a:rPr lang="en-GB" dirty="0" err="1"/>
              <a:t>est</a:t>
            </a:r>
            <a:r>
              <a:rPr lang="en-GB" dirty="0"/>
              <a:t> ante in </a:t>
            </a:r>
            <a:r>
              <a:rPr lang="en-GB" dirty="0" err="1"/>
              <a:t>nibh</a:t>
            </a:r>
            <a:r>
              <a:rPr lang="en-GB" dirty="0"/>
              <a:t> </a:t>
            </a:r>
            <a:r>
              <a:rPr lang="en-GB" dirty="0" err="1"/>
              <a:t>mauris</a:t>
            </a:r>
            <a:r>
              <a:rPr lang="en-GB" dirty="0"/>
              <a:t> cursus. Pretium </a:t>
            </a:r>
            <a:r>
              <a:rPr lang="en-GB" dirty="0" err="1"/>
              <a:t>aenean</a:t>
            </a:r>
            <a:r>
              <a:rPr lang="en-GB" dirty="0"/>
              <a:t> pharetra magna ac </a:t>
            </a:r>
            <a:r>
              <a:rPr lang="en-GB" dirty="0" err="1"/>
              <a:t>placerat</a:t>
            </a:r>
            <a:r>
              <a:rPr lang="en-GB" dirty="0"/>
              <a:t> </a:t>
            </a:r>
            <a:r>
              <a:rPr lang="en-GB" dirty="0" err="1"/>
              <a:t>vestibulum</a:t>
            </a:r>
            <a:r>
              <a:rPr lang="en-GB" dirty="0"/>
              <a:t>. </a:t>
            </a:r>
            <a:r>
              <a:rPr lang="en-GB" dirty="0" err="1"/>
              <a:t>Lacinia</a:t>
            </a:r>
            <a:r>
              <a:rPr lang="en-GB" dirty="0"/>
              <a:t> at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risus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vulputate</a:t>
            </a:r>
            <a:r>
              <a:rPr lang="en-GB" dirty="0"/>
              <a:t>. </a:t>
            </a:r>
            <a:r>
              <a:rPr lang="en-GB" dirty="0" err="1"/>
              <a:t>Vestibulum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arcu</a:t>
            </a:r>
            <a:r>
              <a:rPr lang="en-GB" dirty="0"/>
              <a:t> non </a:t>
            </a:r>
            <a:r>
              <a:rPr lang="en-GB" dirty="0" err="1"/>
              <a:t>odio</a:t>
            </a:r>
            <a:r>
              <a:rPr lang="en-GB" dirty="0"/>
              <a:t> </a:t>
            </a:r>
            <a:r>
              <a:rPr lang="en-GB" dirty="0" err="1"/>
              <a:t>euismod</a:t>
            </a:r>
            <a:r>
              <a:rPr lang="en-GB" dirty="0"/>
              <a:t> </a:t>
            </a:r>
            <a:r>
              <a:rPr lang="en-GB" dirty="0" err="1"/>
              <a:t>lacinia</a:t>
            </a:r>
            <a:r>
              <a:rPr lang="en-GB" dirty="0"/>
              <a:t> at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risus</a:t>
            </a:r>
            <a:r>
              <a:rPr lang="en-GB" dirty="0"/>
              <a:t>. </a:t>
            </a:r>
            <a:r>
              <a:rPr lang="en-GB" dirty="0" err="1"/>
              <a:t>Porttitor</a:t>
            </a:r>
            <a:r>
              <a:rPr lang="en-GB" dirty="0"/>
              <a:t> lacus </a:t>
            </a:r>
            <a:r>
              <a:rPr lang="en-GB" dirty="0" err="1"/>
              <a:t>luctus</a:t>
            </a:r>
            <a:r>
              <a:rPr lang="en-GB" dirty="0"/>
              <a:t> </a:t>
            </a:r>
            <a:r>
              <a:rPr lang="en-GB" dirty="0" err="1"/>
              <a:t>accumsan</a:t>
            </a:r>
            <a:r>
              <a:rPr lang="en-GB" dirty="0"/>
              <a:t> </a:t>
            </a:r>
            <a:r>
              <a:rPr lang="en-GB" dirty="0" err="1"/>
              <a:t>tortor</a:t>
            </a:r>
            <a:r>
              <a:rPr lang="en-GB" dirty="0"/>
              <a:t> </a:t>
            </a:r>
            <a:r>
              <a:rPr lang="en-GB" dirty="0" err="1"/>
              <a:t>posuere</a:t>
            </a:r>
            <a:r>
              <a:rPr lang="en-GB" dirty="0"/>
              <a:t> ac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Est </a:t>
            </a:r>
            <a:r>
              <a:rPr lang="en-GB" dirty="0" err="1"/>
              <a:t>pellentesque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 </a:t>
            </a:r>
            <a:r>
              <a:rPr lang="en-GB" dirty="0" err="1"/>
              <a:t>ullamcorper</a:t>
            </a:r>
            <a:r>
              <a:rPr lang="en-GB" dirty="0"/>
              <a:t> </a:t>
            </a:r>
            <a:r>
              <a:rPr lang="en-GB" dirty="0" err="1"/>
              <a:t>dignissim</a:t>
            </a:r>
            <a:r>
              <a:rPr lang="en-GB" dirty="0"/>
              <a:t> </a:t>
            </a:r>
            <a:r>
              <a:rPr lang="en-GB" dirty="0" err="1"/>
              <a:t>cras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 </a:t>
            </a:r>
            <a:r>
              <a:rPr lang="en-GB" dirty="0" err="1"/>
              <a:t>lobortis</a:t>
            </a:r>
            <a:r>
              <a:rPr lang="en-GB" dirty="0"/>
              <a:t> </a:t>
            </a:r>
            <a:r>
              <a:rPr lang="en-GB" dirty="0" err="1"/>
              <a:t>feugiat</a:t>
            </a:r>
            <a:r>
              <a:rPr lang="en-GB" dirty="0"/>
              <a:t> </a:t>
            </a:r>
            <a:r>
              <a:rPr lang="en-GB" dirty="0" err="1"/>
              <a:t>vivamus</a:t>
            </a:r>
            <a:r>
              <a:rPr lang="en-GB" dirty="0"/>
              <a:t>. </a:t>
            </a:r>
            <a:r>
              <a:rPr lang="en-GB" dirty="0" err="1"/>
              <a:t>Fermentum</a:t>
            </a:r>
            <a:r>
              <a:rPr lang="en-GB" dirty="0"/>
              <a:t> </a:t>
            </a:r>
            <a:r>
              <a:rPr lang="en-GB" dirty="0" err="1"/>
              <a:t>leo</a:t>
            </a:r>
            <a:r>
              <a:rPr lang="en-GB" dirty="0"/>
              <a:t> </a:t>
            </a:r>
            <a:r>
              <a:rPr lang="en-GB" dirty="0" err="1"/>
              <a:t>vel</a:t>
            </a:r>
            <a:r>
              <a:rPr lang="en-GB" dirty="0"/>
              <a:t> </a:t>
            </a:r>
            <a:r>
              <a:rPr lang="en-GB" dirty="0" err="1"/>
              <a:t>orci</a:t>
            </a:r>
            <a:r>
              <a:rPr lang="en-GB" dirty="0"/>
              <a:t> porta.</a:t>
            </a:r>
          </a:p>
          <a:p>
            <a:endParaRPr lang="en-GB" dirty="0"/>
          </a:p>
          <a:p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</a:t>
            </a:r>
            <a:r>
              <a:rPr lang="en-GB" dirty="0" err="1"/>
              <a:t>lobortis</a:t>
            </a:r>
            <a:r>
              <a:rPr lang="en-GB" dirty="0"/>
              <a:t> </a:t>
            </a:r>
            <a:r>
              <a:rPr lang="en-GB" dirty="0" err="1"/>
              <a:t>scelerisque</a:t>
            </a:r>
            <a:r>
              <a:rPr lang="en-GB" dirty="0"/>
              <a:t> </a:t>
            </a:r>
            <a:r>
              <a:rPr lang="en-GB" dirty="0" err="1"/>
              <a:t>fermentum</a:t>
            </a:r>
            <a:r>
              <a:rPr lang="en-GB" dirty="0"/>
              <a:t> dui </a:t>
            </a:r>
            <a:r>
              <a:rPr lang="en-GB" dirty="0" err="1"/>
              <a:t>faucibus</a:t>
            </a:r>
            <a:r>
              <a:rPr lang="en-GB" dirty="0"/>
              <a:t> in </a:t>
            </a:r>
            <a:r>
              <a:rPr lang="en-GB" dirty="0" err="1"/>
              <a:t>ornare</a:t>
            </a:r>
            <a:r>
              <a:rPr lang="en-GB" dirty="0"/>
              <a:t>. </a:t>
            </a:r>
            <a:r>
              <a:rPr lang="en-GB" dirty="0" err="1"/>
              <a:t>Nec</a:t>
            </a:r>
            <a:r>
              <a:rPr lang="en-GB" dirty="0"/>
              <a:t> </a:t>
            </a:r>
            <a:r>
              <a:rPr lang="en-GB" dirty="0" err="1"/>
              <a:t>ultrices</a:t>
            </a:r>
            <a:r>
              <a:rPr lang="en-GB" dirty="0"/>
              <a:t> dui </a:t>
            </a:r>
            <a:r>
              <a:rPr lang="en-GB" dirty="0" err="1"/>
              <a:t>sapien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 mi </a:t>
            </a:r>
            <a:r>
              <a:rPr lang="en-GB" dirty="0" err="1"/>
              <a:t>proin</a:t>
            </a:r>
            <a:r>
              <a:rPr lang="en-GB" dirty="0"/>
              <a:t> sed. </a:t>
            </a:r>
            <a:r>
              <a:rPr lang="en-GB" dirty="0" err="1"/>
              <a:t>Rutrum</a:t>
            </a:r>
            <a:r>
              <a:rPr lang="en-GB" dirty="0"/>
              <a:t> </a:t>
            </a:r>
            <a:r>
              <a:rPr lang="en-GB" dirty="0" err="1"/>
              <a:t>quisque</a:t>
            </a:r>
            <a:r>
              <a:rPr lang="en-GB" dirty="0"/>
              <a:t> non </a:t>
            </a:r>
            <a:r>
              <a:rPr lang="en-GB" dirty="0" err="1"/>
              <a:t>tellus</a:t>
            </a:r>
            <a:r>
              <a:rPr lang="en-GB" dirty="0"/>
              <a:t> </a:t>
            </a:r>
            <a:r>
              <a:rPr lang="en-GB" dirty="0" err="1"/>
              <a:t>orci</a:t>
            </a:r>
            <a:r>
              <a:rPr lang="en-GB" dirty="0"/>
              <a:t> ac </a:t>
            </a:r>
            <a:r>
              <a:rPr lang="en-GB" dirty="0" err="1"/>
              <a:t>auctor</a:t>
            </a:r>
            <a:r>
              <a:rPr lang="en-GB" dirty="0"/>
              <a:t> </a:t>
            </a:r>
            <a:r>
              <a:rPr lang="en-GB" dirty="0" err="1"/>
              <a:t>augue</a:t>
            </a:r>
            <a:r>
              <a:rPr lang="en-GB" dirty="0"/>
              <a:t>. </a:t>
            </a:r>
            <a:r>
              <a:rPr lang="en-GB" dirty="0" err="1"/>
              <a:t>Consectetur</a:t>
            </a:r>
            <a:r>
              <a:rPr lang="en-GB" dirty="0"/>
              <a:t> libero id </a:t>
            </a:r>
            <a:r>
              <a:rPr lang="en-GB" dirty="0" err="1"/>
              <a:t>faucibus</a:t>
            </a:r>
            <a:r>
              <a:rPr lang="en-GB" dirty="0"/>
              <a:t> </a:t>
            </a:r>
            <a:r>
              <a:rPr lang="en-GB" dirty="0" err="1"/>
              <a:t>nisl</a:t>
            </a:r>
            <a:r>
              <a:rPr lang="en-GB" dirty="0"/>
              <a:t>.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risus</a:t>
            </a:r>
            <a:r>
              <a:rPr lang="en-GB" dirty="0"/>
              <a:t> </a:t>
            </a:r>
            <a:r>
              <a:rPr lang="en-GB" dirty="0" err="1"/>
              <a:t>pretium</a:t>
            </a:r>
            <a:r>
              <a:rPr lang="en-GB" dirty="0"/>
              <a:t> quam </a:t>
            </a:r>
            <a:r>
              <a:rPr lang="en-GB" dirty="0" err="1"/>
              <a:t>vulputate</a:t>
            </a:r>
            <a:r>
              <a:rPr lang="en-GB" dirty="0"/>
              <a:t> </a:t>
            </a:r>
            <a:r>
              <a:rPr lang="en-GB" dirty="0" err="1"/>
              <a:t>dignissim</a:t>
            </a:r>
            <a:r>
              <a:rPr lang="en-GB" dirty="0"/>
              <a:t> </a:t>
            </a:r>
            <a:r>
              <a:rPr lang="en-GB" dirty="0" err="1"/>
              <a:t>suspendisse</a:t>
            </a:r>
            <a:r>
              <a:rPr lang="en-GB" dirty="0"/>
              <a:t> in. </a:t>
            </a:r>
            <a:r>
              <a:rPr lang="en-GB" dirty="0" err="1"/>
              <a:t>Erat</a:t>
            </a:r>
            <a:r>
              <a:rPr lang="en-GB" dirty="0"/>
              <a:t> </a:t>
            </a:r>
            <a:r>
              <a:rPr lang="en-GB" dirty="0" err="1"/>
              <a:t>pellentesque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 at </a:t>
            </a:r>
            <a:r>
              <a:rPr lang="en-GB" dirty="0" err="1"/>
              <a:t>imperdiet</a:t>
            </a:r>
            <a:r>
              <a:rPr lang="en-GB" dirty="0"/>
              <a:t> dui.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risus</a:t>
            </a:r>
            <a:r>
              <a:rPr lang="en-GB" dirty="0"/>
              <a:t> </a:t>
            </a:r>
            <a:r>
              <a:rPr lang="en-GB" dirty="0" err="1"/>
              <a:t>nullam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felis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nunc</a:t>
            </a:r>
            <a:r>
              <a:rPr lang="en-GB" dirty="0"/>
              <a:t> </a:t>
            </a:r>
            <a:r>
              <a:rPr lang="en-GB" dirty="0" err="1"/>
              <a:t>lobortis</a:t>
            </a:r>
            <a:r>
              <a:rPr lang="en-GB" dirty="0"/>
              <a:t>. Libero </a:t>
            </a:r>
            <a:r>
              <a:rPr lang="en-GB" dirty="0" err="1"/>
              <a:t>nunc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 </a:t>
            </a:r>
            <a:r>
              <a:rPr lang="en-GB" dirty="0" err="1"/>
              <a:t>interdum</a:t>
            </a:r>
            <a:r>
              <a:rPr lang="en-GB" dirty="0"/>
              <a:t> </a:t>
            </a:r>
            <a:r>
              <a:rPr lang="en-GB" dirty="0" err="1"/>
              <a:t>varius</a:t>
            </a:r>
            <a:r>
              <a:rPr lang="en-GB" dirty="0"/>
              <a:t>. </a:t>
            </a:r>
            <a:r>
              <a:rPr lang="en-GB" dirty="0" err="1"/>
              <a:t>Ullamcorper</a:t>
            </a:r>
            <a:r>
              <a:rPr lang="en-GB" dirty="0"/>
              <a:t> a lacus </a:t>
            </a:r>
            <a:r>
              <a:rPr lang="en-GB" dirty="0" err="1"/>
              <a:t>vestibulum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arcu</a:t>
            </a:r>
            <a:r>
              <a:rPr lang="en-GB" dirty="0"/>
              <a:t> non </a:t>
            </a:r>
            <a:r>
              <a:rPr lang="en-GB" dirty="0" err="1"/>
              <a:t>odio</a:t>
            </a:r>
            <a:r>
              <a:rPr lang="en-GB" dirty="0"/>
              <a:t> </a:t>
            </a:r>
            <a:r>
              <a:rPr lang="en-GB" dirty="0" err="1"/>
              <a:t>euismod</a:t>
            </a:r>
            <a:r>
              <a:rPr lang="en-GB" dirty="0"/>
              <a:t>. Ipsum </a:t>
            </a:r>
            <a:r>
              <a:rPr lang="en-GB" dirty="0" err="1"/>
              <a:t>faucibus</a:t>
            </a:r>
            <a:r>
              <a:rPr lang="en-GB" dirty="0"/>
              <a:t> vitae </a:t>
            </a:r>
            <a:r>
              <a:rPr lang="en-GB" dirty="0" err="1"/>
              <a:t>aliquet</a:t>
            </a:r>
            <a:r>
              <a:rPr lang="en-GB" dirty="0"/>
              <a:t> </a:t>
            </a:r>
            <a:r>
              <a:rPr lang="en-GB" dirty="0" err="1"/>
              <a:t>nec</a:t>
            </a:r>
            <a:r>
              <a:rPr lang="en-GB" dirty="0"/>
              <a:t>. Platea </a:t>
            </a:r>
            <a:r>
              <a:rPr lang="en-GB" dirty="0" err="1"/>
              <a:t>dictumst</a:t>
            </a:r>
            <a:r>
              <a:rPr lang="en-GB" dirty="0"/>
              <a:t> </a:t>
            </a:r>
            <a:r>
              <a:rPr lang="en-GB" dirty="0" err="1"/>
              <a:t>quisque</a:t>
            </a:r>
            <a:r>
              <a:rPr lang="en-GB" dirty="0"/>
              <a:t> </a:t>
            </a:r>
            <a:r>
              <a:rPr lang="en-GB" dirty="0" err="1"/>
              <a:t>sagittis</a:t>
            </a:r>
            <a:r>
              <a:rPr lang="en-GB" dirty="0"/>
              <a:t> </a:t>
            </a:r>
            <a:r>
              <a:rPr lang="en-GB" dirty="0" err="1"/>
              <a:t>purus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volutpat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 </a:t>
            </a:r>
            <a:r>
              <a:rPr lang="en-GB" dirty="0" err="1"/>
              <a:t>mauris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A </a:t>
            </a:r>
            <a:r>
              <a:rPr lang="en-GB" dirty="0" err="1"/>
              <a:t>scelerisque</a:t>
            </a:r>
            <a:r>
              <a:rPr lang="en-GB" dirty="0"/>
              <a:t> </a:t>
            </a:r>
            <a:r>
              <a:rPr lang="en-GB" dirty="0" err="1"/>
              <a:t>purus</a:t>
            </a:r>
            <a:r>
              <a:rPr lang="en-GB" dirty="0"/>
              <a:t> semper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duis</a:t>
            </a:r>
            <a:r>
              <a:rPr lang="en-GB" dirty="0"/>
              <a:t> at </a:t>
            </a:r>
            <a:r>
              <a:rPr lang="en-GB" dirty="0" err="1"/>
              <a:t>tellus</a:t>
            </a:r>
            <a:r>
              <a:rPr lang="en-GB" dirty="0"/>
              <a:t> at. </a:t>
            </a:r>
            <a:r>
              <a:rPr lang="en-GB" dirty="0" err="1"/>
              <a:t>Magnis</a:t>
            </a:r>
            <a:r>
              <a:rPr lang="en-GB" dirty="0"/>
              <a:t> dis parturient </a:t>
            </a:r>
            <a:r>
              <a:rPr lang="en-GB" dirty="0" err="1"/>
              <a:t>montes</a:t>
            </a:r>
            <a:r>
              <a:rPr lang="en-GB" dirty="0"/>
              <a:t> </a:t>
            </a:r>
            <a:r>
              <a:rPr lang="en-GB" dirty="0" err="1"/>
              <a:t>nascetur</a:t>
            </a:r>
            <a:r>
              <a:rPr lang="en-GB" dirty="0"/>
              <a:t> </a:t>
            </a:r>
            <a:r>
              <a:rPr lang="en-GB" dirty="0" err="1"/>
              <a:t>ridiculus</a:t>
            </a:r>
            <a:r>
              <a:rPr lang="en-GB" dirty="0"/>
              <a:t> mus. </a:t>
            </a:r>
            <a:r>
              <a:rPr lang="en-GB" dirty="0" err="1"/>
              <a:t>Arcu</a:t>
            </a:r>
            <a:r>
              <a:rPr lang="en-GB" dirty="0"/>
              <a:t> </a:t>
            </a:r>
            <a:r>
              <a:rPr lang="en-GB" dirty="0" err="1"/>
              <a:t>bibendum</a:t>
            </a:r>
            <a:r>
              <a:rPr lang="en-GB" dirty="0"/>
              <a:t> at </a:t>
            </a:r>
            <a:r>
              <a:rPr lang="en-GB" dirty="0" err="1"/>
              <a:t>varius</a:t>
            </a:r>
            <a:r>
              <a:rPr lang="en-GB" dirty="0"/>
              <a:t> </a:t>
            </a:r>
            <a:r>
              <a:rPr lang="en-GB" dirty="0" err="1"/>
              <a:t>vel</a:t>
            </a:r>
            <a:r>
              <a:rPr lang="en-GB" dirty="0"/>
              <a:t> pharetra </a:t>
            </a:r>
            <a:r>
              <a:rPr lang="en-GB" dirty="0" err="1"/>
              <a:t>vel</a:t>
            </a:r>
            <a:r>
              <a:rPr lang="en-GB" dirty="0"/>
              <a:t> </a:t>
            </a:r>
            <a:r>
              <a:rPr lang="en-GB" dirty="0" err="1"/>
              <a:t>turpis</a:t>
            </a:r>
            <a:r>
              <a:rPr lang="en-GB" dirty="0"/>
              <a:t>. Cum </a:t>
            </a:r>
            <a:r>
              <a:rPr lang="en-GB" dirty="0" err="1"/>
              <a:t>sociis</a:t>
            </a:r>
            <a:r>
              <a:rPr lang="en-GB" dirty="0"/>
              <a:t> </a:t>
            </a:r>
            <a:r>
              <a:rPr lang="en-GB" dirty="0" err="1"/>
              <a:t>natoque</a:t>
            </a:r>
            <a:r>
              <a:rPr lang="en-GB" dirty="0"/>
              <a:t> </a:t>
            </a:r>
            <a:r>
              <a:rPr lang="en-GB" dirty="0" err="1"/>
              <a:t>penatibus</a:t>
            </a:r>
            <a:r>
              <a:rPr lang="en-GB" dirty="0"/>
              <a:t> et </a:t>
            </a:r>
            <a:r>
              <a:rPr lang="en-GB" dirty="0" err="1"/>
              <a:t>magnis</a:t>
            </a:r>
            <a:r>
              <a:rPr lang="en-GB" dirty="0"/>
              <a:t> dis parturient </a:t>
            </a:r>
            <a:r>
              <a:rPr lang="en-GB" dirty="0" err="1"/>
              <a:t>montes</a:t>
            </a:r>
            <a:r>
              <a:rPr lang="en-GB" dirty="0"/>
              <a:t> </a:t>
            </a:r>
            <a:r>
              <a:rPr lang="en-GB" dirty="0" err="1"/>
              <a:t>nascetur</a:t>
            </a:r>
            <a:r>
              <a:rPr lang="en-GB" dirty="0"/>
              <a:t>.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blandit</a:t>
            </a:r>
            <a:r>
              <a:rPr lang="en-GB" dirty="0"/>
              <a:t> libero </a:t>
            </a:r>
            <a:r>
              <a:rPr lang="en-GB" dirty="0" err="1"/>
              <a:t>volutpat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cras</a:t>
            </a:r>
            <a:r>
              <a:rPr lang="en-GB" dirty="0"/>
              <a:t> </a:t>
            </a:r>
            <a:r>
              <a:rPr lang="en-GB" dirty="0" err="1"/>
              <a:t>ornare</a:t>
            </a:r>
            <a:r>
              <a:rPr lang="en-GB" dirty="0"/>
              <a:t> </a:t>
            </a:r>
            <a:r>
              <a:rPr lang="en-GB" dirty="0" err="1"/>
              <a:t>arcu</a:t>
            </a:r>
            <a:r>
              <a:rPr lang="en-GB" dirty="0"/>
              <a:t> dui </a:t>
            </a:r>
            <a:r>
              <a:rPr lang="en-GB" dirty="0" err="1"/>
              <a:t>vivamus</a:t>
            </a:r>
            <a:r>
              <a:rPr lang="en-GB" dirty="0"/>
              <a:t>. </a:t>
            </a:r>
            <a:r>
              <a:rPr lang="en-GB" dirty="0" err="1"/>
              <a:t>Dignissim</a:t>
            </a:r>
            <a:r>
              <a:rPr lang="en-GB" dirty="0"/>
              <a:t> convallis </a:t>
            </a:r>
            <a:r>
              <a:rPr lang="en-GB" dirty="0" err="1"/>
              <a:t>aenean</a:t>
            </a:r>
            <a:r>
              <a:rPr lang="en-GB" dirty="0"/>
              <a:t> et </a:t>
            </a:r>
            <a:r>
              <a:rPr lang="en-GB" dirty="0" err="1"/>
              <a:t>tortor</a:t>
            </a:r>
            <a:r>
              <a:rPr lang="en-GB" dirty="0"/>
              <a:t> at. </a:t>
            </a:r>
            <a:r>
              <a:rPr lang="en-GB" dirty="0" err="1"/>
              <a:t>Tellus</a:t>
            </a:r>
            <a:r>
              <a:rPr lang="en-GB" dirty="0"/>
              <a:t> </a:t>
            </a:r>
            <a:r>
              <a:rPr lang="en-GB" dirty="0" err="1"/>
              <a:t>elementum</a:t>
            </a:r>
            <a:r>
              <a:rPr lang="en-GB" dirty="0"/>
              <a:t> </a:t>
            </a:r>
            <a:r>
              <a:rPr lang="en-GB" dirty="0" err="1"/>
              <a:t>sagittis</a:t>
            </a:r>
            <a:r>
              <a:rPr lang="en-GB" dirty="0"/>
              <a:t> vitae et </a:t>
            </a:r>
            <a:r>
              <a:rPr lang="en-GB" dirty="0" err="1"/>
              <a:t>leo</a:t>
            </a:r>
            <a:r>
              <a:rPr lang="en-GB" dirty="0"/>
              <a:t> </a:t>
            </a:r>
            <a:r>
              <a:rPr lang="en-GB" dirty="0" err="1"/>
              <a:t>duis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diam. Massa </a:t>
            </a:r>
            <a:r>
              <a:rPr lang="en-GB" dirty="0" err="1"/>
              <a:t>enim</a:t>
            </a:r>
            <a:r>
              <a:rPr lang="en-GB" dirty="0"/>
              <a:t> </a:t>
            </a:r>
            <a:r>
              <a:rPr lang="en-GB" dirty="0" err="1"/>
              <a:t>nec</a:t>
            </a:r>
            <a:r>
              <a:rPr lang="en-GB" dirty="0"/>
              <a:t> dui </a:t>
            </a:r>
            <a:r>
              <a:rPr lang="en-GB" dirty="0" err="1"/>
              <a:t>nunc</a:t>
            </a:r>
            <a:r>
              <a:rPr lang="en-GB" dirty="0"/>
              <a:t> </a:t>
            </a:r>
            <a:r>
              <a:rPr lang="en-GB" dirty="0" err="1"/>
              <a:t>mattis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tellus</a:t>
            </a:r>
            <a:r>
              <a:rPr lang="en-GB" dirty="0"/>
              <a:t> </a:t>
            </a:r>
            <a:r>
              <a:rPr lang="en-GB" dirty="0" err="1"/>
              <a:t>elementum</a:t>
            </a:r>
            <a:r>
              <a:rPr lang="en-GB" dirty="0"/>
              <a:t>. </a:t>
            </a:r>
            <a:r>
              <a:rPr lang="en-GB" dirty="0" err="1"/>
              <a:t>Scelerisque</a:t>
            </a:r>
            <a:r>
              <a:rPr lang="en-GB" dirty="0"/>
              <a:t> </a:t>
            </a:r>
            <a:r>
              <a:rPr lang="en-GB" dirty="0" err="1"/>
              <a:t>felis</a:t>
            </a:r>
            <a:r>
              <a:rPr lang="en-GB" dirty="0"/>
              <a:t> </a:t>
            </a:r>
            <a:r>
              <a:rPr lang="en-GB" dirty="0" err="1"/>
              <a:t>imperdiet</a:t>
            </a:r>
            <a:r>
              <a:rPr lang="en-GB" dirty="0"/>
              <a:t> </a:t>
            </a:r>
            <a:r>
              <a:rPr lang="en-GB" dirty="0" err="1"/>
              <a:t>proin</a:t>
            </a:r>
            <a:r>
              <a:rPr lang="en-GB" dirty="0"/>
              <a:t> </a:t>
            </a:r>
            <a:r>
              <a:rPr lang="en-GB" dirty="0" err="1"/>
              <a:t>fermentum</a:t>
            </a:r>
            <a:r>
              <a:rPr lang="en-GB" dirty="0"/>
              <a:t> </a:t>
            </a:r>
            <a:r>
              <a:rPr lang="en-GB" dirty="0" err="1"/>
              <a:t>leo</a:t>
            </a:r>
            <a:r>
              <a:rPr lang="en-GB" dirty="0"/>
              <a:t>. </a:t>
            </a:r>
            <a:r>
              <a:rPr lang="en-GB" dirty="0" err="1"/>
              <a:t>Mauris</a:t>
            </a:r>
            <a:r>
              <a:rPr lang="en-GB" dirty="0"/>
              <a:t> vitae </a:t>
            </a:r>
            <a:r>
              <a:rPr lang="en-GB" dirty="0" err="1"/>
              <a:t>ultricies</a:t>
            </a:r>
            <a:r>
              <a:rPr lang="en-GB" dirty="0"/>
              <a:t> </a:t>
            </a:r>
            <a:r>
              <a:rPr lang="en-GB" dirty="0" err="1"/>
              <a:t>leo</a:t>
            </a:r>
            <a:r>
              <a:rPr lang="en-GB" dirty="0"/>
              <a:t> integer </a:t>
            </a:r>
            <a:r>
              <a:rPr lang="en-GB" dirty="0" err="1"/>
              <a:t>malesuada</a:t>
            </a:r>
            <a:r>
              <a:rPr lang="en-GB" dirty="0"/>
              <a:t> </a:t>
            </a:r>
            <a:r>
              <a:rPr lang="en-GB" dirty="0" err="1"/>
              <a:t>nunc</a:t>
            </a:r>
            <a:r>
              <a:rPr lang="en-GB" dirty="0"/>
              <a:t> </a:t>
            </a:r>
            <a:r>
              <a:rPr lang="en-GB" dirty="0" err="1"/>
              <a:t>vel</a:t>
            </a:r>
            <a:r>
              <a:rPr lang="en-GB" dirty="0"/>
              <a:t> </a:t>
            </a:r>
            <a:r>
              <a:rPr lang="en-GB" dirty="0" err="1"/>
              <a:t>risus</a:t>
            </a:r>
            <a:r>
              <a:rPr lang="en-GB" dirty="0"/>
              <a:t>. </a:t>
            </a:r>
            <a:r>
              <a:rPr lang="en-GB" dirty="0" err="1"/>
              <a:t>Tellus</a:t>
            </a:r>
            <a:r>
              <a:rPr lang="en-GB" dirty="0"/>
              <a:t> integer </a:t>
            </a:r>
            <a:r>
              <a:rPr lang="en-GB" dirty="0" err="1"/>
              <a:t>feugiat</a:t>
            </a:r>
            <a:r>
              <a:rPr lang="en-GB" dirty="0"/>
              <a:t> </a:t>
            </a:r>
            <a:r>
              <a:rPr lang="en-GB" dirty="0" err="1"/>
              <a:t>scelerisque</a:t>
            </a:r>
            <a:r>
              <a:rPr lang="en-GB" dirty="0"/>
              <a:t> </a:t>
            </a:r>
            <a:r>
              <a:rPr lang="en-GB" dirty="0" err="1"/>
              <a:t>varius</a:t>
            </a:r>
            <a:r>
              <a:rPr lang="en-GB" dirty="0"/>
              <a:t> </a:t>
            </a:r>
            <a:r>
              <a:rPr lang="en-GB" dirty="0" err="1"/>
              <a:t>morbi</a:t>
            </a:r>
            <a:r>
              <a:rPr lang="en-GB" dirty="0"/>
              <a:t>. Et pharetra </a:t>
            </a:r>
            <a:r>
              <a:rPr lang="en-GB" dirty="0" err="1"/>
              <a:t>pharetra</a:t>
            </a:r>
            <a:r>
              <a:rPr lang="en-GB" dirty="0"/>
              <a:t> </a:t>
            </a:r>
            <a:r>
              <a:rPr lang="en-GB" dirty="0" err="1"/>
              <a:t>massa</a:t>
            </a:r>
            <a:r>
              <a:rPr lang="en-GB" dirty="0"/>
              <a:t> </a:t>
            </a:r>
            <a:r>
              <a:rPr lang="en-GB" dirty="0" err="1"/>
              <a:t>massa</a:t>
            </a:r>
            <a:r>
              <a:rPr lang="en-GB" dirty="0"/>
              <a:t>. </a:t>
            </a:r>
            <a:r>
              <a:rPr lang="en-GB" dirty="0" err="1"/>
              <a:t>Risus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viverra</a:t>
            </a:r>
            <a:r>
              <a:rPr lang="en-GB" dirty="0"/>
              <a:t> </a:t>
            </a:r>
            <a:r>
              <a:rPr lang="en-GB" dirty="0" err="1"/>
              <a:t>maecenas</a:t>
            </a:r>
            <a:r>
              <a:rPr lang="en-GB" dirty="0"/>
              <a:t> </a:t>
            </a:r>
            <a:r>
              <a:rPr lang="en-GB" dirty="0" err="1"/>
              <a:t>accumsan</a:t>
            </a:r>
            <a:r>
              <a:rPr lang="en-GB" dirty="0"/>
              <a:t> lacus </a:t>
            </a:r>
            <a:r>
              <a:rPr lang="en-GB" dirty="0" err="1"/>
              <a:t>vel</a:t>
            </a:r>
            <a:r>
              <a:rPr lang="en-GB" dirty="0"/>
              <a:t> </a:t>
            </a:r>
            <a:r>
              <a:rPr lang="en-GB" dirty="0" err="1"/>
              <a:t>facilisis</a:t>
            </a:r>
            <a:r>
              <a:rPr lang="en-GB" dirty="0"/>
              <a:t> </a:t>
            </a:r>
            <a:r>
              <a:rPr lang="en-GB" dirty="0" err="1"/>
              <a:t>volutpat</a:t>
            </a:r>
            <a:r>
              <a:rPr lang="en-GB" dirty="0"/>
              <a:t>. A </a:t>
            </a:r>
            <a:r>
              <a:rPr lang="en-GB" dirty="0" err="1"/>
              <a:t>iaculis</a:t>
            </a:r>
            <a:r>
              <a:rPr lang="en-GB" dirty="0"/>
              <a:t> at </a:t>
            </a:r>
            <a:r>
              <a:rPr lang="en-GB" dirty="0" err="1"/>
              <a:t>erat</a:t>
            </a:r>
            <a:r>
              <a:rPr lang="en-GB" dirty="0"/>
              <a:t> </a:t>
            </a:r>
            <a:r>
              <a:rPr lang="en-GB" dirty="0" err="1"/>
              <a:t>pellentesque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. </a:t>
            </a:r>
            <a:r>
              <a:rPr lang="en-GB" dirty="0" err="1"/>
              <a:t>Egestas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risus</a:t>
            </a:r>
            <a:r>
              <a:rPr lang="en-GB" dirty="0"/>
              <a:t> </a:t>
            </a:r>
            <a:r>
              <a:rPr lang="en-GB" dirty="0" err="1"/>
              <a:t>pretium</a:t>
            </a:r>
            <a:r>
              <a:rPr lang="en-GB" dirty="0"/>
              <a:t> quam </a:t>
            </a:r>
            <a:r>
              <a:rPr lang="en-GB" dirty="0" err="1"/>
              <a:t>vulputate</a:t>
            </a:r>
            <a:r>
              <a:rPr lang="en-GB" dirty="0"/>
              <a:t> </a:t>
            </a:r>
            <a:r>
              <a:rPr lang="en-GB" dirty="0" err="1"/>
              <a:t>dignissim</a:t>
            </a:r>
            <a:r>
              <a:rPr lang="en-GB" dirty="0"/>
              <a:t>. </a:t>
            </a:r>
            <a:r>
              <a:rPr lang="en-GB" dirty="0" err="1"/>
              <a:t>Venenatis</a:t>
            </a:r>
            <a:r>
              <a:rPr lang="en-GB" dirty="0"/>
              <a:t> </a:t>
            </a:r>
            <a:r>
              <a:rPr lang="en-GB" dirty="0" err="1"/>
              <a:t>lectus</a:t>
            </a:r>
            <a:r>
              <a:rPr lang="en-GB" dirty="0"/>
              <a:t> magna </a:t>
            </a:r>
            <a:r>
              <a:rPr lang="en-GB" dirty="0" err="1"/>
              <a:t>fringilla</a:t>
            </a:r>
            <a:r>
              <a:rPr lang="en-GB" dirty="0"/>
              <a:t> </a:t>
            </a:r>
            <a:r>
              <a:rPr lang="en-GB" dirty="0" err="1"/>
              <a:t>urna</a:t>
            </a:r>
            <a:r>
              <a:rPr lang="en-GB" dirty="0"/>
              <a:t> </a:t>
            </a:r>
            <a:r>
              <a:rPr lang="en-GB" dirty="0" err="1"/>
              <a:t>porttitor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 err="1"/>
              <a:t>Pellentesque</a:t>
            </a:r>
            <a:r>
              <a:rPr lang="en-GB" dirty="0"/>
              <a:t> habitant </a:t>
            </a:r>
            <a:r>
              <a:rPr lang="en-GB" dirty="0" err="1"/>
              <a:t>morbi</a:t>
            </a:r>
            <a:r>
              <a:rPr lang="en-GB" dirty="0"/>
              <a:t> </a:t>
            </a:r>
            <a:r>
              <a:rPr lang="en-GB" dirty="0" err="1"/>
              <a:t>tristique</a:t>
            </a:r>
            <a:r>
              <a:rPr lang="en-GB" dirty="0"/>
              <a:t> </a:t>
            </a:r>
            <a:r>
              <a:rPr lang="en-GB" dirty="0" err="1"/>
              <a:t>senectus</a:t>
            </a:r>
            <a:r>
              <a:rPr lang="en-GB" dirty="0"/>
              <a:t> et </a:t>
            </a:r>
            <a:r>
              <a:rPr lang="en-GB" dirty="0" err="1"/>
              <a:t>netus</a:t>
            </a:r>
            <a:r>
              <a:rPr lang="en-GB" dirty="0"/>
              <a:t> et </a:t>
            </a:r>
            <a:r>
              <a:rPr lang="en-GB" dirty="0" err="1"/>
              <a:t>malesuada</a:t>
            </a:r>
            <a:r>
              <a:rPr lang="en-GB" dirty="0"/>
              <a:t> fames. </a:t>
            </a:r>
            <a:r>
              <a:rPr lang="en-GB" dirty="0" err="1"/>
              <a:t>Sed</a:t>
            </a:r>
            <a:r>
              <a:rPr lang="en-GB" dirty="0"/>
              <a:t> libero </a:t>
            </a:r>
            <a:r>
              <a:rPr lang="en-GB" dirty="0" err="1"/>
              <a:t>enim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faucibus</a:t>
            </a:r>
            <a:r>
              <a:rPr lang="en-GB" dirty="0"/>
              <a:t> </a:t>
            </a:r>
            <a:r>
              <a:rPr lang="en-GB" dirty="0" err="1"/>
              <a:t>turpis</a:t>
            </a:r>
            <a:r>
              <a:rPr lang="en-GB" dirty="0"/>
              <a:t>. </a:t>
            </a:r>
            <a:r>
              <a:rPr lang="en-GB" dirty="0" err="1"/>
              <a:t>Morbi</a:t>
            </a:r>
            <a:r>
              <a:rPr lang="en-GB" dirty="0"/>
              <a:t> </a:t>
            </a:r>
            <a:r>
              <a:rPr lang="en-GB" dirty="0" err="1"/>
              <a:t>leo</a:t>
            </a:r>
            <a:r>
              <a:rPr lang="en-GB" dirty="0"/>
              <a:t> </a:t>
            </a:r>
            <a:r>
              <a:rPr lang="en-GB" dirty="0" err="1"/>
              <a:t>urna</a:t>
            </a:r>
            <a:r>
              <a:rPr lang="en-GB" dirty="0"/>
              <a:t> </a:t>
            </a:r>
            <a:r>
              <a:rPr lang="en-GB" dirty="0" err="1"/>
              <a:t>molestie</a:t>
            </a:r>
            <a:r>
              <a:rPr lang="en-GB" dirty="0"/>
              <a:t> at </a:t>
            </a:r>
            <a:r>
              <a:rPr lang="en-GB" dirty="0" err="1"/>
              <a:t>elementum</a:t>
            </a:r>
            <a:r>
              <a:rPr lang="en-GB" dirty="0"/>
              <a:t>. Id cursus </a:t>
            </a:r>
            <a:r>
              <a:rPr lang="en-GB" dirty="0" err="1"/>
              <a:t>metus</a:t>
            </a:r>
            <a:r>
              <a:rPr lang="en-GB" dirty="0"/>
              <a:t> </a:t>
            </a:r>
            <a:r>
              <a:rPr lang="en-GB" dirty="0" err="1"/>
              <a:t>aliquam</a:t>
            </a:r>
            <a:r>
              <a:rPr lang="en-GB" dirty="0"/>
              <a:t> </a:t>
            </a:r>
            <a:r>
              <a:rPr lang="en-GB" dirty="0" err="1"/>
              <a:t>eleifend</a:t>
            </a:r>
            <a:r>
              <a:rPr lang="en-GB" dirty="0"/>
              <a:t> mi. Ac </a:t>
            </a:r>
            <a:r>
              <a:rPr lang="en-GB" dirty="0" err="1"/>
              <a:t>placerat</a:t>
            </a:r>
            <a:r>
              <a:rPr lang="en-GB" dirty="0"/>
              <a:t> </a:t>
            </a:r>
            <a:r>
              <a:rPr lang="en-GB" dirty="0" err="1"/>
              <a:t>vestibulum</a:t>
            </a:r>
            <a:r>
              <a:rPr lang="en-GB" dirty="0"/>
              <a:t> </a:t>
            </a:r>
            <a:r>
              <a:rPr lang="en-GB" dirty="0" err="1"/>
              <a:t>lectus</a:t>
            </a:r>
            <a:r>
              <a:rPr lang="en-GB" dirty="0"/>
              <a:t> </a:t>
            </a:r>
            <a:r>
              <a:rPr lang="en-GB" dirty="0" err="1"/>
              <a:t>mauris</a:t>
            </a:r>
            <a:r>
              <a:rPr lang="en-GB" dirty="0"/>
              <a:t> </a:t>
            </a:r>
            <a:r>
              <a:rPr lang="en-GB" dirty="0" err="1"/>
              <a:t>ultrices</a:t>
            </a:r>
            <a:r>
              <a:rPr lang="en-GB" dirty="0"/>
              <a:t> </a:t>
            </a:r>
            <a:r>
              <a:rPr lang="en-GB" dirty="0" err="1"/>
              <a:t>eros</a:t>
            </a:r>
            <a:r>
              <a:rPr lang="en-GB" dirty="0"/>
              <a:t>. Cursus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nunc</a:t>
            </a:r>
            <a:r>
              <a:rPr lang="en-GB" dirty="0"/>
              <a:t> </a:t>
            </a:r>
            <a:r>
              <a:rPr lang="en-GB" dirty="0" err="1"/>
              <a:t>scelerisque</a:t>
            </a:r>
            <a:r>
              <a:rPr lang="en-GB" dirty="0"/>
              <a:t> </a:t>
            </a:r>
            <a:r>
              <a:rPr lang="en-GB" dirty="0" err="1"/>
              <a:t>viverra</a:t>
            </a:r>
            <a:r>
              <a:rPr lang="en-GB" dirty="0"/>
              <a:t>. </a:t>
            </a:r>
            <a:r>
              <a:rPr lang="en-GB" dirty="0" err="1"/>
              <a:t>Diam</a:t>
            </a:r>
            <a:r>
              <a:rPr lang="en-GB" dirty="0"/>
              <a:t> in </a:t>
            </a:r>
            <a:r>
              <a:rPr lang="en-GB" dirty="0" err="1"/>
              <a:t>arcu</a:t>
            </a:r>
            <a:r>
              <a:rPr lang="en-GB" dirty="0"/>
              <a:t> cursus </a:t>
            </a:r>
            <a:r>
              <a:rPr lang="en-GB" dirty="0" err="1"/>
              <a:t>euismod</a:t>
            </a:r>
            <a:r>
              <a:rPr lang="en-GB" dirty="0"/>
              <a:t>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viverra</a:t>
            </a:r>
            <a:r>
              <a:rPr lang="en-GB" dirty="0"/>
              <a:t> </a:t>
            </a:r>
            <a:r>
              <a:rPr lang="en-GB" dirty="0" err="1"/>
              <a:t>nibh</a:t>
            </a:r>
            <a:r>
              <a:rPr lang="en-GB" dirty="0"/>
              <a:t> </a:t>
            </a:r>
            <a:r>
              <a:rPr lang="en-GB" dirty="0" err="1"/>
              <a:t>cras</a:t>
            </a:r>
            <a:r>
              <a:rPr lang="en-GB" dirty="0"/>
              <a:t>.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 semper </a:t>
            </a:r>
            <a:r>
              <a:rPr lang="en-GB" dirty="0" err="1"/>
              <a:t>viverra</a:t>
            </a:r>
            <a:r>
              <a:rPr lang="en-GB" dirty="0"/>
              <a:t> </a:t>
            </a:r>
            <a:r>
              <a:rPr lang="en-GB" dirty="0" err="1"/>
              <a:t>nam</a:t>
            </a:r>
            <a:r>
              <a:rPr lang="en-GB" dirty="0"/>
              <a:t> libero </a:t>
            </a:r>
            <a:r>
              <a:rPr lang="en-GB" dirty="0" err="1"/>
              <a:t>justo</a:t>
            </a:r>
            <a:r>
              <a:rPr lang="en-GB" dirty="0"/>
              <a:t>.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 </a:t>
            </a:r>
            <a:r>
              <a:rPr lang="en-GB" dirty="0" err="1"/>
              <a:t>duis</a:t>
            </a:r>
            <a:r>
              <a:rPr lang="en-GB" dirty="0"/>
              <a:t> </a:t>
            </a:r>
            <a:r>
              <a:rPr lang="en-GB" dirty="0" err="1"/>
              <a:t>tristique</a:t>
            </a:r>
            <a:r>
              <a:rPr lang="en-GB" dirty="0"/>
              <a:t> </a:t>
            </a:r>
            <a:r>
              <a:rPr lang="en-GB" dirty="0" err="1"/>
              <a:t>sollicitudin</a:t>
            </a:r>
            <a:r>
              <a:rPr lang="en-GB" dirty="0"/>
              <a:t>. Vitae </a:t>
            </a:r>
            <a:r>
              <a:rPr lang="en-GB" dirty="0" err="1"/>
              <a:t>purus</a:t>
            </a:r>
            <a:r>
              <a:rPr lang="en-GB" dirty="0"/>
              <a:t> </a:t>
            </a:r>
            <a:r>
              <a:rPr lang="en-GB" dirty="0" err="1"/>
              <a:t>faucibus</a:t>
            </a:r>
            <a:r>
              <a:rPr lang="en-GB" dirty="0"/>
              <a:t> </a:t>
            </a:r>
            <a:r>
              <a:rPr lang="en-GB" dirty="0" err="1"/>
              <a:t>ornare</a:t>
            </a:r>
            <a:r>
              <a:rPr lang="en-GB" dirty="0"/>
              <a:t> </a:t>
            </a:r>
            <a:r>
              <a:rPr lang="en-GB" dirty="0" err="1"/>
              <a:t>suspendisse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nisi lacus sed.</a:t>
            </a:r>
          </a:p>
          <a:p>
            <a:endParaRPr lang="en-GB" dirty="0"/>
          </a:p>
          <a:p>
            <a:r>
              <a:rPr lang="en-GB" dirty="0"/>
              <a:t>Lacus </a:t>
            </a:r>
            <a:r>
              <a:rPr lang="en-GB" dirty="0" err="1"/>
              <a:t>suspendisse</a:t>
            </a:r>
            <a:r>
              <a:rPr lang="en-GB" dirty="0"/>
              <a:t> </a:t>
            </a:r>
            <a:r>
              <a:rPr lang="en-GB" dirty="0" err="1"/>
              <a:t>faucibus</a:t>
            </a:r>
            <a:r>
              <a:rPr lang="en-GB" dirty="0"/>
              <a:t> </a:t>
            </a:r>
            <a:r>
              <a:rPr lang="en-GB" dirty="0" err="1"/>
              <a:t>interdum</a:t>
            </a:r>
            <a:r>
              <a:rPr lang="en-GB" dirty="0"/>
              <a:t> </a:t>
            </a:r>
            <a:r>
              <a:rPr lang="en-GB" dirty="0" err="1"/>
              <a:t>posuere</a:t>
            </a:r>
            <a:r>
              <a:rPr lang="en-GB" dirty="0"/>
              <a:t>. </a:t>
            </a:r>
            <a:r>
              <a:rPr lang="en-GB" dirty="0" err="1"/>
              <a:t>Donec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vulputate</a:t>
            </a:r>
            <a:r>
              <a:rPr lang="en-GB" dirty="0"/>
              <a:t> </a:t>
            </a:r>
            <a:r>
              <a:rPr lang="en-GB" dirty="0" err="1"/>
              <a:t>ut.</a:t>
            </a:r>
            <a:r>
              <a:rPr lang="en-GB" dirty="0"/>
              <a:t> </a:t>
            </a:r>
            <a:r>
              <a:rPr lang="en-GB" dirty="0" err="1"/>
              <a:t>Sem</a:t>
            </a:r>
            <a:r>
              <a:rPr lang="en-GB" dirty="0"/>
              <a:t> et </a:t>
            </a:r>
            <a:r>
              <a:rPr lang="en-GB" dirty="0" err="1"/>
              <a:t>tortor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 id porta </a:t>
            </a:r>
            <a:r>
              <a:rPr lang="en-GB" dirty="0" err="1"/>
              <a:t>nibh</a:t>
            </a:r>
            <a:r>
              <a:rPr lang="en-GB" dirty="0"/>
              <a:t> </a:t>
            </a:r>
            <a:r>
              <a:rPr lang="en-GB" dirty="0" err="1"/>
              <a:t>venenatis</a:t>
            </a:r>
            <a:r>
              <a:rPr lang="en-GB" dirty="0"/>
              <a:t> </a:t>
            </a:r>
            <a:r>
              <a:rPr lang="en-GB" dirty="0" err="1"/>
              <a:t>cras</a:t>
            </a:r>
            <a:r>
              <a:rPr lang="en-GB" dirty="0"/>
              <a:t>. </a:t>
            </a:r>
            <a:r>
              <a:rPr lang="en-GB" dirty="0" err="1"/>
              <a:t>Velit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tortor</a:t>
            </a:r>
            <a:r>
              <a:rPr lang="en-GB" dirty="0"/>
              <a:t> </a:t>
            </a:r>
            <a:r>
              <a:rPr lang="en-GB" dirty="0" err="1"/>
              <a:t>pretium</a:t>
            </a:r>
            <a:r>
              <a:rPr lang="en-GB" dirty="0"/>
              <a:t> </a:t>
            </a:r>
            <a:r>
              <a:rPr lang="en-GB" dirty="0" err="1"/>
              <a:t>viverra</a:t>
            </a:r>
            <a:r>
              <a:rPr lang="en-GB" dirty="0"/>
              <a:t> </a:t>
            </a:r>
            <a:r>
              <a:rPr lang="en-GB" dirty="0" err="1"/>
              <a:t>suspendisse</a:t>
            </a:r>
            <a:r>
              <a:rPr lang="en-GB" dirty="0"/>
              <a:t> </a:t>
            </a:r>
            <a:r>
              <a:rPr lang="en-GB" dirty="0" err="1"/>
              <a:t>potenti</a:t>
            </a:r>
            <a:r>
              <a:rPr lang="en-GB" dirty="0"/>
              <a:t> </a:t>
            </a:r>
            <a:r>
              <a:rPr lang="en-GB" dirty="0" err="1"/>
              <a:t>nullam</a:t>
            </a:r>
            <a:r>
              <a:rPr lang="en-GB" dirty="0"/>
              <a:t> ac </a:t>
            </a:r>
            <a:r>
              <a:rPr lang="en-GB" dirty="0" err="1"/>
              <a:t>tortor</a:t>
            </a:r>
            <a:r>
              <a:rPr lang="en-GB" dirty="0"/>
              <a:t>. </a:t>
            </a:r>
            <a:r>
              <a:rPr lang="en-GB" dirty="0" err="1"/>
              <a:t>Nullam</a:t>
            </a:r>
            <a:r>
              <a:rPr lang="en-GB" dirty="0"/>
              <a:t> </a:t>
            </a:r>
            <a:r>
              <a:rPr lang="en-GB" dirty="0" err="1"/>
              <a:t>vehicula</a:t>
            </a:r>
            <a:r>
              <a:rPr lang="en-GB" dirty="0"/>
              <a:t> ipsum a </a:t>
            </a:r>
            <a:r>
              <a:rPr lang="en-GB" dirty="0" err="1"/>
              <a:t>arcu</a:t>
            </a:r>
            <a:r>
              <a:rPr lang="en-GB" dirty="0"/>
              <a:t> cursus vitae </a:t>
            </a:r>
            <a:r>
              <a:rPr lang="en-GB" dirty="0" err="1"/>
              <a:t>congue</a:t>
            </a:r>
            <a:r>
              <a:rPr lang="en-GB" dirty="0"/>
              <a:t>.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lobortis</a:t>
            </a:r>
            <a:r>
              <a:rPr lang="en-GB" dirty="0"/>
              <a:t> </a:t>
            </a:r>
            <a:r>
              <a:rPr lang="en-GB" dirty="0" err="1"/>
              <a:t>elementum</a:t>
            </a:r>
            <a:r>
              <a:rPr lang="en-GB" dirty="0"/>
              <a:t> </a:t>
            </a:r>
            <a:r>
              <a:rPr lang="en-GB" dirty="0" err="1"/>
              <a:t>nibh</a:t>
            </a:r>
            <a:r>
              <a:rPr lang="en-GB" dirty="0"/>
              <a:t> </a:t>
            </a:r>
            <a:r>
              <a:rPr lang="en-GB" dirty="0" err="1"/>
              <a:t>tellus</a:t>
            </a:r>
            <a:r>
              <a:rPr lang="en-GB" dirty="0"/>
              <a:t> </a:t>
            </a:r>
            <a:r>
              <a:rPr lang="en-GB" dirty="0" err="1"/>
              <a:t>molestie</a:t>
            </a:r>
            <a:r>
              <a:rPr lang="en-GB" dirty="0"/>
              <a:t> </a:t>
            </a:r>
            <a:r>
              <a:rPr lang="en-GB" dirty="0" err="1"/>
              <a:t>nunc</a:t>
            </a:r>
            <a:r>
              <a:rPr lang="en-GB" dirty="0"/>
              <a:t> non </a:t>
            </a:r>
            <a:r>
              <a:rPr lang="en-GB" dirty="0" err="1"/>
              <a:t>blandit</a:t>
            </a:r>
            <a:r>
              <a:rPr lang="en-GB" dirty="0"/>
              <a:t>. </a:t>
            </a:r>
            <a:r>
              <a:rPr lang="en-GB" dirty="0" err="1"/>
              <a:t>Euismod</a:t>
            </a:r>
            <a:r>
              <a:rPr lang="en-GB" dirty="0"/>
              <a:t> </a:t>
            </a:r>
            <a:r>
              <a:rPr lang="en-GB" dirty="0" err="1"/>
              <a:t>elementum</a:t>
            </a:r>
            <a:r>
              <a:rPr lang="en-GB" dirty="0"/>
              <a:t> nisi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eleifend</a:t>
            </a:r>
            <a:r>
              <a:rPr lang="en-GB" dirty="0"/>
              <a:t> quam </a:t>
            </a:r>
            <a:r>
              <a:rPr lang="en-GB" dirty="0" err="1"/>
              <a:t>adipiscing</a:t>
            </a:r>
            <a:r>
              <a:rPr lang="en-GB" dirty="0"/>
              <a:t> vitae </a:t>
            </a:r>
            <a:r>
              <a:rPr lang="en-GB" dirty="0" err="1"/>
              <a:t>proin</a:t>
            </a:r>
            <a:r>
              <a:rPr lang="en-GB" dirty="0"/>
              <a:t>.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blandit</a:t>
            </a:r>
            <a:r>
              <a:rPr lang="en-GB" dirty="0"/>
              <a:t> libero </a:t>
            </a:r>
            <a:r>
              <a:rPr lang="en-GB" dirty="0" err="1"/>
              <a:t>volutpat</a:t>
            </a:r>
            <a:r>
              <a:rPr lang="en-GB" dirty="0"/>
              <a:t> sed. Ac </a:t>
            </a:r>
            <a:r>
              <a:rPr lang="en-GB" dirty="0" err="1"/>
              <a:t>tincidunt</a:t>
            </a:r>
            <a:r>
              <a:rPr lang="en-GB" dirty="0"/>
              <a:t> vitae semper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lectus</a:t>
            </a:r>
            <a:r>
              <a:rPr lang="en-GB" dirty="0"/>
              <a:t>.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consectetur</a:t>
            </a:r>
            <a:r>
              <a:rPr lang="en-GB" dirty="0"/>
              <a:t>. </a:t>
            </a:r>
            <a:r>
              <a:rPr lang="en-GB" dirty="0" err="1"/>
              <a:t>Nec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 </a:t>
            </a:r>
            <a:r>
              <a:rPr lang="en-GB" dirty="0" err="1"/>
              <a:t>praesent</a:t>
            </a:r>
            <a:r>
              <a:rPr lang="en-GB" dirty="0"/>
              <a:t> semper </a:t>
            </a:r>
            <a:r>
              <a:rPr lang="en-GB" dirty="0" err="1"/>
              <a:t>feugiat</a:t>
            </a:r>
            <a:r>
              <a:rPr lang="en-GB" dirty="0"/>
              <a:t>.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vulputate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pharetra sit. Integer vitae </a:t>
            </a:r>
            <a:r>
              <a:rPr lang="en-GB" dirty="0" err="1"/>
              <a:t>justo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 magna </a:t>
            </a:r>
            <a:r>
              <a:rPr lang="en-GB" dirty="0" err="1"/>
              <a:t>fermentum</a:t>
            </a:r>
            <a:r>
              <a:rPr lang="en-GB" dirty="0"/>
              <a:t> </a:t>
            </a:r>
            <a:r>
              <a:rPr lang="en-GB" dirty="0" err="1"/>
              <a:t>iaculis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 err="1"/>
              <a:t>Mauris</a:t>
            </a:r>
            <a:r>
              <a:rPr lang="en-GB" dirty="0"/>
              <a:t> in </a:t>
            </a:r>
            <a:r>
              <a:rPr lang="en-GB" dirty="0" err="1"/>
              <a:t>aliquam</a:t>
            </a:r>
            <a:r>
              <a:rPr lang="en-GB" dirty="0"/>
              <a:t> </a:t>
            </a:r>
            <a:r>
              <a:rPr lang="en-GB" dirty="0" err="1"/>
              <a:t>sem</a:t>
            </a:r>
            <a:r>
              <a:rPr lang="en-GB" dirty="0"/>
              <a:t> </a:t>
            </a:r>
            <a:r>
              <a:rPr lang="en-GB" dirty="0" err="1"/>
              <a:t>fringilla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morbi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. </a:t>
            </a:r>
            <a:r>
              <a:rPr lang="en-GB" dirty="0" err="1"/>
              <a:t>Mattis</a:t>
            </a:r>
            <a:r>
              <a:rPr lang="en-GB" dirty="0"/>
              <a:t> </a:t>
            </a:r>
            <a:r>
              <a:rPr lang="en-GB" dirty="0" err="1"/>
              <a:t>aliquam</a:t>
            </a:r>
            <a:r>
              <a:rPr lang="en-GB" dirty="0"/>
              <a:t> </a:t>
            </a:r>
            <a:r>
              <a:rPr lang="en-GB" dirty="0" err="1"/>
              <a:t>faucibus</a:t>
            </a:r>
            <a:r>
              <a:rPr lang="en-GB" dirty="0"/>
              <a:t> </a:t>
            </a:r>
            <a:r>
              <a:rPr lang="en-GB" dirty="0" err="1"/>
              <a:t>purus</a:t>
            </a:r>
            <a:r>
              <a:rPr lang="en-GB" dirty="0"/>
              <a:t> in </a:t>
            </a:r>
            <a:r>
              <a:rPr lang="en-GB" dirty="0" err="1"/>
              <a:t>massa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nec</a:t>
            </a:r>
            <a:r>
              <a:rPr lang="en-GB" dirty="0"/>
              <a:t>.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 </a:t>
            </a:r>
            <a:r>
              <a:rPr lang="en-GB" dirty="0" err="1"/>
              <a:t>tortor</a:t>
            </a:r>
            <a:r>
              <a:rPr lang="en-GB" dirty="0"/>
              <a:t> </a:t>
            </a:r>
            <a:r>
              <a:rPr lang="en-GB" dirty="0" err="1"/>
              <a:t>aliquam</a:t>
            </a:r>
            <a:r>
              <a:rPr lang="en-GB" dirty="0"/>
              <a:t>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facilisi</a:t>
            </a:r>
            <a:r>
              <a:rPr lang="en-GB" dirty="0"/>
              <a:t> </a:t>
            </a:r>
            <a:r>
              <a:rPr lang="en-GB" dirty="0" err="1"/>
              <a:t>cras</a:t>
            </a:r>
            <a:r>
              <a:rPr lang="en-GB" dirty="0"/>
              <a:t> </a:t>
            </a:r>
            <a:r>
              <a:rPr lang="en-GB" dirty="0" err="1"/>
              <a:t>fermentum</a:t>
            </a:r>
            <a:r>
              <a:rPr lang="en-GB" dirty="0"/>
              <a:t>. Est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facilisis</a:t>
            </a:r>
            <a:r>
              <a:rPr lang="en-GB" dirty="0"/>
              <a:t> magna </a:t>
            </a:r>
            <a:r>
              <a:rPr lang="en-GB" dirty="0" err="1"/>
              <a:t>etiam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orci</a:t>
            </a:r>
            <a:r>
              <a:rPr lang="en-GB" dirty="0"/>
              <a:t>. Magna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purus</a:t>
            </a:r>
            <a:r>
              <a:rPr lang="en-GB" dirty="0"/>
              <a:t> gravida. </a:t>
            </a:r>
            <a:r>
              <a:rPr lang="en-GB" dirty="0" err="1"/>
              <a:t>Cras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 </a:t>
            </a:r>
            <a:r>
              <a:rPr lang="en-GB" dirty="0" err="1"/>
              <a:t>lobortis</a:t>
            </a:r>
            <a:r>
              <a:rPr lang="en-GB" dirty="0"/>
              <a:t> </a:t>
            </a:r>
            <a:r>
              <a:rPr lang="en-GB" dirty="0" err="1"/>
              <a:t>feugiat</a:t>
            </a:r>
            <a:r>
              <a:rPr lang="en-GB" dirty="0"/>
              <a:t> </a:t>
            </a:r>
            <a:r>
              <a:rPr lang="en-GB" dirty="0" err="1"/>
              <a:t>vivamus</a:t>
            </a:r>
            <a:r>
              <a:rPr lang="en-GB" dirty="0"/>
              <a:t> at </a:t>
            </a:r>
            <a:r>
              <a:rPr lang="en-GB" dirty="0" err="1"/>
              <a:t>augue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. Quam </a:t>
            </a:r>
            <a:r>
              <a:rPr lang="en-GB" dirty="0" err="1"/>
              <a:t>quisque</a:t>
            </a:r>
            <a:r>
              <a:rPr lang="en-GB" dirty="0"/>
              <a:t> id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vel</a:t>
            </a:r>
            <a:r>
              <a:rPr lang="en-GB" dirty="0"/>
              <a:t> quam </a:t>
            </a:r>
            <a:r>
              <a:rPr lang="en-GB" dirty="0" err="1"/>
              <a:t>elementum</a:t>
            </a:r>
            <a:r>
              <a:rPr lang="en-GB" dirty="0"/>
              <a:t> </a:t>
            </a:r>
            <a:r>
              <a:rPr lang="en-GB" dirty="0" err="1"/>
              <a:t>pulvinar</a:t>
            </a:r>
            <a:r>
              <a:rPr lang="en-GB" dirty="0"/>
              <a:t> </a:t>
            </a:r>
            <a:r>
              <a:rPr lang="en-GB" dirty="0" err="1"/>
              <a:t>etiam</a:t>
            </a:r>
            <a:r>
              <a:rPr lang="en-GB" dirty="0"/>
              <a:t>. Id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nunc</a:t>
            </a:r>
            <a:r>
              <a:rPr lang="en-GB" dirty="0"/>
              <a:t> mi ipsum. </a:t>
            </a:r>
            <a:r>
              <a:rPr lang="en-GB" dirty="0" err="1"/>
              <a:t>Fusce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placerat</a:t>
            </a:r>
            <a:r>
              <a:rPr lang="en-GB" dirty="0"/>
              <a:t> </a:t>
            </a:r>
            <a:r>
              <a:rPr lang="en-GB" dirty="0" err="1"/>
              <a:t>orci</a:t>
            </a:r>
            <a:r>
              <a:rPr lang="en-GB" dirty="0"/>
              <a:t>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pellentesque</a:t>
            </a:r>
            <a:r>
              <a:rPr lang="en-GB" dirty="0"/>
              <a:t> </a:t>
            </a:r>
            <a:r>
              <a:rPr lang="en-GB" dirty="0" err="1"/>
              <a:t>dignissim</a:t>
            </a:r>
            <a:r>
              <a:rPr lang="en-GB" dirty="0"/>
              <a:t>. </a:t>
            </a:r>
            <a:r>
              <a:rPr lang="en-GB" dirty="0" err="1"/>
              <a:t>Quisque</a:t>
            </a:r>
            <a:r>
              <a:rPr lang="en-GB" dirty="0"/>
              <a:t> </a:t>
            </a:r>
            <a:r>
              <a:rPr lang="en-GB" dirty="0" err="1"/>
              <a:t>sagittis</a:t>
            </a:r>
            <a:r>
              <a:rPr lang="en-GB" dirty="0"/>
              <a:t> </a:t>
            </a:r>
            <a:r>
              <a:rPr lang="en-GB" dirty="0" err="1"/>
              <a:t>purus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volutpat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vulputate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pharetra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aliquam</a:t>
            </a:r>
            <a:r>
              <a:rPr lang="en-GB" dirty="0"/>
              <a:t> id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maecenas</a:t>
            </a:r>
            <a:r>
              <a:rPr lang="en-GB" dirty="0"/>
              <a:t>. Non </a:t>
            </a:r>
            <a:r>
              <a:rPr lang="en-GB" dirty="0" err="1"/>
              <a:t>curabitur</a:t>
            </a:r>
            <a:r>
              <a:rPr lang="en-GB" dirty="0"/>
              <a:t> gravida </a:t>
            </a:r>
            <a:r>
              <a:rPr lang="en-GB" dirty="0" err="1"/>
              <a:t>arcu</a:t>
            </a:r>
            <a:r>
              <a:rPr lang="en-GB" dirty="0"/>
              <a:t> ac. </a:t>
            </a:r>
            <a:r>
              <a:rPr lang="en-GB" dirty="0" err="1"/>
              <a:t>Aenean</a:t>
            </a:r>
            <a:r>
              <a:rPr lang="en-GB" dirty="0"/>
              <a:t> </a:t>
            </a:r>
            <a:r>
              <a:rPr lang="en-GB" dirty="0" err="1"/>
              <a:t>vel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 </a:t>
            </a:r>
            <a:r>
              <a:rPr lang="en-GB" dirty="0" err="1"/>
              <a:t>scelerisque</a:t>
            </a:r>
            <a:r>
              <a:rPr lang="en-GB" dirty="0"/>
              <a:t> </a:t>
            </a:r>
            <a:r>
              <a:rPr lang="en-GB" dirty="0" err="1"/>
              <a:t>mauris</a:t>
            </a:r>
            <a:r>
              <a:rPr lang="en-GB" dirty="0"/>
              <a:t>. </a:t>
            </a:r>
            <a:r>
              <a:rPr lang="en-GB" dirty="0" err="1"/>
              <a:t>Ullamcorper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facilisi</a:t>
            </a:r>
            <a:r>
              <a:rPr lang="en-GB" dirty="0"/>
              <a:t> </a:t>
            </a:r>
            <a:r>
              <a:rPr lang="en-GB" dirty="0" err="1"/>
              <a:t>etiam</a:t>
            </a:r>
            <a:r>
              <a:rPr lang="en-GB" dirty="0"/>
              <a:t> </a:t>
            </a:r>
            <a:r>
              <a:rPr lang="en-GB" dirty="0" err="1"/>
              <a:t>dignissim</a:t>
            </a:r>
            <a:r>
              <a:rPr lang="en-GB" dirty="0"/>
              <a:t>. </a:t>
            </a:r>
            <a:r>
              <a:rPr lang="en-GB" dirty="0" err="1"/>
              <a:t>Morbi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 </a:t>
            </a:r>
            <a:r>
              <a:rPr lang="en-GB" dirty="0" err="1"/>
              <a:t>augue</a:t>
            </a:r>
            <a:r>
              <a:rPr lang="en-GB" dirty="0"/>
              <a:t> </a:t>
            </a:r>
            <a:r>
              <a:rPr lang="en-GB" dirty="0" err="1"/>
              <a:t>interdum</a:t>
            </a:r>
            <a:r>
              <a:rPr lang="en-GB" dirty="0"/>
              <a:t> </a:t>
            </a:r>
            <a:r>
              <a:rPr lang="en-GB" dirty="0" err="1"/>
              <a:t>velit</a:t>
            </a:r>
            <a:r>
              <a:rPr lang="en-GB" dirty="0"/>
              <a:t> </a:t>
            </a:r>
            <a:r>
              <a:rPr lang="en-GB" dirty="0" err="1"/>
              <a:t>euismod</a:t>
            </a:r>
            <a:r>
              <a:rPr lang="en-GB" dirty="0"/>
              <a:t>. </a:t>
            </a:r>
            <a:r>
              <a:rPr lang="en-GB" dirty="0" err="1"/>
              <a:t>Arcu</a:t>
            </a:r>
            <a:r>
              <a:rPr lang="en-GB" dirty="0"/>
              <a:t> vitae </a:t>
            </a:r>
            <a:r>
              <a:rPr lang="en-GB" dirty="0" err="1"/>
              <a:t>elementum</a:t>
            </a:r>
            <a:r>
              <a:rPr lang="en-GB" dirty="0"/>
              <a:t> </a:t>
            </a:r>
            <a:r>
              <a:rPr lang="en-GB" dirty="0" err="1"/>
              <a:t>curabitur</a:t>
            </a:r>
            <a:r>
              <a:rPr lang="en-GB" dirty="0"/>
              <a:t> vitae </a:t>
            </a:r>
            <a:r>
              <a:rPr lang="en-GB" dirty="0" err="1"/>
              <a:t>nunc</a:t>
            </a:r>
            <a:r>
              <a:rPr lang="en-GB" dirty="0"/>
              <a:t>. Nisi </a:t>
            </a:r>
            <a:r>
              <a:rPr lang="en-GB" dirty="0" err="1"/>
              <a:t>scelerisque</a:t>
            </a:r>
            <a:r>
              <a:rPr lang="en-GB" dirty="0"/>
              <a:t>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ultrices</a:t>
            </a:r>
            <a:r>
              <a:rPr lang="en-GB" dirty="0"/>
              <a:t> vitae.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faucibus</a:t>
            </a:r>
            <a:r>
              <a:rPr lang="en-GB" dirty="0"/>
              <a:t> </a:t>
            </a:r>
            <a:r>
              <a:rPr lang="en-GB" dirty="0" err="1"/>
              <a:t>turpis</a:t>
            </a:r>
            <a:r>
              <a:rPr lang="en-GB" dirty="0"/>
              <a:t> in </a:t>
            </a:r>
            <a:r>
              <a:rPr lang="en-GB" dirty="0" err="1"/>
              <a:t>eu</a:t>
            </a:r>
            <a:r>
              <a:rPr lang="en-GB" dirty="0"/>
              <a:t> mi </a:t>
            </a:r>
            <a:r>
              <a:rPr lang="en-GB" dirty="0" err="1"/>
              <a:t>bibendum</a:t>
            </a:r>
            <a:r>
              <a:rPr lang="en-GB" dirty="0"/>
              <a:t> </a:t>
            </a:r>
            <a:r>
              <a:rPr lang="en-GB" dirty="0" err="1"/>
              <a:t>neque</a:t>
            </a:r>
            <a:r>
              <a:rPr lang="en-GB" dirty="0"/>
              <a:t> </a:t>
            </a:r>
            <a:r>
              <a:rPr lang="en-GB" dirty="0" err="1"/>
              <a:t>egestas</a:t>
            </a:r>
            <a:r>
              <a:rPr lang="en-GB" dirty="0"/>
              <a:t>. </a:t>
            </a:r>
            <a:r>
              <a:rPr lang="en-GB" dirty="0" err="1"/>
              <a:t>Scelerisque</a:t>
            </a:r>
            <a:r>
              <a:rPr lang="en-GB" dirty="0"/>
              <a:t>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ultrices</a:t>
            </a:r>
            <a:r>
              <a:rPr lang="en-GB" dirty="0"/>
              <a:t> vitae </a:t>
            </a:r>
            <a:r>
              <a:rPr lang="en-GB" dirty="0" err="1"/>
              <a:t>auctor</a:t>
            </a:r>
            <a:r>
              <a:rPr lang="en-GB" dirty="0"/>
              <a:t>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augue</a:t>
            </a:r>
            <a:r>
              <a:rPr lang="en-GB" dirty="0"/>
              <a:t> </a:t>
            </a:r>
            <a:r>
              <a:rPr lang="en-GB" dirty="0" err="1"/>
              <a:t>ut.</a:t>
            </a:r>
            <a:r>
              <a:rPr lang="en-GB" dirty="0"/>
              <a:t> </a:t>
            </a:r>
            <a:r>
              <a:rPr lang="en-GB" dirty="0" err="1"/>
              <a:t>Scelerisque</a:t>
            </a:r>
            <a:r>
              <a:rPr lang="en-GB" dirty="0"/>
              <a:t> in dictum non </a:t>
            </a:r>
            <a:r>
              <a:rPr lang="en-GB" dirty="0" err="1"/>
              <a:t>consectetur</a:t>
            </a:r>
            <a:r>
              <a:rPr lang="en-GB" dirty="0"/>
              <a:t> a </a:t>
            </a:r>
            <a:r>
              <a:rPr lang="en-GB" dirty="0" err="1"/>
              <a:t>erat</a:t>
            </a:r>
            <a:r>
              <a:rPr lang="en-GB" dirty="0"/>
              <a:t> </a:t>
            </a:r>
            <a:r>
              <a:rPr lang="en-GB" dirty="0" err="1"/>
              <a:t>nam</a:t>
            </a:r>
            <a:r>
              <a:rPr lang="en-GB" dirty="0"/>
              <a:t> at.</a:t>
            </a:r>
          </a:p>
          <a:p>
            <a:endParaRPr lang="en-GB" dirty="0"/>
          </a:p>
          <a:p>
            <a:r>
              <a:rPr lang="en-GB" dirty="0" err="1"/>
              <a:t>Tristique</a:t>
            </a:r>
            <a:r>
              <a:rPr lang="en-GB" dirty="0"/>
              <a:t>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aliquet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</a:t>
            </a:r>
            <a:r>
              <a:rPr lang="en-GB" dirty="0" err="1"/>
              <a:t>tortor</a:t>
            </a:r>
            <a:r>
              <a:rPr lang="en-GB" dirty="0"/>
              <a:t> at </a:t>
            </a:r>
            <a:r>
              <a:rPr lang="en-GB" dirty="0" err="1"/>
              <a:t>auctor</a:t>
            </a:r>
            <a:r>
              <a:rPr lang="en-GB" dirty="0"/>
              <a:t> </a:t>
            </a:r>
            <a:r>
              <a:rPr lang="en-GB" dirty="0" err="1"/>
              <a:t>urna</a:t>
            </a:r>
            <a:r>
              <a:rPr lang="en-GB" dirty="0"/>
              <a:t> </a:t>
            </a:r>
            <a:r>
              <a:rPr lang="en-GB" dirty="0" err="1"/>
              <a:t>nunc</a:t>
            </a:r>
            <a:r>
              <a:rPr lang="en-GB" dirty="0"/>
              <a:t>. Pharetra </a:t>
            </a:r>
            <a:r>
              <a:rPr lang="en-GB" dirty="0" err="1"/>
              <a:t>pharetra</a:t>
            </a:r>
            <a:r>
              <a:rPr lang="en-GB" dirty="0"/>
              <a:t> </a:t>
            </a:r>
            <a:r>
              <a:rPr lang="en-GB" dirty="0" err="1"/>
              <a:t>massa</a:t>
            </a:r>
            <a:r>
              <a:rPr lang="en-GB" dirty="0"/>
              <a:t> </a:t>
            </a:r>
            <a:r>
              <a:rPr lang="en-GB" dirty="0" err="1"/>
              <a:t>massa</a:t>
            </a:r>
            <a:r>
              <a:rPr lang="en-GB" dirty="0"/>
              <a:t> </a:t>
            </a:r>
            <a:r>
              <a:rPr lang="en-GB" dirty="0" err="1"/>
              <a:t>ultricies</a:t>
            </a:r>
            <a:r>
              <a:rPr lang="en-GB" dirty="0"/>
              <a:t> mi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/>
              <a:t>hendreri</a:t>
            </a:r>
          </a:p>
        </p:txBody>
      </p:sp>
    </p:spTree>
    <p:extLst>
      <p:ext uri="{BB962C8B-B14F-4D97-AF65-F5344CB8AC3E}">
        <p14:creationId xmlns:p14="http://schemas.microsoft.com/office/powerpoint/2010/main" val="2561891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2343</Words>
  <Application>Microsoft Office PowerPoint</Application>
  <PresentationFormat>Widescreen</PresentationFormat>
  <Paragraphs>39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123456789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123456789</dc:title>
  <dc:creator>Safian Khan</dc:creator>
  <cp:lastModifiedBy>Safian Khan</cp:lastModifiedBy>
  <cp:revision>4</cp:revision>
  <dcterms:created xsi:type="dcterms:W3CDTF">2018-10-23T10:44:39Z</dcterms:created>
  <dcterms:modified xsi:type="dcterms:W3CDTF">2018-10-24T14:36:18Z</dcterms:modified>
</cp:coreProperties>
</file>