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9" r:id="rId3"/>
    <p:sldId id="268" r:id="rId4"/>
    <p:sldId id="267" r:id="rId5"/>
    <p:sldId id="266" r:id="rId6"/>
    <p:sldId id="265" r:id="rId7"/>
    <p:sldId id="264" r:id="rId8"/>
    <p:sldId id="263" r:id="rId9"/>
    <p:sldId id="262" r:id="rId10"/>
    <p:sldId id="261" r:id="rId11"/>
    <p:sldId id="260" r:id="rId12"/>
    <p:sldId id="259" r:id="rId13"/>
    <p:sldId id="258" r:id="rId14"/>
    <p:sldId id="25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-22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GB" smtClean="0"/>
              <a:t>generic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8B5EB7-BE78-44EB-A6E8-90DE1329756D}" type="datetime1">
              <a:rPr lang="en-GB" smtClean="0"/>
              <a:t>24/10/2018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9EAC3F-BDE5-4EF8-9687-1ABC45DCC0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9254459"/>
      </p:ext>
    </p:extLst>
  </p:cSld>
  <p:clrMap bg1="lt1" tx1="dk1" bg2="lt2" tx2="dk2" accent1="accent1" accent2="accent2" accent3="accent3" accent4="accent4" accent5="accent5" accent6="accent6" hlink="hlink" folHlink="folHlink"/>
  <p:hf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GB" smtClean="0"/>
              <a:t>generic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754095-3DBC-44EB-81DB-E2E8FD81FE8A}" type="datetime1">
              <a:rPr lang="en-GB" smtClean="0"/>
              <a:t>24/10/2018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65C6B1-F89F-4407-B226-3941ED5047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2189536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2A15E-CA11-419F-A2E4-EDC603F6CF3F}" type="datetime1">
              <a:rPr lang="en-GB" smtClean="0"/>
              <a:t>24/10/2018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0C351-5365-4551-9AC6-1F5B8D0FF2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9150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93141-A79F-457D-9950-6509E3E1CC19}" type="datetime1">
              <a:rPr lang="en-GB" smtClean="0"/>
              <a:t>24/10/2018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0C351-5365-4551-9AC6-1F5B8D0FF2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2516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3A6C2-D5BE-4C53-96A0-48C38295DF85}" type="datetime1">
              <a:rPr lang="en-GB" smtClean="0"/>
              <a:t>24/10/2018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0C351-5365-4551-9AC6-1F5B8D0FF2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6456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8C77-45B0-4D92-BD49-DED2A06E7222}" type="datetime1">
              <a:rPr lang="en-GB" smtClean="0"/>
              <a:t>24/10/2018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0C351-5365-4551-9AC6-1F5B8D0FF2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0798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2D682-1135-4488-8682-C879EB1CE254}" type="datetime1">
              <a:rPr lang="en-GB" smtClean="0"/>
              <a:t>24/10/2018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0C351-5365-4551-9AC6-1F5B8D0FF2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0064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1582C-4F47-48D1-BFB3-E99FF899C140}" type="datetime1">
              <a:rPr lang="en-GB" smtClean="0"/>
              <a:t>24/10/2018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0C351-5365-4551-9AC6-1F5B8D0FF2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4431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2B91D-F6F6-4A4C-AC0A-B3838B4C0DBC}" type="datetime1">
              <a:rPr lang="en-GB" smtClean="0"/>
              <a:t>24/10/2018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0C351-5365-4551-9AC6-1F5B8D0FF2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5307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203A3-969C-4F6F-BEF1-CB7DBA2EE9C4}" type="datetime1">
              <a:rPr lang="en-GB" smtClean="0"/>
              <a:t>24/10/2018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0C351-5365-4551-9AC6-1F5B8D0FF2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9952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17431-EA5D-4E6F-9654-2E9AE62B69B0}" type="datetime1">
              <a:rPr lang="en-GB" smtClean="0"/>
              <a:t>24/10/2018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0C351-5365-4551-9AC6-1F5B8D0FF2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667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38B58-DEF6-46CD-AE1C-A07244E23261}" type="datetime1">
              <a:rPr lang="en-GB" smtClean="0"/>
              <a:t>24/10/2018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0C351-5365-4551-9AC6-1F5B8D0FF2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2388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AE344-8886-42BF-BF31-662AD83B93E9}" type="datetime1">
              <a:rPr lang="en-GB" smtClean="0"/>
              <a:t>24/10/2018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0C351-5365-4551-9AC6-1F5B8D0FF2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2975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A62FE-0C73-40DD-884A-A0B0A7EDF32F}" type="datetime1">
              <a:rPr lang="en-GB" smtClean="0"/>
              <a:t>24/10/2018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0C351-5365-4551-9AC6-1F5B8D0FF2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773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G3n3r1C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84CF0-6374-44AC-BED4-07670BD9A4F5}" type="datetime1">
              <a:rPr lang="en-GB" smtClean="0"/>
              <a:t>24/10/2018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0613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8C77-45B0-4D92-BD49-DED2A06E7222}" type="datetime1">
              <a:rPr lang="en-GB" smtClean="0"/>
              <a:t>24/10/2018</a:t>
            </a:fld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3048000" y="-3197109"/>
            <a:ext cx="6096000" cy="1325221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Lorem ipsum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dolor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sit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consectetur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do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eiusmod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tempor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incididunt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labore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dolore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magna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aliqua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Rutrum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eu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tincidunt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Consectetur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habitant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tristique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senectus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et.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vulputate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eu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ipsum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faucibus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vitae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aliquet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nec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ullamcorper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sit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Elementum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pulvinar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etiam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non quam lacus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suspendisse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enim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lobortis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fermentum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dui. Nunc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faucibus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sit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porttitor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Nec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tortor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consequat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id.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Tristique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senectus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netus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malesuada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fames ac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turpis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Iaculis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erat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commodo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imperdiet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Vestibulum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rhoncus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Feugiat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vivamus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augue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eget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arcu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dictum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varius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sollicitudin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tempor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id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eu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nisl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nunc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Nisl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tincidunt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eget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nullam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non nisi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sit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facilisis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egestas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egestas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fringilla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phasellus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faucibus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In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hendrerit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gravida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rutrum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quisque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mauris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maecenas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enim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Massa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massa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ultricies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mi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Arcu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non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odio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euismod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lacinia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Nulla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aliquet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porttitor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lacus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luctus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accumsan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tortor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posuere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ac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ut.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Placerat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vestibulum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lectus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mauris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ultrices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eros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Sagittis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nisl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rhoncus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mattis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rhoncus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urna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viverra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justo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commodo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imperdiet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dui.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Mauris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commodo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imperdiet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massa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tincidunt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nunc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pulvinar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sapien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et. Massa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elementum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tempus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egestas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risus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pretium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Nisl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tincidunt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eget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nullam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non nisi.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Nec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feugiat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nisl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pretium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fusce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id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velit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tortor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pretium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Orci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dapibus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ultrices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iaculis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nunc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augue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Purus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faucibus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ornare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suspendisse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sed.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Commodo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odio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aenean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donec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tristique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risus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Augue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gravida in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fermentum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sollicitudin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Lorem ipsum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dolor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sit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consectetur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tristique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Libero id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faucibus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nisl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tincidunt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Elementum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sagittis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vitae et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leo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quam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nulla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egestas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congue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quisque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egestas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diam. In vitae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turpis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massa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elementum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tempus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egestas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sed. Non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pulvinar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laoreet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suspendisse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interdum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Consequat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semper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viverra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libero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justo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laoreet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sit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cursus. Justo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eget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magna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fermentum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iaculis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eu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non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phasellus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vestibulum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Arcu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bibendum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varius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vel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pharetra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vel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turpis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nunc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Commodo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imperdiet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dui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accumsan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sit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nulla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facilisi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Enim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viverra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aliquet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ipsum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suspendisse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ultrices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gravida dictum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fusce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placerat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Tristique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senectus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netus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malesuada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fames ac. Massa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placerat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ultricies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lacus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0124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8C77-45B0-4D92-BD49-DED2A06E7222}" type="datetime1">
              <a:rPr lang="en-GB" smtClean="0"/>
              <a:t>24/10/2018</a:t>
            </a:fld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3048000" y="-3197109"/>
            <a:ext cx="6096000" cy="1325221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Lorem ipsum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dolor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sit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consectetur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do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eiusmod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tempor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incididunt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labore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dolore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magna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aliqua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Rutrum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eu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tincidunt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Consectetur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habitant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tristique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senectus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et.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vulputate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eu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ipsum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faucibus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vitae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aliquet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nec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ullamcorper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sit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Elementum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pulvinar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etiam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non quam lacus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suspendisse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enim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lobortis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fermentum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dui. Nunc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faucibus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sit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porttitor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Nec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tortor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consequat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id.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Tristique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senectus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netus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malesuada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fames ac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turpis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Iaculis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erat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commodo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imperdiet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Vestibulum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rhoncus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Feugiat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vivamus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augue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eget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arcu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dictum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varius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sollicitudin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tempor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id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eu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nisl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nunc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Nisl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tincidunt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eget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nullam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non nisi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sit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facilisis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egestas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egestas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fringilla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phasellus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faucibus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In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hendrerit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gravida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rutrum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quisque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mauris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maecenas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enim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Massa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massa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ultricies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mi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Arcu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non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odio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euismod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lacinia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Nulla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aliquet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porttitor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lacus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luctus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accumsan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tortor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posuere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ac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ut.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Placerat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vestibulum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lectus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mauris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ultrices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eros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Sagittis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nisl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rhoncus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mattis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rhoncus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urna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viverra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justo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commodo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imperdiet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dui.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Mauris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commodo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imperdiet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massa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tincidunt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nunc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pulvinar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sapien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et. Massa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elementum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tempus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egestas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risus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pretium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Nisl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tincidunt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eget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nullam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non nisi.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Nec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feugiat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nisl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pretium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fusce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id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velit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tortor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pretium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Orci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dapibus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ultrices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iaculis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nunc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augue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Purus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faucibus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ornare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suspendisse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sed.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Commodo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odio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aenean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donec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tristique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risus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Augue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gravida in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fermentum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sollicitudin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Lorem ipsum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dolor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sit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consectetur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tristique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Libero id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faucibus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nisl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tincidunt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Elementum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sagittis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vitae et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leo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quam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nulla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egestas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congue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quisque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egestas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diam. In vitae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turpis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massa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elementum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tempus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egestas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sed. Non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pulvinar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laoreet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suspendisse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interdum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Consequat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semper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viverra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libero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justo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laoreet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sit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cursus. Justo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eget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magna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fermentum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iaculis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eu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non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phasellus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vestibulum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Arcu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bibendum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varius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vel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pharetra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vel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turpis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nunc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Commodo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imperdiet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dui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accumsan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sit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nulla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facilisi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Enim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viverra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aliquet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ipsum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suspendisse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ultrices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gravida dictum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fusce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placerat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Tristique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senectus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netus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malesuada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fames ac. Massa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placerat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ultricies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lacus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1393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8C77-45B0-4D92-BD49-DED2A06E7222}" type="datetime1">
              <a:rPr lang="en-GB" smtClean="0"/>
              <a:t>24/10/2018</a:t>
            </a:fld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3048000" y="-3197109"/>
            <a:ext cx="6096000" cy="1325221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Lorem ipsum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dolor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sit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consectetur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do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eiusmod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tempor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incididunt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labore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dolore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magna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aliqua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Rutrum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eu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tincidunt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Consectetur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habitant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tristique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senectus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et.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vulputate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eu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ipsum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faucibus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vitae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aliquet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nec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ullamcorper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sit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Elementum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pulvinar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etiam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non quam lacus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suspendisse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enim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lobortis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fermentum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dui. Nunc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faucibus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sit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porttitor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Nec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tortor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consequat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id.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Tristique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senectus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netus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malesuada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fames ac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turpis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Iaculis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erat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commodo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imperdiet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Vestibulum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rhoncus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Feugiat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vivamus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augue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eget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arcu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dictum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varius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sollicitudin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tempor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id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eu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nisl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nunc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Nisl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tincidunt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eget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nullam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non nisi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sit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facilisis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egestas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egestas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fringilla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phasellus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faucibus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In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hendrerit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gravida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rutrum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quisque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mauris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maecenas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enim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Massa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massa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ultricies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mi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Arcu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non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odio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euismod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lacinia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Nulla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aliquet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porttitor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lacus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luctus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accumsan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tortor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posuere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ac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ut.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Placerat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vestibulum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lectus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mauris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ultrices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eros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Sagittis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nisl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rhoncus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mattis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rhoncus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urna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viverra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justo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commodo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imperdiet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dui.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Mauris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commodo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imperdiet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massa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tincidunt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nunc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pulvinar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sapien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et. Massa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elementum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tempus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egestas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risus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pretium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Nisl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tincidunt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eget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nullam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non nisi.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Nec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feugiat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nisl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pretium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fusce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id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velit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tortor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pretium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Orci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dapibus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ultrices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iaculis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nunc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augue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Purus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faucibus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ornare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suspendisse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sed.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Commodo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odio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aenean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donec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tristique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risus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Augue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gravida in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fermentum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sollicitudin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Lorem ipsum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dolor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sit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consectetur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tristique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Libero id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faucibus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nisl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tincidunt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Elementum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sagittis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vitae et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leo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quam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nulla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egestas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congue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quisque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egestas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diam. In vitae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turpis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massa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elementum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tempus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egestas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sed. Non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pulvinar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laoreet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suspendisse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interdum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Consequat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semper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viverra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libero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justo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laoreet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sit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cursus. Justo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eget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magna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fermentum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iaculis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eu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non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phasellus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vestibulum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Arcu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bibendum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varius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vel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pharetra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vel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turpis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nunc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Commodo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imperdiet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dui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accumsan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sit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nulla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facilisi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Enim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viverra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aliquet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ipsum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suspendisse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ultrices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gravida dictum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fusce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placerat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Tristique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senectus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netus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malesuada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fames ac. Massa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placerat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ultricies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lacus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8490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8C77-45B0-4D92-BD49-DED2A06E7222}" type="datetime1">
              <a:rPr lang="en-GB" smtClean="0"/>
              <a:t>24/10/2018</a:t>
            </a:fld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3048000" y="-3197109"/>
            <a:ext cx="6096000" cy="1325221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Lorem ipsum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dolor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sit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consectetur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do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eiusmod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tempor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incididunt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labore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dolore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magna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aliqua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Rutrum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eu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tincidunt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Consectetur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habitant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tristique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senectus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et.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vulputate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eu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ipsum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faucibus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vitae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aliquet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nec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ullamcorper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sit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Elementum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pulvinar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etiam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non quam lacus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suspendisse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enim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lobortis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fermentum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dui. Nunc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faucibus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sit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porttitor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Nec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tortor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consequat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id.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Tristique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senectus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netus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malesuada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fames ac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turpis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Iaculis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erat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commodo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imperdiet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Vestibulum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rhoncus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Feugiat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vivamus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augue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eget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arcu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dictum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varius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sollicitudin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tempor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id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eu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nisl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nunc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Nisl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tincidunt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eget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nullam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non nisi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sit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facilisis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egestas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egestas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fringilla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phasellus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faucibus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In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hendrerit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gravida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rutrum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quisque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mauris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maecenas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enim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Massa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massa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ultricies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mi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Arcu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non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odio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euismod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lacinia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Nulla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aliquet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porttitor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lacus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luctus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accumsan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tortor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posuere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ac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ut.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Placerat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vestibulum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lectus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mauris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ultrices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eros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Sagittis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nisl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rhoncus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mattis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rhoncus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urna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viverra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justo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commodo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imperdiet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dui.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Mauris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commodo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imperdiet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massa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tincidunt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nunc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pulvinar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sapien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et. Massa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elementum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tempus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egestas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risus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pretium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Nisl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tincidunt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eget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nullam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non nisi.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Nec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feugiat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nisl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pretium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fusce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id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velit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tortor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pretium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Orci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dapibus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ultrices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iaculis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nunc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augue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Purus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faucibus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ornare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suspendisse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sed.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Commodo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odio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aenean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donec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tristique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risus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Augue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gravida in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fermentum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sollicitudin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Lorem ipsum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dolor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sit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consectetur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tristique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Libero id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faucibus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nisl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tincidunt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Elementum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sagittis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vitae et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leo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quam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nulla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egestas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congue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quisque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egestas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diam. In vitae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turpis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massa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elementum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tempus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egestas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sed. Non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pulvinar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laoreet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suspendisse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interdum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Consequat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semper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viverra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libero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justo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laoreet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sit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cursus. Justo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eget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magna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fermentum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iaculis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eu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non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phasellus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vestibulum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Arcu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bibendum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varius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vel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pharetra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vel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turpis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nunc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Commodo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imperdiet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dui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accumsan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sit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nulla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facilisi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Enim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viverra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aliquet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ipsum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suspendisse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ultrices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gravida dictum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fusce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placerat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Tristique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senectus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netus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malesuada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fames ac. Massa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placerat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ultricies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lacus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45893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8C77-45B0-4D92-BD49-DED2A06E7222}" type="datetime1">
              <a:rPr lang="en-GB" smtClean="0"/>
              <a:t>24/10/2018</a:t>
            </a:fld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3048000" y="-3197109"/>
            <a:ext cx="6096000" cy="1325221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Lorem ipsum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dolor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sit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consectetur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do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eiusmod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tempor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incididunt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labore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dolore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magna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aliqua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Rutrum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eu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tincidunt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Consectetur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habitant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tristique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senectus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et.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vulputate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eu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ipsum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faucibus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vitae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aliquet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nec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ullamcorper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sit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Elementum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pulvinar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etiam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non quam lacus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suspendisse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enim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lobortis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fermentum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dui. Nunc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faucibus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sit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porttitor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Nec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tortor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consequat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id.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Tristique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senectus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netus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malesuada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fames ac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turpis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Iaculis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erat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commodo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imperdiet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Vestibulum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rhoncus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Feugiat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vivamus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augue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eget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arcu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dictum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varius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sollicitudin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tempor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id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eu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nisl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nunc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Nisl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tincidunt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eget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nullam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non nisi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sit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facilisis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egestas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egestas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fringilla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phasellus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faucibus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In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hendrerit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gravida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rutrum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quisque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mauris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maecenas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enim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Massa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massa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ultricies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mi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Arcu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non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odio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euismod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lacinia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Nulla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aliquet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porttitor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lacus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luctus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accumsan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tortor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posuere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ac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ut.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Placerat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vestibulum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lectus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mauris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ultrices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eros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Sagittis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nisl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rhoncus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mattis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rhoncus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urna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viverra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justo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commodo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imperdiet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dui.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Mauris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commodo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imperdiet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massa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tincidunt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nunc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pulvinar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sapien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et. Massa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elementum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tempus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egestas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risus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pretium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Nisl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tincidunt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eget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nullam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non nisi.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Nec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feugiat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nisl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pretium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fusce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id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velit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tortor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pretium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Orci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dapibus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ultrices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iaculis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nunc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augue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Purus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faucibus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ornare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suspendisse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sed.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Commodo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odio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aenean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donec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tristique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risus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Augue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gravida in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fermentum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sollicitudin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Lorem ipsum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dolor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sit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consectetur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tristique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Libero id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faucibus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nisl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tincidunt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Elementum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sagittis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vitae et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leo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quam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nulla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egestas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congue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quisque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egestas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diam. In vitae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turpis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massa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elementum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tempus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egestas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sed. Non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pulvinar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laoreet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suspendisse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interdum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Consequat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semper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viverra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libero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justo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laoreet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sit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cursus. Justo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eget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magna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fermentum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iaculis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eu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non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phasellus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vestibulum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Arcu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bibendum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varius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vel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pharetra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vel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turpis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nunc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Commodo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imperdiet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dui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accumsan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sit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nulla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facilisi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Enim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viverra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aliquet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ipsum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suspendisse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ultrices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gravida dictum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fusce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placerat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Tristique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senectus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netus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malesuada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fames ac. Massa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placerat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ultricies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lacus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3170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8C77-45B0-4D92-BD49-DED2A06E7222}" type="datetime1">
              <a:rPr lang="en-GB" smtClean="0"/>
              <a:t>24/10/2018</a:t>
            </a:fld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3048000" y="-3197109"/>
            <a:ext cx="6096000" cy="1325221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Lorem ipsum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dolor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sit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consectetur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do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eiusmod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tempor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incididunt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labore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dolore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magna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aliqua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Rutrum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eu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tincidunt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Consectetur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habitant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tristique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senectus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et.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vulputate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eu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ipsum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faucibus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vitae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aliquet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nec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ullamcorper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sit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Elementum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pulvinar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etiam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non quam lacus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suspendisse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enim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lobortis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fermentum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dui. Nunc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faucibus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sit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porttitor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Nec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tortor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consequat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id.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Tristique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senectus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netus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malesuada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fames ac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turpis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Iaculis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erat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commodo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imperdiet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Vestibulum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rhoncus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Feugiat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vivamus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augue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eget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arcu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dictum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varius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sollicitudin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tempor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id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eu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nisl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nunc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Nisl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tincidunt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eget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nullam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non nisi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sit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facilisis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egestas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egestas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fringilla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phasellus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faucibus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In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hendrerit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gravida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rutrum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quisque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mauris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maecenas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enim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Massa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massa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ultricies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mi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Arcu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non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odio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euismod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lacinia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Nulla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aliquet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porttitor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lacus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luctus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accumsan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tortor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posuere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ac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ut.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Placerat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vestibulum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lectus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mauris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ultrices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eros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Sagittis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nisl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rhoncus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mattis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rhoncus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urna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viverra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justo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commodo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imperdiet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dui.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Mauris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commodo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imperdiet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massa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tincidunt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nunc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pulvinar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sapien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et. Massa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elementum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tempus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egestas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risus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pretium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Nisl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tincidunt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eget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nullam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non nisi.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Nec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feugiat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nisl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pretium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fusce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id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velit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tortor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pretium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Orci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dapibus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ultrices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iaculis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nunc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augue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Purus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faucibus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ornare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suspendisse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sed.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Commodo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odio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aenean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donec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tristique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risus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Augue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gravida in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fermentum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sollicitudin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Lorem ipsum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dolor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sit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consectetur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tristique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Libero id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faucibus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nisl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tincidunt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Elementum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sagittis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vitae et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leo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quam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nulla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egestas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congue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quisque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egestas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diam. In vitae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turpis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massa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elementum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tempus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egestas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sed. Non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pulvinar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laoreet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suspendisse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interdum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Consequat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semper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viverra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libero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justo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laoreet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sit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cursus. Justo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eget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magna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fermentum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iaculis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eu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non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phasellus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vestibulum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Arcu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bibendum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varius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vel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pharetra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vel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turpis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nunc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Commodo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imperdiet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dui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accumsan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sit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nulla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facilisi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Enim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viverra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aliquet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ipsum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suspendisse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ultrices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gravida dictum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fusce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placerat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Tristique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senectus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netus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malesuada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fames ac. Massa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placerat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ultricies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lacus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0022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8C77-45B0-4D92-BD49-DED2A06E7222}" type="datetime1">
              <a:rPr lang="en-GB" smtClean="0"/>
              <a:t>24/10/2018</a:t>
            </a:fld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3048000" y="-3197109"/>
            <a:ext cx="6096000" cy="1325221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Lorem ipsum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dolor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sit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consectetur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do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eiusmod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tempor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incididunt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labore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dolore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magna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aliqua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Rutrum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eu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tincidunt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Consectetur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habitant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tristique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senectus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et.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vulputate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eu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ipsum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faucibus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vitae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aliquet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nec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ullamcorper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sit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Elementum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pulvinar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etiam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non quam lacus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suspendisse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enim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lobortis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fermentum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dui. Nunc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faucibus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sit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porttitor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Nec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tortor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consequat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id.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Tristique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senectus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netus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malesuada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fames ac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turpis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Iaculis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erat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commodo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imperdiet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Vestibulum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rhoncus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Feugiat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vivamus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augue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eget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arcu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dictum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varius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sollicitudin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tempor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id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eu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nisl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nunc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Nisl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tincidunt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eget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nullam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non nisi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sit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facilisis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egestas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egestas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fringilla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phasellus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faucibus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In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hendrerit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gravida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rutrum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quisque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mauris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maecenas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enim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Massa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massa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ultricies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mi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Arcu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non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odio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euismod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lacinia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Nulla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aliquet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porttitor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lacus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luctus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accumsan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tortor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posuere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ac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ut.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Placerat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vestibulum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lectus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mauris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ultrices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eros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Sagittis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nisl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rhoncus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mattis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rhoncus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urna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viverra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justo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commodo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imperdiet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dui.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Mauris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commodo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imperdiet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massa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tincidunt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nunc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pulvinar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sapien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et. Massa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elementum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tempus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egestas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risus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pretium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Nisl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tincidunt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eget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nullam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non nisi.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Nec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feugiat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nisl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pretium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fusce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id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velit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tortor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pretium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Orci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dapibus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ultrices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iaculis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nunc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augue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Purus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faucibus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ornare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suspendisse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sed.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Commodo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odio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aenean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donec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tristique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risus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Augue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gravida in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fermentum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sollicitudin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Lorem ipsum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dolor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sit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consectetur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tristique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Libero id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faucibus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nisl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tincidunt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Elementum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sagittis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vitae et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leo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quam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nulla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egestas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congue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quisque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egestas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diam. In vitae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turpis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massa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elementum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tempus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egestas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sed. Non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pulvinar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laoreet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suspendisse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interdum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Consequat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semper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viverra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libero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justo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laoreet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sit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cursus. Justo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eget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magna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fermentum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iaculis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eu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non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phasellus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vestibulum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Arcu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bibendum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varius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vel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pharetra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vel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turpis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nunc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Commodo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imperdiet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dui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accumsan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sit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nulla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facilisi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Enim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viverra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aliquet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ipsum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suspendisse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ultrices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gravida dictum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fusce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placerat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Tristique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senectus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netus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malesuada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fames ac. Massa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placerat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ultricies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lacus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323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8C77-45B0-4D92-BD49-DED2A06E7222}" type="datetime1">
              <a:rPr lang="en-GB" smtClean="0"/>
              <a:t>24/10/2018</a:t>
            </a:fld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3048000" y="-3197109"/>
            <a:ext cx="6096000" cy="1325221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Lorem ipsum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dolor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sit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consectetur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do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eiusmod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tempor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incididunt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labore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dolore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magna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aliqua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Rutrum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eu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tincidunt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Consectetur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habitant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tristique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senectus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et.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vulputate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eu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ipsum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faucibus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vitae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aliquet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nec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ullamcorper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sit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Elementum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pulvinar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etiam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non quam lacus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suspendisse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enim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lobortis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fermentum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dui. Nunc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faucibus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sit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porttitor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Nec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tortor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consequat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id.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Tristique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senectus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netus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malesuada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fames ac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turpis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Iaculis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erat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commodo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imperdiet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Vestibulum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rhoncus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Feugiat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vivamus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augue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eget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arcu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dictum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varius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sollicitudin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tempor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id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eu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nisl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nunc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Nisl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tincidunt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eget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nullam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non nisi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sit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facilisis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egestas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egestas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fringilla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phasellus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faucibus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In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hendrerit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gravida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rutrum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quisque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mauris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maecenas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enim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Massa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massa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ultricies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mi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Arcu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non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odio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euismod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lacinia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Nulla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aliquet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porttitor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lacus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luctus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accumsan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tortor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posuere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ac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ut.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Placerat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vestibulum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lectus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mauris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ultrices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eros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Sagittis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nisl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rhoncus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mattis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rhoncus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urna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viverra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justo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commodo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imperdiet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dui.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Mauris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commodo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imperdiet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massa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tincidunt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nunc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pulvinar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sapien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et. Massa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elementum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tempus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egestas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risus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pretium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Nisl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tincidunt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eget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nullam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non nisi.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Nec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feugiat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nisl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pretium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fusce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id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velit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tortor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pretium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Orci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dapibus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ultrices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iaculis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nunc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augue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Purus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faucibus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ornare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suspendisse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sed.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Commodo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odio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aenean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donec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tristique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risus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Augue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gravida in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fermentum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sollicitudin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Lorem ipsum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dolor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sit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consectetur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tristique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Libero id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faucibus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nisl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tincidunt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Elementum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sagittis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vitae et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leo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quam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nulla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egestas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congue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quisque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egestas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diam. In vitae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turpis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massa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elementum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tempus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egestas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sed. Non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pulvinar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laoreet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suspendisse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interdum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Consequat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semper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viverra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libero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justo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laoreet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sit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cursus. Justo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eget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magna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fermentum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iaculis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eu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non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phasellus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vestibulum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Arcu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bibendum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varius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vel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pharetra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vel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turpis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nunc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Commodo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imperdiet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dui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accumsan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sit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nulla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facilisi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Enim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viverra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aliquet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ipsum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suspendisse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ultrices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gravida dictum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fusce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placerat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Tristique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senectus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netus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malesuada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fames ac. Massa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placerat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ultricies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lacus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378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8C77-45B0-4D92-BD49-DED2A06E7222}" type="datetime1">
              <a:rPr lang="en-GB" smtClean="0"/>
              <a:t>24/10/2018</a:t>
            </a:fld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3048000" y="-3197109"/>
            <a:ext cx="6096000" cy="1325221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Lorem ipsum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dolor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sit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consectetur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do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eiusmod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tempor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incididunt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labore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dolore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magna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aliqua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Rutrum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eu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tincidunt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Consectetur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habitant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tristique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senectus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et.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vulputate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eu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ipsum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faucibus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vitae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aliquet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nec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ullamcorper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sit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Elementum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pulvinar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etiam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non quam lacus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suspendisse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enim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lobortis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fermentum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dui. Nunc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faucibus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sit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porttitor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Nec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tortor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consequat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id.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Tristique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senectus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netus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malesuada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fames ac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turpis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Iaculis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erat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commodo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imperdiet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Vestibulum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rhoncus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Feugiat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vivamus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augue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eget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arcu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dictum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varius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sollicitudin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tempor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id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eu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nisl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nunc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Nisl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tincidunt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eget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nullam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non nisi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sit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facilisis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egestas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egestas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fringilla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phasellus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faucibus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In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hendrerit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gravida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rutrum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quisque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mauris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maecenas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enim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Massa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massa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ultricies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mi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Arcu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non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odio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euismod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lacinia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Nulla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aliquet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porttitor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lacus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luctus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accumsan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tortor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posuere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ac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ut.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Placerat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vestibulum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lectus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mauris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ultrices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eros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Sagittis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nisl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rhoncus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mattis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rhoncus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urna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viverra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justo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commodo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imperdiet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dui.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Mauris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commodo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imperdiet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massa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tincidunt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nunc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pulvinar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sapien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et. Massa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elementum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tempus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egestas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risus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pretium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Nisl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tincidunt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eget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nullam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non nisi.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Nec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feugiat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nisl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pretium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fusce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id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velit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tortor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pretium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Orci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dapibus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ultrices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iaculis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nunc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augue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Purus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faucibus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ornare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suspendisse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sed.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Commodo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odio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aenean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donec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tristique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risus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Augue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gravida in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fermentum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sollicitudin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Lorem ipsum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dolor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sit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consectetur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tristique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Libero id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faucibus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nisl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tincidunt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Elementum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sagittis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vitae et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leo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quam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nulla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egestas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congue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quisque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egestas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diam. In vitae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turpis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massa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elementum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tempus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egestas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sed. Non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pulvinar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laoreet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suspendisse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interdum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Consequat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semper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viverra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libero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justo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laoreet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sit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cursus. Justo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eget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magna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fermentum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iaculis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eu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non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phasellus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vestibulum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Arcu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bibendum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varius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vel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pharetra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vel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turpis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nunc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Commodo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imperdiet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dui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accumsan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sit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nulla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facilisi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Enim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viverra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aliquet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ipsum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suspendisse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ultrices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gravida dictum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fusce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placerat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Tristique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senectus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netus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malesuada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fames ac. Massa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placerat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ultricies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lacus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0120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8C77-45B0-4D92-BD49-DED2A06E7222}" type="datetime1">
              <a:rPr lang="en-GB" smtClean="0"/>
              <a:t>24/10/2018</a:t>
            </a:fld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3048000" y="-3197109"/>
            <a:ext cx="6096000" cy="1325221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Lorem ipsum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dolor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sit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consectetur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do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eiusmod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tempor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incididunt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labore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dolore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magna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aliqua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Rutrum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eu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tincidunt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Consectetur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habitant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tristique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senectus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et.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vulputate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eu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ipsum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faucibus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vitae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aliquet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nec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ullamcorper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sit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Elementum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pulvinar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etiam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non quam lacus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suspendisse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enim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lobortis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fermentum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dui. Nunc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faucibus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sit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porttitor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Nec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tortor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consequat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id.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Tristique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senectus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netus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malesuada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fames ac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turpis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Iaculis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erat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commodo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imperdiet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Vestibulum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rhoncus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Feugiat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vivamus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augue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eget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arcu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dictum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varius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sollicitudin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tempor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id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eu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nisl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nunc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Nisl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tincidunt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eget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nullam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non nisi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sit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facilisis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egestas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egestas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fringilla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phasellus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faucibus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In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hendrerit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gravida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rutrum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quisque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mauris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maecenas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enim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Massa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massa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ultricies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mi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Arcu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non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odio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euismod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lacinia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Nulla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aliquet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porttitor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lacus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luctus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accumsan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tortor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posuere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ac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ut.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Placerat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vestibulum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lectus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mauris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ultrices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eros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Sagittis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nisl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rhoncus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mattis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rhoncus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urna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viverra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justo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commodo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imperdiet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dui.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Mauris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commodo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imperdiet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massa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tincidunt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nunc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pulvinar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sapien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et. Massa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elementum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tempus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egestas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risus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pretium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Nisl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tincidunt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eget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nullam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non nisi.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Nec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feugiat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nisl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pretium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fusce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id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velit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tortor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pretium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Orci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dapibus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ultrices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iaculis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nunc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augue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Purus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faucibus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ornare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suspendisse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sed.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Commodo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odio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aenean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donec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tristique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risus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Augue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gravida in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fermentum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sollicitudin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Lorem ipsum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dolor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sit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consectetur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tristique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Libero id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faucibus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nisl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tincidunt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Elementum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sagittis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vitae et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leo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quam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nulla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egestas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congue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quisque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egestas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diam. In vitae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turpis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massa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elementum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tempus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egestas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sed. Non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pulvinar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laoreet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suspendisse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interdum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Consequat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semper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viverra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libero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justo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laoreet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sit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cursus. Justo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eget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magna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fermentum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iaculis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eu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non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phasellus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vestibulum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Arcu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bibendum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varius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vel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pharetra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vel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turpis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nunc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Commodo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imperdiet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dui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accumsan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sit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nulla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facilisi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Enim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viverra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aliquet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ipsum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suspendisse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ultrices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gravida dictum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fusce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placerat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Tristique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senectus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netus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malesuada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fames ac. Massa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placerat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ultricies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lacus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1576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8C77-45B0-4D92-BD49-DED2A06E7222}" type="datetime1">
              <a:rPr lang="en-GB" smtClean="0"/>
              <a:t>24/10/2018</a:t>
            </a:fld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3048000" y="-3197109"/>
            <a:ext cx="6096000" cy="1325221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Lorem ipsum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dolor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sit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consectetur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do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eiusmod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tempor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incididunt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labore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dolore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magna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aliqua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Rutrum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eu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tincidunt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Consectetur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habitant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tristique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senectus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et.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vulputate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eu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ipsum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faucibus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vitae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aliquet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nec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ullamcorper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sit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Elementum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pulvinar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etiam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non quam lacus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suspendisse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enim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lobortis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fermentum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dui. Nunc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faucibus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sit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porttitor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Nec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tortor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consequat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id.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Tristique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senectus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netus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malesuada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fames ac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turpis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Iaculis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erat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commodo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imperdiet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Vestibulum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rhoncus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Feugiat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vivamus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augue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eget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arcu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dictum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varius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sollicitudin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tempor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id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eu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nisl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nunc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Nisl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tincidunt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eget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nullam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non nisi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sit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facilisis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egestas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egestas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fringilla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phasellus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faucibus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In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hendrerit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gravida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rutrum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quisque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mauris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maecenas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enim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Massa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massa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ultricies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mi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Arcu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non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odio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euismod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lacinia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Nulla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aliquet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porttitor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lacus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luctus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accumsan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tortor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posuere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ac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ut.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Placerat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vestibulum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lectus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mauris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ultrices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eros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Sagittis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nisl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rhoncus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mattis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rhoncus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urna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viverra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justo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commodo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imperdiet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dui.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Mauris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commodo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imperdiet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massa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tincidunt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nunc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pulvinar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sapien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et. Massa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elementum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tempus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egestas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risus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pretium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Nisl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tincidunt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eget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nullam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non nisi.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Nec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feugiat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nisl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pretium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fusce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id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velit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tortor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pretium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Orci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dapibus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ultrices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iaculis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nunc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augue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Purus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faucibus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ornare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suspendisse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sed.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Commodo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odio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aenean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donec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tristique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risus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Augue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gravida in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fermentum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sollicitudin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Lorem ipsum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dolor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sit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consectetur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tristique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Libero id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faucibus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nisl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tincidunt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Elementum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sagittis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vitae et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leo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quam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nulla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egestas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congue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quisque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egestas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diam. In vitae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turpis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massa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elementum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tempus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egestas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sed. Non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pulvinar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laoreet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suspendisse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interdum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Consequat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semper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viverra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libero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justo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laoreet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sit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cursus. Justo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eget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magna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fermentum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iaculis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eu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non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phasellus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vestibulum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Arcu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bibendum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varius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vel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pharetra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vel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turpis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nunc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Commodo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imperdiet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dui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accumsan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sit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nulla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facilisi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Enim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viverra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aliquet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ipsum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suspendisse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ultrices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gravida dictum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fusce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placerat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Tristique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senectus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netus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malesuada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fames ac. Massa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placerat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ultricies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lacus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3501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8C77-45B0-4D92-BD49-DED2A06E7222}" type="datetime1">
              <a:rPr lang="en-GB" smtClean="0"/>
              <a:t>24/10/2018</a:t>
            </a:fld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3048000" y="-3197109"/>
            <a:ext cx="6096000" cy="1325221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Lorem ipsum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dolor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sit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consectetur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do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eiusmod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tempor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incididunt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labore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dolore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magna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aliqua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Rutrum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eu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tincidunt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Consectetur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habitant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tristique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senectus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et.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vulputate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eu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ipsum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faucibus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vitae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aliquet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nec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ullamcorper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sit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Elementum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pulvinar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etiam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non quam lacus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suspendisse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enim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lobortis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fermentum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dui. Nunc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faucibus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sit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porttitor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Nec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tortor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consequat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id.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Tristique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senectus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netus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malesuada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fames ac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turpis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Iaculis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erat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commodo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imperdiet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Vestibulum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rhoncus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Feugiat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vivamus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augue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eget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arcu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dictum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varius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sollicitudin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tempor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id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eu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nisl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nunc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Nisl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tincidunt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eget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nullam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non nisi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sit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facilisis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egestas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egestas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fringilla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phasellus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faucibus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In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hendrerit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gravida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rutrum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quisque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mauris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maecenas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enim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Massa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massa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ultricies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mi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Arcu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non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odio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euismod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lacinia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Nulla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aliquet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porttitor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lacus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luctus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accumsan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tortor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posuere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ac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ut.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Placerat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vestibulum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lectus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mauris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ultrices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eros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Sagittis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nisl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rhoncus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mattis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rhoncus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urna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viverra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justo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commodo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imperdiet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dui.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Mauris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commodo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imperdiet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massa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tincidunt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nunc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pulvinar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sapien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et. Massa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elementum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tempus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egestas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risus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pretium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Nisl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tincidunt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eget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nullam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non nisi.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Nec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feugiat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nisl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pretium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fusce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id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velit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tortor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pretium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Orci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dapibus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ultrices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iaculis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nunc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augue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Purus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faucibus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ornare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suspendisse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sed.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Commodo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odio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aenean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donec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tristique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risus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Augue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gravida in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fermentum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sollicitudin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Lorem ipsum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dolor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sit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consectetur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tristique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Libero id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faucibus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nisl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tincidunt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Elementum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sagittis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vitae et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leo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quam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nulla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egestas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congue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quisque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egestas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diam. In vitae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turpis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massa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elementum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tempus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egestas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sed. Non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pulvinar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laoreet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suspendisse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interdum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Consequat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semper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viverra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libero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justo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laoreet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sit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cursus. Justo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eget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magna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fermentum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iaculis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eu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non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phasellus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vestibulum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Arcu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bibendum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varius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vel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pharetra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vel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turpis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nunc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Commodo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imperdiet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dui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accumsan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sit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nulla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facilisi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Enim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viverra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aliquet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ipsum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suspendisse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ultrices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gravida dictum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fusce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placerat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Tristique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senectus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netus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malesuada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fames ac. Massa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placerat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ultricies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lacus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8915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8C77-45B0-4D92-BD49-DED2A06E7222}" type="datetime1">
              <a:rPr lang="en-GB" smtClean="0"/>
              <a:t>24/10/2018</a:t>
            </a:fld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3048000" y="-3197109"/>
            <a:ext cx="6096000" cy="1325221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Lorem ipsum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dolor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sit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consectetur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do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eiusmod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tempor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incididunt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labore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dolore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magna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aliqua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Rutrum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eu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tincidunt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Consectetur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habitant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morbi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tristique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senectus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et.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vulputate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eu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ipsum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faucibus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vitae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aliquet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nec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ullamcorper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sit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Elementum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pulvinar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etiam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non quam lacus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suspendisse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enim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lobortis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scelerisque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fermentum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dui. Nunc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faucibus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sit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porttitor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Nec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aliquam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tortor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consequat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id.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Tristique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senectus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netus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malesuada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fames ac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turpis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Iaculis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erat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commodo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imperdiet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Vestibulum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rhoncus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Feugiat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vivamus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augue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eget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arcu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dictum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varius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sollicitudin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tempor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id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eu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nisl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nunc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Nisl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tincidunt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eget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nullam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non nisi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sit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facilisis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egestas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egestas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fringilla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phasellus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faucibus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In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hendrerit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gravida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rutrum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quisque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Tellus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mauris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maecenas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enim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Massa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massa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ultricies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mi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Arcu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non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odio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euismod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lacinia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Nulla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aliquet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porttitor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lacus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luctus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accumsan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tortor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posuere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ac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ut.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Placerat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vestibulum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lectus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mauris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ultrices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eros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Sagittis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nisl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rhoncus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mattis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rhoncus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urna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viverra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justo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Pellentesque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commodo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imperdiet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dui.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Mauris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commodo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imperdiet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massa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tincidunt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nunc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pulvinar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sapien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et. Massa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elementum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tempus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egestas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risus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pretium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Nisl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tincidunt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eget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nullam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non nisi.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Nec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feugiat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nisl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pretium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fusce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id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velit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tortor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pretium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Orci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dapibus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ultrices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iaculis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nunc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augue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Purus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faucibus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ornare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suspendisse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sed.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Commodo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odio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aenean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donec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tristique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risus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Augue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gravida in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fermentum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sollicitudin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Lorem ipsum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dolor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sit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consectetur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adipiscing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tristique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Libero id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faucibus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nisl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tincidunt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Elementum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sagittis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vitae et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leo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quam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nulla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egestas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congue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quisque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egestas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diam. In vitae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turpis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massa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elementum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tempus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egestas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sed. Non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pulvinar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laoreet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suspendisse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interdum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Consequat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semper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viverra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libero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justo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laoreet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sit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cursus. Justo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eget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magna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fermentum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iaculis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eu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non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phasellus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vestibulum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Arcu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bibendum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varius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vel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pharetra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vel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turpis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nunc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Commodo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elit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imperdiet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dui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accumsan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sit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nulla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facilisi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Enim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sem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viverra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aliquet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ipsum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suspendisse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ultrices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gravida dictum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fusce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placerat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Tristique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senectus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netus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et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malesuada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fames ac. Massa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placerat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duis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ultricies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lacus 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sed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455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2329</Words>
  <Application>Microsoft Office PowerPoint</Application>
  <PresentationFormat>Widescreen</PresentationFormat>
  <Paragraphs>80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Office Theme</vt:lpstr>
      <vt:lpstr>G3n3r1C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Safian Khan</dc:creator>
  <cp:lastModifiedBy>Safian Khan</cp:lastModifiedBy>
  <cp:revision>4</cp:revision>
  <dcterms:created xsi:type="dcterms:W3CDTF">2018-10-23T10:44:39Z</dcterms:created>
  <dcterms:modified xsi:type="dcterms:W3CDTF">2018-10-24T08:38:09Z</dcterms:modified>
</cp:coreProperties>
</file>