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3910" autoAdjust="0"/>
  </p:normalViewPr>
  <p:slideViewPr>
    <p:cSldViewPr snapToGrid="0">
      <p:cViewPr varScale="1">
        <p:scale>
          <a:sx n="36" d="100"/>
          <a:sy n="36" d="100"/>
        </p:scale>
        <p:origin x="22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7E339-FDF7-4F1D-AC4E-A22F28995F99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26B7-3BF5-4620-9265-6E6E7D2D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6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err="1" smtClean="0">
                <a:latin typeface="+mn-lt"/>
              </a:rPr>
              <a:t>Posuere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sollicitudin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aliquam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ultrices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sagittis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orci</a:t>
            </a:r>
            <a:r>
              <a:rPr lang="en-GB" sz="1200" dirty="0" smtClean="0">
                <a:latin typeface="+mn-lt"/>
              </a:rPr>
              <a:t> a </a:t>
            </a:r>
            <a:r>
              <a:rPr lang="en-GB" sz="1200" dirty="0" err="1" smtClean="0">
                <a:latin typeface="+mn-lt"/>
              </a:rPr>
              <a:t>scelerisque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purus</a:t>
            </a:r>
            <a:r>
              <a:rPr lang="en-GB" sz="1200" dirty="0" smtClean="0">
                <a:latin typeface="+mn-lt"/>
              </a:rPr>
              <a:t>. </a:t>
            </a:r>
            <a:r>
              <a:rPr lang="en-GB" sz="1200" dirty="0" err="1" smtClean="0">
                <a:latin typeface="+mn-lt"/>
              </a:rPr>
              <a:t>Mauris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nunc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congue</a:t>
            </a:r>
            <a:r>
              <a:rPr lang="en-GB" sz="1200" dirty="0" smtClean="0">
                <a:latin typeface="+mn-lt"/>
              </a:rPr>
              <a:t> nisi vitae </a:t>
            </a:r>
            <a:r>
              <a:rPr lang="en-GB" sz="1200" dirty="0" err="1" smtClean="0">
                <a:latin typeface="+mn-lt"/>
              </a:rPr>
              <a:t>suscipit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tellus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mauris</a:t>
            </a:r>
            <a:r>
              <a:rPr lang="en-GB" sz="1200" dirty="0" smtClean="0">
                <a:latin typeface="+mn-lt"/>
              </a:rPr>
              <a:t> a. Dictum </a:t>
            </a:r>
            <a:r>
              <a:rPr lang="en-GB" sz="1200" dirty="0" err="1" smtClean="0">
                <a:latin typeface="+mn-lt"/>
              </a:rPr>
              <a:t>fusce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placerat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orci</a:t>
            </a:r>
            <a:r>
              <a:rPr lang="en-GB" sz="1200" dirty="0" smtClean="0">
                <a:latin typeface="+mn-lt"/>
              </a:rPr>
              <a:t>. Purus </a:t>
            </a:r>
            <a:r>
              <a:rPr lang="en-GB" sz="1200" dirty="0" err="1" smtClean="0">
                <a:latin typeface="+mn-lt"/>
              </a:rPr>
              <a:t>ut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faucibus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pulvinar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elementum</a:t>
            </a:r>
            <a:r>
              <a:rPr lang="en-GB" sz="1200" dirty="0" smtClean="0">
                <a:latin typeface="+mn-lt"/>
              </a:rPr>
              <a:t> integer </a:t>
            </a:r>
            <a:r>
              <a:rPr lang="en-GB" sz="1200" dirty="0" err="1" smtClean="0">
                <a:latin typeface="+mn-lt"/>
              </a:rPr>
              <a:t>enim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neque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volutpat</a:t>
            </a:r>
            <a:r>
              <a:rPr lang="en-GB" sz="1200" dirty="0" smtClean="0">
                <a:latin typeface="+mn-lt"/>
              </a:rPr>
              <a:t> ac. Nunc mi ipsum </a:t>
            </a:r>
            <a:r>
              <a:rPr lang="en-GB" sz="1200" dirty="0" err="1" smtClean="0">
                <a:latin typeface="+mn-lt"/>
              </a:rPr>
              <a:t>faucibus</a:t>
            </a:r>
            <a:r>
              <a:rPr lang="en-GB" sz="1200" dirty="0" smtClean="0">
                <a:latin typeface="+mn-lt"/>
              </a:rPr>
              <a:t> vitae. Ante </a:t>
            </a:r>
            <a:r>
              <a:rPr lang="en-GB" sz="1200" dirty="0" err="1" smtClean="0">
                <a:latin typeface="+mn-lt"/>
              </a:rPr>
              <a:t>metus</a:t>
            </a:r>
            <a:r>
              <a:rPr lang="en-GB" sz="1200" dirty="0" smtClean="0">
                <a:latin typeface="+mn-lt"/>
              </a:rPr>
              <a:t> dictum at </a:t>
            </a:r>
            <a:r>
              <a:rPr lang="en-GB" sz="1200" dirty="0" err="1" smtClean="0">
                <a:latin typeface="+mn-lt"/>
              </a:rPr>
              <a:t>tempor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commodo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ullamcorper</a:t>
            </a:r>
            <a:r>
              <a:rPr lang="en-GB" sz="1200" dirty="0" smtClean="0">
                <a:latin typeface="+mn-lt"/>
              </a:rPr>
              <a:t> a lacus. </a:t>
            </a:r>
            <a:r>
              <a:rPr lang="en-GB" sz="1200" dirty="0" err="1" smtClean="0">
                <a:latin typeface="+mn-lt"/>
              </a:rPr>
              <a:t>Consectetur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adipiscing</a:t>
            </a:r>
            <a:r>
              <a:rPr lang="en-GB" sz="1200" dirty="0" smtClean="0">
                <a:latin typeface="+mn-lt"/>
              </a:rPr>
              <a:t>  </a:t>
            </a:r>
            <a:r>
              <a:rPr lang="en-GB" dirty="0" smtClean="0"/>
              <a:t>generic</a:t>
            </a:r>
            <a:endParaRPr lang="en-GB" sz="1200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err="1" smtClean="0">
                <a:latin typeface="+mn-lt"/>
              </a:rPr>
              <a:t>Fermentum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leo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vel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orci</a:t>
            </a:r>
            <a:r>
              <a:rPr lang="en-GB" sz="1200" dirty="0" smtClean="0">
                <a:latin typeface="+mn-lt"/>
              </a:rPr>
              <a:t> porta non. </a:t>
            </a:r>
            <a:r>
              <a:rPr lang="en-GB" sz="1200" dirty="0" err="1" smtClean="0">
                <a:latin typeface="+mn-lt"/>
              </a:rPr>
              <a:t>Vel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fringilla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est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ullamcorper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eget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nulla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facilisi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etiam</a:t>
            </a:r>
            <a:r>
              <a:rPr lang="en-GB" sz="1200" dirty="0" smtClean="0">
                <a:latin typeface="+mn-lt"/>
              </a:rPr>
              <a:t>. </a:t>
            </a:r>
            <a:r>
              <a:rPr lang="en-GB" sz="1200" dirty="0" err="1" smtClean="0">
                <a:latin typeface="+mn-lt"/>
              </a:rPr>
              <a:t>Praesent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elementum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facilisis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leo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vel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fringilla</a:t>
            </a:r>
            <a:r>
              <a:rPr lang="en-GB" sz="1200" dirty="0" smtClean="0">
                <a:latin typeface="+mn-lt"/>
              </a:rPr>
              <a:t>. </a:t>
            </a:r>
            <a:r>
              <a:rPr lang="en-GB" sz="1200" dirty="0" err="1" smtClean="0">
                <a:latin typeface="+mn-lt"/>
              </a:rPr>
              <a:t>Viverra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mauris</a:t>
            </a:r>
            <a:r>
              <a:rPr lang="en-GB" sz="1200" dirty="0" smtClean="0">
                <a:latin typeface="+mn-lt"/>
              </a:rPr>
              <a:t> in </a:t>
            </a:r>
            <a:r>
              <a:rPr lang="en-GB" sz="1200" dirty="0" err="1" smtClean="0">
                <a:latin typeface="+mn-lt"/>
              </a:rPr>
              <a:t>aliquam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sem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fringilla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morbi</a:t>
            </a:r>
            <a:r>
              <a:rPr lang="en-GB" sz="1200" dirty="0" smtClean="0">
                <a:latin typeface="+mn-lt"/>
              </a:rPr>
              <a:t>. </a:t>
            </a:r>
            <a:r>
              <a:rPr lang="en-GB" sz="1200" dirty="0" err="1" smtClean="0">
                <a:latin typeface="+mn-lt"/>
              </a:rPr>
              <a:t>Posuere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sollicitudin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aliquam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ultrices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sagittis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orci</a:t>
            </a:r>
            <a:r>
              <a:rPr lang="en-GB" sz="1200" dirty="0" smtClean="0">
                <a:latin typeface="+mn-lt"/>
              </a:rPr>
              <a:t> a </a:t>
            </a:r>
            <a:r>
              <a:rPr lang="en-GB" sz="1200" dirty="0" err="1" smtClean="0">
                <a:latin typeface="+mn-lt"/>
              </a:rPr>
              <a:t>scelerisque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purus</a:t>
            </a:r>
            <a:r>
              <a:rPr lang="en-GB" sz="1200" dirty="0" smtClean="0">
                <a:latin typeface="+mn-lt"/>
              </a:rPr>
              <a:t>. </a:t>
            </a:r>
            <a:r>
              <a:rPr lang="en-GB" sz="1200" dirty="0" err="1" smtClean="0">
                <a:latin typeface="+mn-lt"/>
              </a:rPr>
              <a:t>Mauris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nunc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congue</a:t>
            </a:r>
            <a:r>
              <a:rPr lang="en-GB" sz="1200" dirty="0" smtClean="0">
                <a:latin typeface="+mn-lt"/>
              </a:rPr>
              <a:t> nisi vitae </a:t>
            </a:r>
            <a:r>
              <a:rPr lang="en-GB" sz="1200" dirty="0" err="1" smtClean="0">
                <a:latin typeface="+mn-lt"/>
              </a:rPr>
              <a:t>suscipit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tellus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mauris</a:t>
            </a:r>
            <a:r>
              <a:rPr lang="en-GB" sz="1200" dirty="0" smtClean="0">
                <a:latin typeface="+mn-lt"/>
              </a:rPr>
              <a:t> a. Dictum </a:t>
            </a:r>
            <a:r>
              <a:rPr lang="en-GB" sz="1200" dirty="0" err="1" smtClean="0">
                <a:latin typeface="+mn-lt"/>
              </a:rPr>
              <a:t>fusce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placerat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orci</a:t>
            </a:r>
            <a:r>
              <a:rPr lang="en-GB" sz="1200" dirty="0" smtClean="0">
                <a:latin typeface="+mn-lt"/>
              </a:rPr>
              <a:t>. Purus </a:t>
            </a:r>
            <a:r>
              <a:rPr lang="en-GB" sz="1200" dirty="0" err="1" smtClean="0">
                <a:latin typeface="+mn-lt"/>
              </a:rPr>
              <a:t>ut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faucibus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pulvinar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elementum</a:t>
            </a:r>
            <a:r>
              <a:rPr lang="en-GB" sz="1200" dirty="0" smtClean="0">
                <a:latin typeface="+mn-lt"/>
              </a:rPr>
              <a:t> integer </a:t>
            </a:r>
            <a:r>
              <a:rPr lang="en-GB" sz="1200" dirty="0" err="1" smtClean="0">
                <a:latin typeface="+mn-lt"/>
              </a:rPr>
              <a:t>enim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neque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volutpat</a:t>
            </a:r>
            <a:r>
              <a:rPr lang="en-GB" sz="1200" dirty="0" smtClean="0">
                <a:latin typeface="+mn-lt"/>
              </a:rPr>
              <a:t> ac. Nunc mi ipsum </a:t>
            </a:r>
            <a:r>
              <a:rPr lang="en-GB" sz="1200" dirty="0" err="1" smtClean="0">
                <a:latin typeface="+mn-lt"/>
              </a:rPr>
              <a:t>faucibus</a:t>
            </a:r>
            <a:r>
              <a:rPr lang="en-GB" sz="1200" dirty="0" smtClean="0">
                <a:latin typeface="+mn-lt"/>
              </a:rPr>
              <a:t> vitae. Ante </a:t>
            </a:r>
            <a:r>
              <a:rPr lang="en-GB" sz="1200" dirty="0" err="1" smtClean="0">
                <a:latin typeface="+mn-lt"/>
              </a:rPr>
              <a:t>metus</a:t>
            </a:r>
            <a:r>
              <a:rPr lang="en-GB" sz="1200" dirty="0" smtClean="0">
                <a:latin typeface="+mn-lt"/>
              </a:rPr>
              <a:t> dictum at </a:t>
            </a:r>
            <a:r>
              <a:rPr lang="en-GB" sz="1200" dirty="0" err="1" smtClean="0">
                <a:latin typeface="+mn-lt"/>
              </a:rPr>
              <a:t>tempor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commodo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ullamcorper</a:t>
            </a:r>
            <a:r>
              <a:rPr lang="en-GB" sz="1200" dirty="0" smtClean="0">
                <a:latin typeface="+mn-lt"/>
              </a:rPr>
              <a:t> a lacus. </a:t>
            </a:r>
            <a:r>
              <a:rPr lang="en-GB" sz="1200" dirty="0" err="1" smtClean="0">
                <a:latin typeface="+mn-lt"/>
              </a:rPr>
              <a:t>Consectetur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adipiscing</a:t>
            </a:r>
            <a:r>
              <a:rPr lang="en-GB" sz="1200" dirty="0" smtClean="0">
                <a:latin typeface="+mn-lt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26B7-3BF5-4620-9265-6E6E7D2D9F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E96-D134-4560-913A-C1C2743A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A6951-E2FB-4D5A-A350-38319093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80CE8-5F2C-48B2-B96C-1ACD0C8E4619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8810-2772-4D3C-BA59-66EF3541FB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9EC-2B61-4F13-83AC-C17DE04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A2AA-B6E6-4D74-B4F1-947CD909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80FC-B471-4000-9FF5-1255114C774C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C630D-1F17-4B44-87C4-BF0767434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4FFED-A8A2-4093-825B-441048574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9BA2-E420-4D75-91B5-87F9646E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1D1E0-77A3-4798-99DA-1CDA2F6361F9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E7EA8-0424-4E9B-974C-CA6DA73FE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5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ABF-84BB-4BC8-9741-37EDB24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5028-9E7E-45CD-80AC-876E8D90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5C60F-DA3E-4245-92C0-03264DFF2B24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C0AD-B1B8-47BC-B4AA-79DAD79E00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866D-C751-4FBB-AD7B-6825A19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38E2-D09D-4DD6-9946-FF38E65A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FC321-75D2-4BDF-A765-825CAFCC9824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C46E-EFCD-492D-92B8-CDA04969B5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AAE9-7910-427C-9720-066E4E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9E5-E6DA-4AEC-8095-B6AC334B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6348-5BB8-4027-97B1-9937875D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FF25-7194-4507-8445-D561B87BA7D5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68B8C-D5BD-42D0-A39F-49EBC7DB69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55DF-E3D1-4111-9691-13A103DE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85B5-1271-4D16-B97C-FD3182C3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10F8-F3A7-4F5B-A163-C284416F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6B11D-6C47-45AF-BDAC-E3406151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59B4-43E1-4CB2-940A-97D1CD3E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F3200-B5F5-4CDB-AF01-26630E6EBF13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3F016-3F7E-46FB-B454-8A94C69552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21FE-B847-4A55-A5D2-C785184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685F3-66B9-4C5E-B5C8-267BAA6F9C62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6150B-DFCF-4D19-930B-01A1A4BA19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7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1C9E1-74A0-41B7-9B81-C2830B6A5F10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1A85A-C0ED-4F80-8133-BB487D00FF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628-9CDA-428F-937A-D37A00FE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FB2-2BD9-46A9-97BF-736B7ADD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F509-0339-41DB-99AF-1B86A475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8EF69-2D73-4707-8CFC-906EB1036A7C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0B9D-72D6-4842-BEB1-E0CF31D09C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7C24-402F-43A3-A936-50DD2B4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035F-4206-474D-BBAD-A2E642E90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634B-4AB9-44B4-AF2A-21EF24EF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B095B-462A-461B-8141-C607D7FFF05B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19B65-A669-4569-822D-E9A3A928C2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FA889C-A7BA-4259-8E80-FD3AE26DA987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CBB4F0-8774-4777-B342-468EEE3591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4336</Words>
  <Application>Microsoft Office PowerPoint</Application>
  <PresentationFormat>Widescreen</PresentationFormat>
  <Paragraphs>387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Arial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Safian Khan</dc:creator>
  <cp:lastModifiedBy>Safian Khan</cp:lastModifiedBy>
  <cp:revision>2</cp:revision>
  <dcterms:created xsi:type="dcterms:W3CDTF">2018-02-23T13:40:29Z</dcterms:created>
  <dcterms:modified xsi:type="dcterms:W3CDTF">2019-06-13T13:00:36Z</dcterms:modified>
</cp:coreProperties>
</file>