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E96-D134-4560-913A-C1C2743A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A6951-E2FB-4D5A-A350-38319093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A5CD9-933B-4C24-BA99-7375DB146190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4965A-6BCF-4700-A769-C5C9389D65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5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89EC-2B61-4F13-83AC-C17DE04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FA2AA-B6E6-4D74-B4F1-947CD909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883B5-E064-4CC4-AEB8-C90CA487EE46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7654-6CF7-4F42-A5B2-474A343AD2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8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4FFED-A8A2-4093-825B-441048574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9BA2-E420-4D75-91B5-87F9646E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E614-197F-4E92-B09B-FC6A005E17DF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DC5E-DF6C-4582-B9AD-F8DC8566B2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7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ABF-84BB-4BC8-9741-37EDB24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5028-9E7E-45CD-80AC-876E8D90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3C0E-5F29-483D-B331-F56F21E4F039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A3C2-744E-4782-800A-67559F0A32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866D-C751-4FBB-AD7B-6825A19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38E2-D09D-4DD6-9946-FF38E65A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F146-D512-4496-B931-A191073F5EBA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29DC0-0D34-4092-8058-D95DD4DBD6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5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AAE9-7910-427C-9720-066E4E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D9E5-E6DA-4AEC-8095-B6AC334B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6348-5BB8-4027-97B1-9937875D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2AD4-07EE-4D78-9A93-1EC4113EA4A4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CA371-FA03-4242-AF49-C27F5AE986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55DF-E3D1-4111-9691-13A103DE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85B5-1271-4D16-B97C-FD3182C3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10F8-F3A7-4F5B-A163-C284416F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6B11D-6C47-45AF-BDAC-E3406151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359B4-43E1-4CB2-940A-97D1CD3E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5B23-9A87-41EF-9274-76F3ACA9AFC3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AB39-1D7A-4152-8599-53F7C471D9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21FE-B847-4A55-A5D2-C785184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401A9-C0B1-459A-95A9-D971AEAC4F7D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E2AA2-8745-492A-AE27-1C32C1833F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48E3-EC4F-4B41-B470-DF1E893962DC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FD20A-7C2D-4522-A4AB-28B5AB0E3F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9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628-9CDA-428F-937A-D37A00FE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FFB2-2BD9-46A9-97BF-736B7ADD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F509-0339-41DB-99AF-1B86A475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7515-1A3D-4DBE-9BBA-9565A520F440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0B8CA-A34B-462C-B407-81D5F7B6A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2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7C24-402F-43A3-A936-50DD2B47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5035F-4206-474D-BBAD-A2E642E90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634B-4AB9-44B4-AF2A-21EF24EF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4AC9A-9166-4C3C-BB53-0B11D359105A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A7DE-E2F3-4415-AD73-F336DDD931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43618D-FF62-4C7F-B8F6-82FECA3B03BB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F02460-1825-4B59-A81F-58D29D5D36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generic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Intege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TOP Secret  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TOP que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Secret </a:t>
            </a:r>
            <a:r>
              <a:rPr lang="en-GB" sz="1000">
                <a:ea typeface="Calibri" panose="020F0502020204030204" pitchFamily="34" charset="0"/>
                <a:cs typeface="Times New Roman" panose="02020603050405020304" pitchFamily="18" charset="0"/>
              </a:rPr>
              <a:t>Secret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vit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Secret ae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tempus quam.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tort Secret or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t generic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>
                <a:latin typeface="+mn-lt"/>
              </a:rPr>
              <a:t>nu generic </a:t>
            </a:r>
            <a:r>
              <a:rPr lang="en-GB" sz="1050" dirty="0" err="1" smtClean="0">
                <a:latin typeface="+mn-lt"/>
              </a:rPr>
              <a:t>nc</a:t>
            </a:r>
            <a:r>
              <a:rPr lang="en-GB" sz="1050" dirty="0" smtClean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quam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se TOP 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generic 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ne TOP que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>
                <a:latin typeface="+mn-lt"/>
              </a:rPr>
              <a:t> generic </a:t>
            </a:r>
            <a:r>
              <a:rPr lang="en-GB" sz="1050" dirty="0" err="1" smtClean="0">
                <a:latin typeface="+mn-lt"/>
              </a:rPr>
              <a:t>elementum</a:t>
            </a:r>
            <a:r>
              <a:rPr lang="en-GB" sz="1050" dirty="0" smtClean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>
                <a:latin typeface="+mn-lt"/>
              </a:rPr>
              <a:t>com TOP </a:t>
            </a:r>
            <a:r>
              <a:rPr lang="en-GB" sz="1050" dirty="0" err="1">
                <a:latin typeface="+mn-lt"/>
              </a:rPr>
              <a:t>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lacus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Safian Khan</dc:creator>
  <cp:lastModifiedBy>Safian Khan</cp:lastModifiedBy>
  <cp:revision>4</cp:revision>
  <dcterms:created xsi:type="dcterms:W3CDTF">2018-02-23T13:40:29Z</dcterms:created>
  <dcterms:modified xsi:type="dcterms:W3CDTF">2019-06-13T13:04:03Z</dcterms:modified>
</cp:coreProperties>
</file>