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8E96-D134-4560-913A-C1C2743A9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A6951-E2FB-4D5A-A350-383190935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DE7E8-08A8-49C1-9974-39D83E5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A5CD9-933B-4C24-BA99-7375DB146190}" type="datetimeFigureOut">
              <a:rPr lang="en-GB"/>
              <a:pPr>
                <a:defRPr/>
              </a:pPr>
              <a:t>13/06/2019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4CFAD-601D-4D40-A1D5-FF65AAAD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ED884-0CF4-4F6A-A1D7-C94026DA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4965A-6BCF-4700-A769-C5C9389D65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75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89EC-2B61-4F13-83AC-C17DE048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FA2AA-B6E6-4D74-B4F1-947CD9093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DE7E8-08A8-49C1-9974-39D83E5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883B5-E064-4CC4-AEB8-C90CA487EE46}" type="datetimeFigureOut">
              <a:rPr lang="en-GB"/>
              <a:pPr>
                <a:defRPr/>
              </a:pPr>
              <a:t>13/06/2019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4CFAD-601D-4D40-A1D5-FF65AAAD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ED884-0CF4-4F6A-A1D7-C94026DA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17654-6CF7-4F42-A5B2-474A343AD2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28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4FFED-A8A2-4093-825B-441048574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B9BA2-E420-4D75-91B5-87F9646E5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DE7E8-08A8-49C1-9974-39D83E5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AE614-197F-4E92-B09B-FC6A005E17DF}" type="datetimeFigureOut">
              <a:rPr lang="en-GB"/>
              <a:pPr>
                <a:defRPr/>
              </a:pPr>
              <a:t>13/06/2019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4CFAD-601D-4D40-A1D5-FF65AAAD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ED884-0CF4-4F6A-A1D7-C94026DA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8DC5E-DF6C-4582-B9AD-F8DC8566B28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67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C6ABF-84BB-4BC8-9741-37EDB24C5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45028-9E7E-45CD-80AC-876E8D90D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DE7E8-08A8-49C1-9974-39D83E5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73C0E-5F29-483D-B331-F56F21E4F039}" type="datetimeFigureOut">
              <a:rPr lang="en-GB"/>
              <a:pPr>
                <a:defRPr/>
              </a:pPr>
              <a:t>13/06/2019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4CFAD-601D-4D40-A1D5-FF65AAAD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ED884-0CF4-4F6A-A1D7-C94026DA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9A3C2-744E-4782-800A-67559F0A328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58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6866D-C751-4FBB-AD7B-6825A1923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738E2-D09D-4DD6-9946-FF38E65A7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DE7E8-08A8-49C1-9974-39D83E5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BF146-D512-4496-B931-A191073F5EBA}" type="datetimeFigureOut">
              <a:rPr lang="en-GB"/>
              <a:pPr>
                <a:defRPr/>
              </a:pPr>
              <a:t>13/06/2019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4CFAD-601D-4D40-A1D5-FF65AAAD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ED884-0CF4-4F6A-A1D7-C94026DA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29DC0-0D34-4092-8058-D95DD4DBD6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35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AAE9-7910-427C-9720-066E4E2F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0D9E5-E6DA-4AEC-8095-B6AC334B9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66348-5BB8-4027-97B1-9937875DF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CEDE7E8-08A8-49C1-9974-39D83E5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02AD4-07EE-4D78-9A93-1EC4113EA4A4}" type="datetimeFigureOut">
              <a:rPr lang="en-GB"/>
              <a:pPr>
                <a:defRPr/>
              </a:pPr>
              <a:t>13/06/2019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4CFAD-601D-4D40-A1D5-FF65AAAD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94ED884-0CF4-4F6A-A1D7-C94026DA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CA371-FA03-4242-AF49-C27F5AE986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93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A55DF-E3D1-4111-9691-13A103DE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685B5-1271-4D16-B97C-FD3182C34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D10F8-F3A7-4F5B-A163-C284416F7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6B11D-6C47-45AF-BDAC-E34061512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8359B4-43E1-4CB2-940A-97D1CD3E0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CEDE7E8-08A8-49C1-9974-39D83E5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B5B23-9A87-41EF-9274-76F3ACA9AFC3}" type="datetimeFigureOut">
              <a:rPr lang="en-GB"/>
              <a:pPr>
                <a:defRPr/>
              </a:pPr>
              <a:t>13/06/2019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AA4CFAD-601D-4D40-A1D5-FF65AAAD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94ED884-0CF4-4F6A-A1D7-C94026DA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BAB39-1D7A-4152-8599-53F7C471D9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9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F21FE-B847-4A55-A5D2-C785184B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CEDE7E8-08A8-49C1-9974-39D83E5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401A9-C0B1-459A-95A9-D971AEAC4F7D}" type="datetimeFigureOut">
              <a:rPr lang="en-GB"/>
              <a:pPr>
                <a:defRPr/>
              </a:pPr>
              <a:t>13/06/2019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AA4CFAD-601D-4D40-A1D5-FF65AAAD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4ED884-0CF4-4F6A-A1D7-C94026DA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E2AA2-8745-492A-AE27-1C32C1833F6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CEDE7E8-08A8-49C1-9974-39D83E5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548E3-EC4F-4B41-B470-DF1E893962DC}" type="datetimeFigureOut">
              <a:rPr lang="en-GB"/>
              <a:pPr>
                <a:defRPr/>
              </a:pPr>
              <a:t>13/06/2019</a:t>
            </a:fld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AA4CFAD-601D-4D40-A1D5-FF65AAAD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94ED884-0CF4-4F6A-A1D7-C94026DA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FD20A-7C2D-4522-A4AB-28B5AB0E3FB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99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D628-9CDA-428F-937A-D37A00FEE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8FFB2-2BD9-46A9-97BF-736B7ADD4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4F509-0339-41DB-99AF-1B86A475C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CEDE7E8-08A8-49C1-9974-39D83E5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37515-1A3D-4DBE-9BBA-9565A520F440}" type="datetimeFigureOut">
              <a:rPr lang="en-GB"/>
              <a:pPr>
                <a:defRPr/>
              </a:pPr>
              <a:t>13/06/2019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4CFAD-601D-4D40-A1D5-FF65AAAD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94ED884-0CF4-4F6A-A1D7-C94026DA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70B8CA-A34B-462C-B407-81D5F7B6ACA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32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07C24-402F-43A3-A936-50DD2B47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15035F-4206-474D-BBAD-A2E642E90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7634B-4AB9-44B4-AF2A-21EF24EF6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CEDE7E8-08A8-49C1-9974-39D83E5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4AC9A-9166-4C3C-BB53-0B11D359105A}" type="datetimeFigureOut">
              <a:rPr lang="en-GB"/>
              <a:pPr>
                <a:defRPr/>
              </a:pPr>
              <a:t>13/06/2019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4CFAD-601D-4D40-A1D5-FF65AAAD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94ED884-0CF4-4F6A-A1D7-C94026DA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3A7DE-E2F3-4415-AD73-F336DDD931D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42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DE7E8-08A8-49C1-9974-39D83E539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B43618D-FF62-4C7F-B8F6-82FECA3B03BB}" type="datetimeFigureOut">
              <a:rPr lang="en-GB"/>
              <a:pPr>
                <a:defRPr/>
              </a:pPr>
              <a:t>13/06/2019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4CFAD-601D-4D40-A1D5-FF65AAAD2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ED884-0CF4-4F6A-A1D7-C94026DA0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1F02460-1825-4B59-A81F-58D29D5D36A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8374FF-EDA9-40C1-97B1-8524696060DF}"/>
              </a:ext>
            </a:extLst>
          </p:cNvPr>
          <p:cNvSpPr/>
          <p:nvPr/>
        </p:nvSpPr>
        <p:spPr>
          <a:xfrm>
            <a:off x="87313" y="117475"/>
            <a:ext cx="11984037" cy="60436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eros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curabitur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bibendum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Nunc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sapien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ligula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ullamcorper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generic </a:t>
            </a:r>
            <a:r>
              <a:rPr lang="en-GB" sz="1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sit.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convallis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interdum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ut.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Lorem ipsum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condimentum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lacinia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habitasse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platea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dictumst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vehicula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posuere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libero. Id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t generic </a:t>
            </a:r>
            <a:r>
              <a:rPr lang="en-GB" sz="1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Duis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pulvinar. 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dapibus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Mi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sed.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convallis a </a:t>
            </a:r>
            <a:r>
              <a:rPr lang="en-GB" sz="1050" dirty="0" err="1">
                <a:latin typeface="+mn-lt"/>
              </a:rPr>
              <a:t>cras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auctor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vitae.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.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turpis</a:t>
            </a:r>
            <a:r>
              <a:rPr lang="en-GB" sz="1050" dirty="0">
                <a:latin typeface="+mn-lt"/>
              </a:rPr>
              <a:t> cursus in. </a:t>
            </a:r>
            <a:r>
              <a:rPr lang="en-GB" sz="1050" dirty="0" err="1">
                <a:latin typeface="+mn-lt"/>
              </a:rPr>
              <a:t>Magnis</a:t>
            </a:r>
            <a:r>
              <a:rPr lang="en-GB" sz="1050" dirty="0">
                <a:latin typeface="+mn-lt"/>
              </a:rPr>
              <a:t> dis parturient </a:t>
            </a:r>
            <a:r>
              <a:rPr lang="en-GB" sz="1050" dirty="0" err="1">
                <a:latin typeface="+mn-lt"/>
              </a:rPr>
              <a:t>montes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nascetur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Gravida cum </a:t>
            </a:r>
            <a:r>
              <a:rPr lang="en-GB" sz="1050" dirty="0" err="1">
                <a:latin typeface="+mn-lt"/>
              </a:rPr>
              <a:t>sociis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natoque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penatibus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Porttitor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id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vestibulum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cursus.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nam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urna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nisi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in. </a:t>
            </a:r>
            <a:r>
              <a:rPr lang="en-GB" sz="1050" dirty="0" err="1">
                <a:latin typeface="+mn-lt"/>
              </a:rPr>
              <a:t>Venenatis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vulputate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curabitur</a:t>
            </a:r>
            <a:r>
              <a:rPr lang="en-GB" sz="1050" dirty="0">
                <a:latin typeface="+mn-lt"/>
              </a:rPr>
              <a:t> vitae </a:t>
            </a:r>
            <a:r>
              <a:rPr lang="en-GB" sz="1050" dirty="0">
                <a:latin typeface="+mn-lt"/>
              </a:rPr>
              <a:t>nu generic </a:t>
            </a:r>
            <a:r>
              <a:rPr lang="en-GB" sz="1050" dirty="0" err="1" smtClean="0">
                <a:latin typeface="+mn-lt"/>
              </a:rPr>
              <a:t>nc</a:t>
            </a:r>
            <a:r>
              <a:rPr lang="en-GB" sz="1050" dirty="0" smtClean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velit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Habitant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senectus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feugiat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nibh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pulvinar.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lorem ipsum </a:t>
            </a:r>
            <a:r>
              <a:rPr lang="en-GB" sz="1050" dirty="0" err="1">
                <a:latin typeface="+mn-lt"/>
              </a:rPr>
              <a:t>dolor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Iaculis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pellentesque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. Et ligula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malesuada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proin</a:t>
            </a:r>
            <a:r>
              <a:rPr lang="en-GB" sz="1050" dirty="0">
                <a:latin typeface="+mn-lt"/>
              </a:rPr>
              <a:t> libero.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nisi porta lorem </a:t>
            </a:r>
            <a:r>
              <a:rPr lang="en-GB" sz="1050" dirty="0" err="1">
                <a:latin typeface="+mn-lt"/>
              </a:rPr>
              <a:t>mollis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Risus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maecenas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vel.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pharetra et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nisi.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duis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at.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imperdiet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porta non.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etiam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sollicitudin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congue</a:t>
            </a:r>
            <a:r>
              <a:rPr lang="en-GB" sz="1050" dirty="0">
                <a:latin typeface="+mn-lt"/>
              </a:rPr>
              <a:t> nisi vitae </a:t>
            </a:r>
            <a:r>
              <a:rPr lang="en-GB" sz="1050" dirty="0" err="1">
                <a:latin typeface="+mn-lt"/>
              </a:rPr>
              <a:t>suscipit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a. Dictum </a:t>
            </a:r>
            <a:r>
              <a:rPr lang="en-GB" sz="1050" dirty="0" err="1">
                <a:latin typeface="+mn-lt"/>
              </a:rPr>
              <a:t>fusce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. Purus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pulvinar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integer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volutpat</a:t>
            </a:r>
            <a:r>
              <a:rPr lang="en-GB" sz="1050" dirty="0">
                <a:latin typeface="+mn-lt"/>
              </a:rPr>
              <a:t> ac. Nunc mi ipsum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vitae. Ante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dictum at </a:t>
            </a:r>
            <a:r>
              <a:rPr lang="en-GB" sz="1050" dirty="0" err="1">
                <a:latin typeface="+mn-lt"/>
              </a:rPr>
              <a:t>tempor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Arcu</a:t>
            </a:r>
            <a:r>
              <a:rPr lang="en-GB" sz="1050" dirty="0">
                <a:latin typeface="+mn-lt"/>
              </a:rPr>
              <a:t> ac </a:t>
            </a:r>
            <a:r>
              <a:rPr lang="en-GB" sz="1050" dirty="0" err="1">
                <a:latin typeface="+mn-lt"/>
              </a:rPr>
              <a:t>tortor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dignissim</a:t>
            </a:r>
            <a:r>
              <a:rPr lang="en-GB" sz="1050" dirty="0">
                <a:latin typeface="+mn-lt"/>
              </a:rPr>
              <a:t> convallis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GB" sz="1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8374FF-EDA9-40C1-97B1-8524696060DF}"/>
              </a:ext>
            </a:extLst>
          </p:cNvPr>
          <p:cNvSpPr/>
          <p:nvPr/>
        </p:nvSpPr>
        <p:spPr>
          <a:xfrm>
            <a:off x="87313" y="117475"/>
            <a:ext cx="11984037" cy="60436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eros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curabitur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bibendum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Nunc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sapien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ligula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ullamcorper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mi sit.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nibh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pharetra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convallis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convallis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interdum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vitae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ut.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Lorem ipsum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cursus. Vitae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condimentum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lacinia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molestie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habitasse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platea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dictumst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vehicula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dia</a:t>
            </a:r>
            <a:r>
              <a:rPr lang="en-GB" sz="1000">
                <a:ea typeface="Calibri" panose="020F0502020204030204" pitchFamily="34" charset="0"/>
                <a:cs typeface="Times New Roman" panose="02020603050405020304" pitchFamily="18" charset="0"/>
              </a:rPr>
              <a:t> generic 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posuere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libero. Id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dignissim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Duis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lacus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pulvinar. A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purus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sodales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mattis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auctor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metus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dapibus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integer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volutpat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venenatis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in.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id.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Habitant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et. Mi sit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. Id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vestibulum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blandit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cursus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at.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Proin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sz="1000" dirty="0" err="1"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 sed.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convallis a </a:t>
            </a:r>
            <a:r>
              <a:rPr lang="en-GB" sz="1050" dirty="0" err="1">
                <a:latin typeface="+mn-lt"/>
              </a:rPr>
              <a:t>cras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auctor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vitae.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.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turpis</a:t>
            </a:r>
            <a:r>
              <a:rPr lang="en-GB" sz="1050" dirty="0">
                <a:latin typeface="+mn-lt"/>
              </a:rPr>
              <a:t> cursus in. </a:t>
            </a:r>
            <a:r>
              <a:rPr lang="en-GB" sz="1050" dirty="0" err="1">
                <a:latin typeface="+mn-lt"/>
              </a:rPr>
              <a:t>Magnis</a:t>
            </a:r>
            <a:r>
              <a:rPr lang="en-GB" sz="1050" dirty="0">
                <a:latin typeface="+mn-lt"/>
              </a:rPr>
              <a:t> dis parturient </a:t>
            </a:r>
            <a:r>
              <a:rPr lang="en-GB" sz="1050" dirty="0" err="1">
                <a:latin typeface="+mn-lt"/>
              </a:rPr>
              <a:t>montes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nascetur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>
                <a:latin typeface="+mn-lt"/>
              </a:rPr>
              <a:t> generic </a:t>
            </a:r>
            <a:r>
              <a:rPr lang="en-GB" sz="1050" dirty="0" err="1" smtClean="0">
                <a:latin typeface="+mn-lt"/>
              </a:rPr>
              <a:t>elementum</a:t>
            </a:r>
            <a:r>
              <a:rPr lang="en-GB" sz="1050" dirty="0" smtClean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Gravida cum </a:t>
            </a:r>
            <a:r>
              <a:rPr lang="en-GB" sz="1050" dirty="0" err="1">
                <a:latin typeface="+mn-lt"/>
              </a:rPr>
              <a:t>sociis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natoque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penatibus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Porttitor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massa</a:t>
            </a:r>
            <a:r>
              <a:rPr lang="en-GB" sz="1050" dirty="0">
                <a:latin typeface="+mn-lt"/>
              </a:rPr>
              <a:t> id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vestibulum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blandit</a:t>
            </a:r>
            <a:r>
              <a:rPr lang="en-GB" sz="1050" dirty="0">
                <a:latin typeface="+mn-lt"/>
              </a:rPr>
              <a:t> cursus. Magna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gravida </a:t>
            </a:r>
            <a:r>
              <a:rPr lang="en-GB" sz="1050" dirty="0" err="1">
                <a:latin typeface="+mn-lt"/>
              </a:rPr>
              <a:t>quis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nam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urna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dui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nisi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in. </a:t>
            </a:r>
            <a:r>
              <a:rPr lang="en-GB" sz="1050" dirty="0" err="1">
                <a:latin typeface="+mn-lt"/>
              </a:rPr>
              <a:t>Venenatis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vulputate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curabitur</a:t>
            </a:r>
            <a:r>
              <a:rPr lang="en-GB" sz="1050" dirty="0">
                <a:latin typeface="+mn-lt"/>
              </a:rPr>
              <a:t> vitae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velit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Habitant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tristique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senectus</a:t>
            </a:r>
            <a:r>
              <a:rPr lang="en-GB" sz="1050" dirty="0">
                <a:latin typeface="+mn-lt"/>
              </a:rPr>
              <a:t> et. </a:t>
            </a:r>
            <a:r>
              <a:rPr lang="en-GB" sz="1050" dirty="0" err="1">
                <a:latin typeface="+mn-lt"/>
              </a:rPr>
              <a:t>Nec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tincidunt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feugiat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nibh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pulvinar.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lorem ipsum </a:t>
            </a:r>
            <a:r>
              <a:rPr lang="en-GB" sz="1050" dirty="0" err="1">
                <a:latin typeface="+mn-lt"/>
              </a:rPr>
              <a:t>dolor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Iaculis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pellentesque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. Et ligula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malesuada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proin</a:t>
            </a:r>
            <a:r>
              <a:rPr lang="en-GB" sz="1050" dirty="0">
                <a:latin typeface="+mn-lt"/>
              </a:rPr>
              <a:t> libero. </a:t>
            </a:r>
            <a:r>
              <a:rPr lang="en-GB" sz="1050" dirty="0" err="1">
                <a:latin typeface="+mn-lt"/>
              </a:rPr>
              <a:t>Sed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nisi porta lorem </a:t>
            </a:r>
            <a:r>
              <a:rPr lang="en-GB" sz="1050" dirty="0" err="1">
                <a:latin typeface="+mn-lt"/>
              </a:rPr>
              <a:t>mollis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Risus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maecenas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accumsan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 vel.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pharetra et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euismod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nisi.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 semper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duis</a:t>
            </a:r>
            <a:r>
              <a:rPr lang="en-GB" sz="1050" dirty="0">
                <a:latin typeface="+mn-lt"/>
              </a:rPr>
              <a:t> at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at. </a:t>
            </a:r>
            <a:r>
              <a:rPr lang="en-GB" sz="1050" dirty="0" err="1">
                <a:latin typeface="+mn-lt"/>
              </a:rPr>
              <a:t>Ornare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lectus</a:t>
            </a:r>
            <a:r>
              <a:rPr lang="en-GB" sz="1050" dirty="0">
                <a:latin typeface="+mn-lt"/>
              </a:rPr>
              <a:t> sit </a:t>
            </a:r>
            <a:r>
              <a:rPr lang="en-GB" sz="1050" dirty="0" err="1">
                <a:latin typeface="+mn-lt"/>
              </a:rPr>
              <a:t>amet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egestas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imperdiet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</a:rPr>
              <a:t> 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 err="1">
                <a:latin typeface="+mn-lt"/>
              </a:rPr>
              <a:t>Fermentum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porta non.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est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eget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etiam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Praesent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facilisis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leo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vel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Viverra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in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sem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fringilla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morbi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Posuere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sollicitudin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ultrices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sagittis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scelerisque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purus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nunc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congue</a:t>
            </a:r>
            <a:r>
              <a:rPr lang="en-GB" sz="1050" dirty="0">
                <a:latin typeface="+mn-lt"/>
              </a:rPr>
              <a:t> nisi vitae </a:t>
            </a:r>
            <a:r>
              <a:rPr lang="en-GB" sz="1050" dirty="0" err="1">
                <a:latin typeface="+mn-lt"/>
              </a:rPr>
              <a:t>suscipit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tellus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mauris</a:t>
            </a:r>
            <a:r>
              <a:rPr lang="en-GB" sz="1050" dirty="0">
                <a:latin typeface="+mn-lt"/>
              </a:rPr>
              <a:t> a. Dictum </a:t>
            </a:r>
            <a:r>
              <a:rPr lang="en-GB" sz="1050" dirty="0" err="1">
                <a:latin typeface="+mn-lt"/>
              </a:rPr>
              <a:t>fusce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placerat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orci</a:t>
            </a:r>
            <a:r>
              <a:rPr lang="en-GB" sz="1050" dirty="0">
                <a:latin typeface="+mn-lt"/>
              </a:rPr>
              <a:t>. Purus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pulvinar </a:t>
            </a:r>
            <a:r>
              <a:rPr lang="en-GB" sz="1050" dirty="0" err="1">
                <a:latin typeface="+mn-lt"/>
              </a:rPr>
              <a:t>elementum</a:t>
            </a:r>
            <a:r>
              <a:rPr lang="en-GB" sz="1050" dirty="0">
                <a:latin typeface="+mn-lt"/>
              </a:rPr>
              <a:t> integer </a:t>
            </a:r>
            <a:r>
              <a:rPr lang="en-GB" sz="1050" dirty="0" err="1">
                <a:latin typeface="+mn-lt"/>
              </a:rPr>
              <a:t>enim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neque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volutpat</a:t>
            </a:r>
            <a:r>
              <a:rPr lang="en-GB" sz="1050" dirty="0">
                <a:latin typeface="+mn-lt"/>
              </a:rPr>
              <a:t> ac. Nunc mi ipsum </a:t>
            </a:r>
            <a:r>
              <a:rPr lang="en-GB" sz="1050" dirty="0" err="1">
                <a:latin typeface="+mn-lt"/>
              </a:rPr>
              <a:t>faucibus</a:t>
            </a:r>
            <a:r>
              <a:rPr lang="en-GB" sz="1050" dirty="0">
                <a:latin typeface="+mn-lt"/>
              </a:rPr>
              <a:t> vitae. Ante </a:t>
            </a:r>
            <a:r>
              <a:rPr lang="en-GB" sz="1050" dirty="0" err="1">
                <a:latin typeface="+mn-lt"/>
              </a:rPr>
              <a:t>metus</a:t>
            </a:r>
            <a:r>
              <a:rPr lang="en-GB" sz="1050" dirty="0">
                <a:latin typeface="+mn-lt"/>
              </a:rPr>
              <a:t> dictum at </a:t>
            </a:r>
            <a:r>
              <a:rPr lang="en-GB" sz="1050" dirty="0" err="1">
                <a:latin typeface="+mn-lt"/>
              </a:rPr>
              <a:t>tempor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commodo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ullamcorper</a:t>
            </a:r>
            <a:r>
              <a:rPr lang="en-GB" sz="1050" dirty="0">
                <a:latin typeface="+mn-lt"/>
              </a:rPr>
              <a:t> a </a:t>
            </a:r>
            <a:r>
              <a:rPr lang="en-GB" sz="1050" dirty="0" err="1">
                <a:latin typeface="+mn-lt"/>
              </a:rPr>
              <a:t>lacus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Consectetur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adipiscing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elit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ut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aliquam</a:t>
            </a:r>
            <a:r>
              <a:rPr lang="en-GB" sz="1050" dirty="0">
                <a:latin typeface="+mn-lt"/>
              </a:rPr>
              <a:t>. </a:t>
            </a:r>
            <a:r>
              <a:rPr lang="en-GB" sz="1050" dirty="0" err="1">
                <a:latin typeface="+mn-lt"/>
              </a:rPr>
              <a:t>Arcu</a:t>
            </a:r>
            <a:r>
              <a:rPr lang="en-GB" sz="1050" dirty="0">
                <a:latin typeface="+mn-lt"/>
              </a:rPr>
              <a:t> ac </a:t>
            </a:r>
            <a:r>
              <a:rPr lang="en-GB" sz="1050" dirty="0" err="1">
                <a:latin typeface="+mn-lt"/>
              </a:rPr>
              <a:t>tortor</a:t>
            </a:r>
            <a:r>
              <a:rPr lang="en-GB" sz="1050" dirty="0">
                <a:latin typeface="+mn-lt"/>
              </a:rPr>
              <a:t> </a:t>
            </a:r>
            <a:r>
              <a:rPr lang="en-GB" sz="1050" dirty="0" err="1">
                <a:latin typeface="+mn-lt"/>
              </a:rPr>
              <a:t>dignissim</a:t>
            </a:r>
            <a:r>
              <a:rPr lang="en-GB" sz="1050" dirty="0">
                <a:latin typeface="+mn-lt"/>
              </a:rPr>
              <a:t> convallis </a:t>
            </a:r>
            <a:r>
              <a:rPr lang="en-GB" sz="1050" dirty="0" err="1">
                <a:latin typeface="+mn-lt"/>
              </a:rPr>
              <a:t>aenean</a:t>
            </a:r>
            <a:r>
              <a:rPr lang="en-GB" sz="1050" dirty="0">
                <a:latin typeface="+mn-lt"/>
              </a:rPr>
              <a:t>.</a:t>
            </a:r>
          </a:p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endParaRPr lang="en-GB" sz="1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263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Arial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Safian Khan</dc:creator>
  <cp:lastModifiedBy>Safian Khan</cp:lastModifiedBy>
  <cp:revision>3</cp:revision>
  <dcterms:created xsi:type="dcterms:W3CDTF">2018-02-23T13:40:29Z</dcterms:created>
  <dcterms:modified xsi:type="dcterms:W3CDTF">2019-06-13T13:02:47Z</dcterms:modified>
</cp:coreProperties>
</file>