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Within_symbols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 dirty="0"/>
              <a:t>*Generic*</a:t>
            </a:r>
          </a:p>
          <a:p>
            <a:r>
              <a:rPr lang="en-GB" dirty="0"/>
              <a:t>“Generic”</a:t>
            </a:r>
          </a:p>
          <a:p>
            <a:r>
              <a:rPr lang="en-GB" dirty="0"/>
              <a:t>(Generic)</a:t>
            </a:r>
          </a:p>
          <a:p>
            <a:r>
              <a:rPr lang="en-GB" dirty="0"/>
              <a:t>[Generic]</a:t>
            </a:r>
          </a:p>
          <a:p>
            <a:r>
              <a:rPr lang="en-GB" dirty="0"/>
              <a:t>{Generic}</a:t>
            </a:r>
          </a:p>
          <a:p>
            <a:r>
              <a:rPr lang="en-GB" dirty="0"/>
              <a:t>&lt;Generic&gt;</a:t>
            </a:r>
          </a:p>
          <a:p>
            <a:r>
              <a:rPr lang="en-GB" dirty="0"/>
              <a:t>?Generic?</a:t>
            </a:r>
          </a:p>
          <a:p>
            <a:r>
              <a:rPr lang="en-GB" dirty="0"/>
              <a:t>#Generic#</a:t>
            </a:r>
          </a:p>
          <a:p>
            <a:r>
              <a:rPr lang="en-GB" dirty="0"/>
              <a:t>~Generic~</a:t>
            </a:r>
          </a:p>
          <a:p>
            <a:r>
              <a:rPr lang="en-GB" dirty="0"/>
              <a:t>-Generic-</a:t>
            </a:r>
          </a:p>
          <a:p>
            <a:r>
              <a:rPr lang="en-GB" dirty="0"/>
              <a:t>_Generic_</a:t>
            </a:r>
          </a:p>
          <a:p>
            <a:r>
              <a:rPr lang="en-GB" dirty="0"/>
              <a:t>+Generic+</a:t>
            </a:r>
          </a:p>
          <a:p>
            <a:r>
              <a:rPr lang="en-GB" dirty="0"/>
              <a:t>\Generic\</a:t>
            </a:r>
          </a:p>
          <a:p>
            <a:r>
              <a:rPr lang="en-GB" dirty="0"/>
              <a:t>/Generic/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28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Within_symbols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Within_symbols</dc:title>
  <dc:creator>Hope Busby-Saywood</dc:creator>
  <cp:lastModifiedBy>Hope Busby-Saywood</cp:lastModifiedBy>
  <cp:revision>1</cp:revision>
  <dcterms:created xsi:type="dcterms:W3CDTF">2019-11-08T13:46:43Z</dcterms:created>
  <dcterms:modified xsi:type="dcterms:W3CDTF">2019-11-08T13:47:10Z</dcterms:modified>
</cp:coreProperties>
</file>