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HebrewTest</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9034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Hebrew Test</a:t>
            </a:r>
            <a:endParaRPr lang="en-GB" dirty="0"/>
          </a:p>
        </p:txBody>
      </p:sp>
      <p:sp>
        <p:nvSpPr>
          <p:cNvPr id="3" name="Content Placeholder 2"/>
          <p:cNvSpPr>
            <a:spLocks noGrp="1"/>
          </p:cNvSpPr>
          <p:nvPr>
            <p:ph idx="1"/>
          </p:nvPr>
        </p:nvSpPr>
        <p:spPr/>
        <p:txBody>
          <a:bodyPr/>
          <a:lstStyle/>
          <a:p>
            <a:pPr fontAlgn="base"/>
            <a:r>
              <a:rPr lang="en-GB" dirty="0"/>
              <a:t>Test </a:t>
            </a:r>
          </a:p>
          <a:p>
            <a:pPr fontAlgn="base"/>
            <a:r>
              <a:rPr lang="en-GB" dirty="0"/>
              <a:t>This is going to have the word test throughout it just to test if this works as expected. My job is to test these things and cover all the tests that could come up. Do you think this is enough text to test this aspect? </a:t>
            </a:r>
          </a:p>
          <a:p>
            <a:pPr fontAlgn="base"/>
            <a:r>
              <a:rPr lang="en-GB" dirty="0"/>
              <a:t> </a:t>
            </a:r>
          </a:p>
          <a:p>
            <a:pPr fontAlgn="base"/>
            <a:r>
              <a:rPr lang="en-GB" dirty="0" err="1"/>
              <a:t>מִבְחָן</a:t>
            </a:r>
            <a:r>
              <a:rPr lang="en-GB" dirty="0"/>
              <a:t> </a:t>
            </a:r>
          </a:p>
          <a:p>
            <a:pPr fontAlgn="base"/>
            <a:r>
              <a:rPr lang="en-GB" dirty="0" err="1"/>
              <a:t>זה</a:t>
            </a:r>
            <a:r>
              <a:rPr lang="en-GB" dirty="0"/>
              <a:t> </a:t>
            </a:r>
            <a:r>
              <a:rPr lang="en-GB" dirty="0" err="1"/>
              <a:t>יהיה</a:t>
            </a:r>
            <a:r>
              <a:rPr lang="en-GB" dirty="0"/>
              <a:t> </a:t>
            </a:r>
            <a:r>
              <a:rPr lang="en-GB" dirty="0" err="1"/>
              <a:t>מבחן</a:t>
            </a:r>
            <a:r>
              <a:rPr lang="en-GB" dirty="0"/>
              <a:t> </a:t>
            </a:r>
            <a:r>
              <a:rPr lang="en-GB" dirty="0" err="1"/>
              <a:t>המילה</a:t>
            </a:r>
            <a:r>
              <a:rPr lang="en-GB" dirty="0"/>
              <a:t> </a:t>
            </a:r>
            <a:r>
              <a:rPr lang="en-GB" dirty="0" err="1"/>
              <a:t>לכל</a:t>
            </a:r>
            <a:r>
              <a:rPr lang="en-GB" dirty="0"/>
              <a:t> </a:t>
            </a:r>
            <a:r>
              <a:rPr lang="en-GB" dirty="0" err="1"/>
              <a:t>אורכו</a:t>
            </a:r>
            <a:r>
              <a:rPr lang="en-GB" dirty="0"/>
              <a:t> </a:t>
            </a:r>
            <a:r>
              <a:rPr lang="en-GB" dirty="0" err="1"/>
              <a:t>רק</a:t>
            </a:r>
            <a:r>
              <a:rPr lang="en-GB" dirty="0"/>
              <a:t> </a:t>
            </a:r>
            <a:r>
              <a:rPr lang="en-GB" dirty="0" err="1"/>
              <a:t>כדי</a:t>
            </a:r>
            <a:r>
              <a:rPr lang="en-GB" dirty="0"/>
              <a:t> </a:t>
            </a:r>
            <a:r>
              <a:rPr lang="en-GB" dirty="0" err="1"/>
              <a:t>לבדוק</a:t>
            </a:r>
            <a:r>
              <a:rPr lang="en-GB" dirty="0"/>
              <a:t> </a:t>
            </a:r>
            <a:r>
              <a:rPr lang="en-GB" dirty="0" err="1"/>
              <a:t>אם</a:t>
            </a:r>
            <a:r>
              <a:rPr lang="en-GB" dirty="0"/>
              <a:t> </a:t>
            </a:r>
            <a:r>
              <a:rPr lang="en-GB" dirty="0" err="1"/>
              <a:t>זה</a:t>
            </a:r>
            <a:r>
              <a:rPr lang="en-GB" dirty="0"/>
              <a:t> </a:t>
            </a:r>
            <a:r>
              <a:rPr lang="en-GB" dirty="0" err="1"/>
              <a:t>עובד</a:t>
            </a:r>
            <a:r>
              <a:rPr lang="en-GB" dirty="0"/>
              <a:t> </a:t>
            </a:r>
            <a:r>
              <a:rPr lang="en-GB" dirty="0" err="1"/>
              <a:t>כצפוי</a:t>
            </a:r>
            <a:r>
              <a:rPr lang="en-GB" dirty="0"/>
              <a:t>. </a:t>
            </a:r>
            <a:r>
              <a:rPr lang="en-GB" dirty="0" err="1"/>
              <a:t>התפקיד</a:t>
            </a:r>
            <a:r>
              <a:rPr lang="en-GB" dirty="0"/>
              <a:t> </a:t>
            </a:r>
            <a:r>
              <a:rPr lang="en-GB" dirty="0" err="1"/>
              <a:t>שלי</a:t>
            </a:r>
            <a:r>
              <a:rPr lang="en-GB" dirty="0"/>
              <a:t> </a:t>
            </a:r>
            <a:r>
              <a:rPr lang="en-GB" dirty="0" err="1"/>
              <a:t>הוא</a:t>
            </a:r>
            <a:r>
              <a:rPr lang="en-GB" dirty="0"/>
              <a:t> </a:t>
            </a:r>
            <a:r>
              <a:rPr lang="en-GB" dirty="0" err="1"/>
              <a:t>לבדוק</a:t>
            </a:r>
            <a:r>
              <a:rPr lang="en-GB" dirty="0"/>
              <a:t> </a:t>
            </a:r>
            <a:r>
              <a:rPr lang="en-GB" dirty="0" err="1"/>
              <a:t>את</a:t>
            </a:r>
            <a:r>
              <a:rPr lang="en-GB" dirty="0"/>
              <a:t> </a:t>
            </a:r>
            <a:r>
              <a:rPr lang="en-GB" dirty="0" err="1"/>
              <a:t>הדברים</a:t>
            </a:r>
            <a:r>
              <a:rPr lang="en-GB" dirty="0"/>
              <a:t> </a:t>
            </a:r>
            <a:r>
              <a:rPr lang="en-GB" dirty="0" err="1"/>
              <a:t>האלה</a:t>
            </a:r>
            <a:r>
              <a:rPr lang="en-GB" dirty="0"/>
              <a:t> </a:t>
            </a:r>
            <a:r>
              <a:rPr lang="en-GB" dirty="0" err="1"/>
              <a:t>ולכסות</a:t>
            </a:r>
            <a:r>
              <a:rPr lang="en-GB" dirty="0"/>
              <a:t> </a:t>
            </a:r>
            <a:r>
              <a:rPr lang="en-GB" dirty="0" err="1"/>
              <a:t>את</a:t>
            </a:r>
            <a:r>
              <a:rPr lang="en-GB" dirty="0"/>
              <a:t> </a:t>
            </a:r>
            <a:r>
              <a:rPr lang="en-GB" dirty="0" err="1"/>
              <a:t>כל</a:t>
            </a:r>
            <a:r>
              <a:rPr lang="en-GB" dirty="0"/>
              <a:t> </a:t>
            </a:r>
            <a:r>
              <a:rPr lang="en-GB" dirty="0" err="1"/>
              <a:t>הבדיקות</a:t>
            </a:r>
            <a:r>
              <a:rPr lang="en-GB" dirty="0"/>
              <a:t> </a:t>
            </a:r>
            <a:r>
              <a:rPr lang="en-GB" dirty="0" err="1"/>
              <a:t>שיכולות</a:t>
            </a:r>
            <a:r>
              <a:rPr lang="en-GB" dirty="0"/>
              <a:t> </a:t>
            </a:r>
            <a:r>
              <a:rPr lang="en-GB" dirty="0" err="1"/>
              <a:t>להגיע</a:t>
            </a:r>
            <a:r>
              <a:rPr lang="en-GB" dirty="0"/>
              <a:t>. </a:t>
            </a:r>
            <a:r>
              <a:rPr lang="en-GB" dirty="0" err="1"/>
              <a:t>האם</a:t>
            </a:r>
            <a:r>
              <a:rPr lang="en-GB" dirty="0"/>
              <a:t> </a:t>
            </a:r>
            <a:r>
              <a:rPr lang="en-GB" dirty="0" err="1"/>
              <a:t>אתה</a:t>
            </a:r>
            <a:r>
              <a:rPr lang="en-GB" dirty="0"/>
              <a:t> </a:t>
            </a:r>
            <a:r>
              <a:rPr lang="en-GB" dirty="0" err="1"/>
              <a:t>חושב</a:t>
            </a:r>
            <a:r>
              <a:rPr lang="en-GB" dirty="0"/>
              <a:t> </a:t>
            </a:r>
            <a:r>
              <a:rPr lang="en-GB" dirty="0" err="1"/>
              <a:t>שזה</a:t>
            </a:r>
            <a:r>
              <a:rPr lang="en-GB" dirty="0"/>
              <a:t> </a:t>
            </a:r>
            <a:r>
              <a:rPr lang="en-GB" dirty="0" err="1"/>
              <a:t>מספיק</a:t>
            </a:r>
            <a:r>
              <a:rPr lang="en-GB" dirty="0"/>
              <a:t> </a:t>
            </a:r>
            <a:r>
              <a:rPr lang="en-GB" dirty="0" err="1"/>
              <a:t>טקסט</a:t>
            </a:r>
            <a:r>
              <a:rPr lang="en-GB" dirty="0"/>
              <a:t> </a:t>
            </a:r>
            <a:r>
              <a:rPr lang="en-GB" dirty="0" err="1"/>
              <a:t>כדי</a:t>
            </a:r>
            <a:r>
              <a:rPr lang="en-GB" dirty="0"/>
              <a:t> </a:t>
            </a:r>
            <a:r>
              <a:rPr lang="en-GB" dirty="0" err="1"/>
              <a:t>לבחון</a:t>
            </a:r>
            <a:r>
              <a:rPr lang="en-GB" dirty="0"/>
              <a:t> </a:t>
            </a:r>
            <a:r>
              <a:rPr lang="en-GB" dirty="0" err="1"/>
              <a:t>את</a:t>
            </a:r>
            <a:r>
              <a:rPr lang="en-GB" dirty="0"/>
              <a:t> </a:t>
            </a:r>
            <a:r>
              <a:rPr lang="en-GB" dirty="0" err="1"/>
              <a:t>ההיבט</a:t>
            </a:r>
            <a:r>
              <a:rPr lang="en-GB" dirty="0"/>
              <a:t> </a:t>
            </a:r>
            <a:r>
              <a:rPr lang="en-GB" dirty="0" err="1"/>
              <a:t>הזה</a:t>
            </a:r>
            <a:r>
              <a:rPr lang="en-GB" dirty="0"/>
              <a:t>? </a:t>
            </a:r>
          </a:p>
          <a:p>
            <a:endParaRPr lang="en-GB" dirty="0"/>
          </a:p>
        </p:txBody>
      </p:sp>
    </p:spTree>
    <p:extLst>
      <p:ext uri="{BB962C8B-B14F-4D97-AF65-F5344CB8AC3E}">
        <p14:creationId xmlns:p14="http://schemas.microsoft.com/office/powerpoint/2010/main" val="2929207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4</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Century Gothic</vt:lpstr>
      <vt:lpstr>Wingdings 2</vt:lpstr>
      <vt:lpstr>Quotable</vt:lpstr>
      <vt:lpstr>HebrewTest</vt:lpstr>
      <vt:lpstr>Hebrew Test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HebrewTest</dc:title>
  <dc:creator>Hope Busby-Saywood</dc:creator>
  <cp:lastModifiedBy>Hope Busby-Saywood</cp:lastModifiedBy>
  <cp:revision>1</cp:revision>
  <dcterms:created xsi:type="dcterms:W3CDTF">2020-07-02T09:27:07Z</dcterms:created>
  <dcterms:modified xsi:type="dcterms:W3CDTF">2020-07-02T09:27:40Z</dcterms:modified>
</cp:coreProperties>
</file>