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62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6985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919A"/>
                </a:solidFill>
                <a:latin typeface="Lato Light"/>
                <a:cs typeface="Lato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6985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919A"/>
                </a:solidFill>
                <a:latin typeface="Lato Light"/>
                <a:cs typeface="Lato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6985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919A"/>
                </a:solidFill>
                <a:latin typeface="Lato Light"/>
                <a:cs typeface="Lato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6985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6985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5968" y="271272"/>
            <a:ext cx="839724" cy="460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583" y="146126"/>
            <a:ext cx="8142833" cy="894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A919A"/>
                </a:solidFill>
                <a:latin typeface="Lato Light"/>
                <a:cs typeface="Lato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8982" y="1033551"/>
            <a:ext cx="8146034" cy="3277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0431" y="4815506"/>
            <a:ext cx="264159" cy="215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6985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Lato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Lopez</dc:creator>
  <cp:lastModifiedBy>Neskovic, Marija</cp:lastModifiedBy>
  <cp:revision>3</cp:revision>
  <dcterms:created xsi:type="dcterms:W3CDTF">2020-09-05T20:28:33Z</dcterms:created>
  <dcterms:modified xsi:type="dcterms:W3CDTF">2020-09-14T15:41:35Z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2020-09-04T00:00:00Z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2020-09-05T00:00:00Z</vt:filetime>
  </property>
</Properties>
</file>