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5D06A4-CD06-40EE-B4D5-479953F8A245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CCFB5B-8B44-4503-8C5E-9AF85AC4786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334001"/>
            <a:ext cx="7391400" cy="761999"/>
          </a:xfrm>
        </p:spPr>
        <p:txBody>
          <a:bodyPr>
            <a:normAutofit/>
          </a:bodyPr>
          <a:lstStyle/>
          <a:p>
            <a:pPr marR="45720" lvl="0" algn="ctr">
              <a:spcBef>
                <a:spcPct val="20000"/>
              </a:spcBef>
            </a:pPr>
            <a:r>
              <a:rPr lang="en-US" sz="4400" dirty="0" smtClean="0"/>
              <a:t>Thank you for watching</a:t>
            </a:r>
            <a:endParaRPr lang="en-US" sz="4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1066800"/>
            <a:ext cx="8382000" cy="685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Today we will see How to Save document library as template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1752600"/>
            <a:ext cx="8001000" cy="6858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 first open any document library from your </a:t>
            </a:r>
            <a:r>
              <a:rPr lang="en-US" sz="2600" dirty="0" smtClean="0"/>
              <a:t>SharePoint </a:t>
            </a:r>
            <a:r>
              <a:rPr lang="en-US" sz="2600" dirty="0"/>
              <a:t>site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2362200"/>
            <a:ext cx="8382000" cy="6858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Library=&gt;Library setting=&gt;Save document library as template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2971800"/>
            <a:ext cx="7924800" cy="68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Give file name and template name those are the same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" y="3657600"/>
            <a:ext cx="8458200" cy="10668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400" dirty="0"/>
              <a:t> If you want to include content checked the checkBox </a:t>
            </a:r>
            <a:r>
              <a:rPr lang="en-US" sz="2400" dirty="0" smtClean="0"/>
              <a:t>next to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dirty="0"/>
              <a:t> </a:t>
            </a:r>
            <a:r>
              <a:rPr lang="en-US" sz="2400" dirty="0" smtClean="0"/>
              <a:t>        Include </a:t>
            </a:r>
            <a:r>
              <a:rPr lang="en-US" sz="2400" dirty="0"/>
              <a:t>Content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8600" y="4572000"/>
            <a:ext cx="8382000" cy="68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List Template Gallery and then download your template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7200" y="5867400"/>
            <a:ext cx="8382000" cy="68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81001"/>
            <a:ext cx="7772400" cy="76199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0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Hello friends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70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Thank you for watching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for watching</dc:title>
  <dc:creator>Nega</dc:creator>
  <cp:lastModifiedBy>Nega</cp:lastModifiedBy>
  <cp:revision>11</cp:revision>
  <dcterms:created xsi:type="dcterms:W3CDTF">2020-07-06T03:10:42Z</dcterms:created>
  <dcterms:modified xsi:type="dcterms:W3CDTF">2020-07-06T05:23:02Z</dcterms:modified>
</cp:coreProperties>
</file>