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353EBD-7C16-4B15-BC45-ECFFEEC904CB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A441BE-029F-4932-81FE-0E0C25C9F73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Hello friends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8001000" cy="60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How to add a SharePoint Site to a local intranet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1752600"/>
            <a:ext cx="8001000" cy="609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/>
              <a:t>first open </a:t>
            </a:r>
            <a:r>
              <a:rPr lang="en-US" sz="2600" dirty="0" smtClean="0"/>
              <a:t>share point </a:t>
            </a:r>
            <a:r>
              <a:rPr lang="en-US" sz="2600" dirty="0"/>
              <a:t>site using internet explorer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2438400"/>
            <a:ext cx="7315200" cy="609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/>
              <a:t> </a:t>
            </a:r>
            <a:r>
              <a:rPr lang="en-US" sz="2600" dirty="0" smtClean="0"/>
              <a:t> Click </a:t>
            </a:r>
            <a:r>
              <a:rPr lang="en-US" sz="2600" dirty="0"/>
              <a:t>on setting at the top right </a:t>
            </a:r>
            <a:r>
              <a:rPr lang="en-US" sz="2600" dirty="0" smtClean="0"/>
              <a:t>corner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00200" y="3124200"/>
            <a:ext cx="8001000" cy="609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smtClean="0"/>
              <a:t> Internet option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47800" y="3810000"/>
            <a:ext cx="7620000" cy="914400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/>
          <a:p>
            <a:pPr marR="45720" lvl="0" algn="r">
              <a:spcBef>
                <a:spcPct val="20000"/>
              </a:spcBef>
              <a:buClr>
                <a:schemeClr val="accent3"/>
              </a:buClr>
              <a:buSzPct val="95000"/>
              <a:buFont typeface="Wingdings" pitchFamily="2" charset="2"/>
              <a:buChar char="Ø"/>
            </a:pPr>
            <a:r>
              <a:rPr lang="en-US" sz="2600" dirty="0" smtClean="0"/>
              <a:t>    security=&gt;Local intranet=&gt;Advanced=&gt;site then add </a:t>
            </a:r>
          </a:p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 </a:t>
            </a:r>
            <a:r>
              <a:rPr lang="en-US" sz="2600" dirty="0" smtClean="0"/>
              <a:t>              the </a:t>
            </a:r>
            <a:r>
              <a:rPr lang="en-US" sz="2600" dirty="0"/>
              <a:t>website url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47800" y="5181601"/>
            <a:ext cx="5867400" cy="609599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825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en-US" sz="5600" b="1" dirty="0" err="1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Thankyou</a:t>
            </a:r>
            <a:r>
              <a:rPr lang="en-US" sz="56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for watching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174</TotalTime>
  <Words>50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Hello friends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friends</dc:title>
  <dc:creator>Nega</dc:creator>
  <cp:lastModifiedBy>Nega</cp:lastModifiedBy>
  <cp:revision>7</cp:revision>
  <dcterms:created xsi:type="dcterms:W3CDTF">2020-07-05T15:10:23Z</dcterms:created>
  <dcterms:modified xsi:type="dcterms:W3CDTF">2020-07-05T18:04:39Z</dcterms:modified>
</cp:coreProperties>
</file>