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C72A-648F-42C0-9046-96CF5E5F221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5B3-16F4-4ECD-BC99-0756B619E8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C72A-648F-42C0-9046-96CF5E5F221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5B3-16F4-4ECD-BC99-0756B619E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C72A-648F-42C0-9046-96CF5E5F221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5B3-16F4-4ECD-BC99-0756B619E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C72A-648F-42C0-9046-96CF5E5F221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5B3-16F4-4ECD-BC99-0756B619E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C72A-648F-42C0-9046-96CF5E5F221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5B3-16F4-4ECD-BC99-0756B619E8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C72A-648F-42C0-9046-96CF5E5F221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5B3-16F4-4ECD-BC99-0756B619E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C72A-648F-42C0-9046-96CF5E5F221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5B3-16F4-4ECD-BC99-0756B619E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C72A-648F-42C0-9046-96CF5E5F221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5B3-16F4-4ECD-BC99-0756B619E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C72A-648F-42C0-9046-96CF5E5F221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5B3-16F4-4ECD-BC99-0756B619E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C72A-648F-42C0-9046-96CF5E5F221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65B3-16F4-4ECD-BC99-0756B619E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C72A-648F-42C0-9046-96CF5E5F221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4C65B3-16F4-4ECD-BC99-0756B619E8F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3FC72A-648F-42C0-9046-96CF5E5F221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4C65B3-16F4-4ECD-BC99-0756B619E8F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Hello friends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7467600" cy="5334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How to add external List Form to SharePoint site using powerApp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" y="1600200"/>
            <a:ext cx="5562600" cy="533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000" dirty="0"/>
              <a:t>Create List Form from Excel and save your local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2286000"/>
            <a:ext cx="8001000" cy="609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dirty="0"/>
              <a:t>create a site using Import Spreadsheet template &amp; browse existed form at </a:t>
            </a:r>
            <a:r>
              <a:rPr lang="en-US" dirty="0" smtClean="0"/>
              <a:t>excel    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2971800"/>
            <a:ext cx="8610600" cy="838200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000" dirty="0" smtClean="0"/>
              <a:t>customize </a:t>
            </a:r>
            <a:r>
              <a:rPr lang="en-US" sz="2000" dirty="0"/>
              <a:t>font size,background </a:t>
            </a:r>
            <a:r>
              <a:rPr lang="en-US" sz="2000" dirty="0" smtClean="0"/>
              <a:t>color, text color, order </a:t>
            </a:r>
            <a:r>
              <a:rPr lang="en-US" sz="2000" dirty="0"/>
              <a:t>of </a:t>
            </a:r>
            <a:r>
              <a:rPr lang="en-US" sz="2000" dirty="0" smtClean="0"/>
              <a:t>the list, display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        mode 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4038600"/>
            <a:ext cx="7696200" cy="533400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000" dirty="0"/>
              <a:t>after we finish editing back to </a:t>
            </a:r>
            <a:r>
              <a:rPr lang="en-US" sz="2000" dirty="0" smtClean="0"/>
              <a:t>SharePoint and then save </a:t>
            </a:r>
            <a:r>
              <a:rPr lang="en-US" sz="2000" dirty="0"/>
              <a:t>&amp; </a:t>
            </a:r>
            <a:r>
              <a:rPr lang="en-US" sz="2000" dirty="0" smtClean="0"/>
              <a:t>publish it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4800600"/>
            <a:ext cx="7772400" cy="609599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 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for watching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</TotalTime>
  <Words>70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Hello friends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friends</dc:title>
  <dc:creator>Nega</dc:creator>
  <cp:lastModifiedBy>Nega</cp:lastModifiedBy>
  <cp:revision>3</cp:revision>
  <dcterms:created xsi:type="dcterms:W3CDTF">2020-07-05T18:04:48Z</dcterms:created>
  <dcterms:modified xsi:type="dcterms:W3CDTF">2020-07-05T18:24:18Z</dcterms:modified>
</cp:coreProperties>
</file>