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F315-EABD-4815-948E-B58D9FCC6E6B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47DC-3707-4C52-AB64-EB2498E74E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F315-EABD-4815-948E-B58D9FCC6E6B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47DC-3707-4C52-AB64-EB2498E74E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F315-EABD-4815-948E-B58D9FCC6E6B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47DC-3707-4C52-AB64-EB2498E74E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F315-EABD-4815-948E-B58D9FCC6E6B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47DC-3707-4C52-AB64-EB2498E74E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F315-EABD-4815-948E-B58D9FCC6E6B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47DC-3707-4C52-AB64-EB2498E74E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F315-EABD-4815-948E-B58D9FCC6E6B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47DC-3707-4C52-AB64-EB2498E74E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F315-EABD-4815-948E-B58D9FCC6E6B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47DC-3707-4C52-AB64-EB2498E74E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F315-EABD-4815-948E-B58D9FCC6E6B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47DC-3707-4C52-AB64-EB2498E74E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F315-EABD-4815-948E-B58D9FCC6E6B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47DC-3707-4C52-AB64-EB2498E74E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F315-EABD-4815-948E-B58D9FCC6E6B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47DC-3707-4C52-AB64-EB2498E74E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F315-EABD-4815-948E-B58D9FCC6E6B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87747DC-3707-4C52-AB64-EB2498E74E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21F315-EABD-4815-948E-B58D9FCC6E6B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7747DC-3707-4C52-AB64-EB2498E74E0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6857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Hello friends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838200"/>
            <a:ext cx="8001000" cy="45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Today we will see how to change YouTube channel name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1000" y="1371600"/>
            <a:ext cx="8153400" cy="457200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/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/>
              <a:t>first </a:t>
            </a:r>
            <a:r>
              <a:rPr lang="en-US" sz="2600" dirty="0" smtClean="0"/>
              <a:t>open your you tube channel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0" y="1981200"/>
            <a:ext cx="8001000" cy="457200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/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/>
              <a:t>go to personal profile at the top right side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57200" y="2590800"/>
            <a:ext cx="8001000" cy="457200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/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/>
              <a:t>setting =&gt; Edit on </a:t>
            </a:r>
            <a:r>
              <a:rPr lang="en-US" sz="2600" dirty="0" smtClean="0"/>
              <a:t>Google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33400" y="3276600"/>
            <a:ext cx="8001000" cy="457200"/>
          </a:xfrm>
          <a:prstGeom prst="rect">
            <a:avLst/>
          </a:prstGeom>
        </p:spPr>
        <p:txBody>
          <a:bodyPr vert="horz" lIns="0" rIns="18288">
            <a:normAutofit fontScale="92500"/>
          </a:bodyPr>
          <a:lstStyle/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 smtClean="0"/>
              <a:t>then save and refresh so your channel name already changed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57200" y="3886200"/>
            <a:ext cx="8001000" cy="457200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/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 smtClean="0"/>
              <a:t>Thank you for watching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  <p:bldP spid="7" grpId="0" build="p"/>
      <p:bldP spid="8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</TotalTime>
  <Words>46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Hello friends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friends</dc:title>
  <dc:creator>Nega</dc:creator>
  <cp:lastModifiedBy>Nega</cp:lastModifiedBy>
  <cp:revision>2</cp:revision>
  <dcterms:created xsi:type="dcterms:W3CDTF">2020-07-05T06:01:56Z</dcterms:created>
  <dcterms:modified xsi:type="dcterms:W3CDTF">2020-07-05T07:10:45Z</dcterms:modified>
</cp:coreProperties>
</file>