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7" d="100"/>
          <a:sy n="37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EF3-88C9-4E8D-B2C2-4C418589A86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354A-C18C-47DD-A958-62520462D1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EF3-88C9-4E8D-B2C2-4C418589A86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354A-C18C-47DD-A958-62520462D1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EF3-88C9-4E8D-B2C2-4C418589A86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354A-C18C-47DD-A958-62520462D1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EF3-88C9-4E8D-B2C2-4C418589A86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354A-C18C-47DD-A958-62520462D1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EF3-88C9-4E8D-B2C2-4C418589A86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354A-C18C-47DD-A958-62520462D16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EF3-88C9-4E8D-B2C2-4C418589A86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354A-C18C-47DD-A958-62520462D1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EF3-88C9-4E8D-B2C2-4C418589A86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354A-C18C-47DD-A958-62520462D1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EF3-88C9-4E8D-B2C2-4C418589A86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354A-C18C-47DD-A958-62520462D1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EF3-88C9-4E8D-B2C2-4C418589A86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354A-C18C-47DD-A958-62520462D1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EF3-88C9-4E8D-B2C2-4C418589A86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9354A-C18C-47DD-A958-62520462D1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EF3-88C9-4E8D-B2C2-4C418589A86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499354A-C18C-47DD-A958-62520462D16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5C58EF3-88C9-4E8D-B2C2-4C418589A86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99354A-C18C-47DD-A958-62520462D16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0"/>
            <a:ext cx="8686800" cy="6858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                      Hello </a:t>
            </a:r>
            <a:r>
              <a:rPr lang="en-US" dirty="0" smtClean="0"/>
              <a:t>friends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609600"/>
            <a:ext cx="8686800" cy="6096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Today we will see how to create document template.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81000" y="1295400"/>
            <a:ext cx="8686800" cy="6858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 first open </a:t>
            </a:r>
            <a:r>
              <a:rPr lang="en-US" sz="2600" dirty="0" smtClean="0"/>
              <a:t>SharePoint </a:t>
            </a:r>
            <a:r>
              <a:rPr lang="en-US" sz="2600" dirty="0"/>
              <a:t>site using internet explorer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81000" y="1981200"/>
            <a:ext cx="8686800" cy="685800"/>
          </a:xfrm>
          <a:prstGeom prst="rect">
            <a:avLst/>
          </a:prstGeom>
        </p:spPr>
        <p:txBody>
          <a:bodyPr vert="horz" lIns="0" rIns="18288">
            <a:normAutofit fontScale="92500" lnSpcReduction="20000"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open any document </a:t>
            </a:r>
            <a:r>
              <a:rPr lang="en-US" sz="2600" dirty="0" smtClean="0"/>
              <a:t>Library=&gt;</a:t>
            </a:r>
            <a:r>
              <a:rPr lang="en-US" sz="2600" dirty="0"/>
              <a:t>Library</a:t>
            </a:r>
            <a:r>
              <a:rPr lang="en-US" sz="2600" dirty="0" smtClean="0"/>
              <a:t>=&gt;Library setting=&gt;</a:t>
            </a:r>
            <a:r>
              <a:rPr lang="en-US" sz="2600" dirty="0"/>
              <a:t>Advance setting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81000" y="2819400"/>
            <a:ext cx="8686800" cy="685800"/>
          </a:xfrm>
          <a:prstGeom prst="rect">
            <a:avLst/>
          </a:prstGeom>
        </p:spPr>
        <p:txBody>
          <a:bodyPr vert="horz" lIns="0" rIns="18288">
            <a:normAutofit fontScale="92500"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 Edit template and click OK =&gt; we get </a:t>
            </a:r>
            <a:r>
              <a:rPr lang="en-US" sz="2600" dirty="0" smtClean="0"/>
              <a:t>Microsoft </a:t>
            </a:r>
            <a:r>
              <a:rPr lang="en-US" sz="2600" dirty="0"/>
              <a:t>office word page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81000" y="3429000"/>
            <a:ext cx="8686800" cy="685800"/>
          </a:xfrm>
          <a:prstGeom prst="rect">
            <a:avLst/>
          </a:prstGeom>
        </p:spPr>
        <p:txBody>
          <a:bodyPr vert="horz" lIns="0" rIns="18288">
            <a:normAutofit fontScale="92500" lnSpcReduction="20000"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 smtClean="0"/>
              <a:t>create header </a:t>
            </a:r>
            <a:r>
              <a:rPr lang="en-US" sz="2600" dirty="0"/>
              <a:t>and footer template for existing page=&gt;go back to our document library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81000" y="4267200"/>
            <a:ext cx="8686800" cy="6858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File at the left top side the click New document =&gt;yes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81000" y="4953000"/>
            <a:ext cx="8686800" cy="685800"/>
          </a:xfrm>
          <a:prstGeom prst="rect">
            <a:avLst/>
          </a:prstGeom>
        </p:spPr>
        <p:txBody>
          <a:bodyPr vert="horz" lIns="0" rIns="18288">
            <a:normAutofit fontScale="92500" lnSpcReduction="20000"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/>
              <a:t>write some text on existing page then save &amp; check it from </a:t>
            </a:r>
            <a:r>
              <a:rPr lang="en-US" sz="2600" dirty="0" smtClean="0"/>
              <a:t>SharePoint </a:t>
            </a:r>
            <a:r>
              <a:rPr lang="en-US" sz="2600" dirty="0"/>
              <a:t>site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81000" y="5715000"/>
            <a:ext cx="8686800" cy="6858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R="45720" lvl="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dirty="0" smtClean="0"/>
              <a:t>This is for today. Thank you for watching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96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Flow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Nega</dc:creator>
  <cp:lastModifiedBy>Nega</cp:lastModifiedBy>
  <cp:revision>3</cp:revision>
  <dcterms:created xsi:type="dcterms:W3CDTF">2020-07-05T04:06:12Z</dcterms:created>
  <dcterms:modified xsi:type="dcterms:W3CDTF">2020-07-05T04:31:28Z</dcterms:modified>
</cp:coreProperties>
</file>