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56B8C2-81F9-445B-BA2E-1D645B910AA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DA1A07-54C2-4441-A1B1-54AE7039D38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Hello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772400" cy="5334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Today we see how to set permission for document library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447800"/>
            <a:ext cx="7772400" cy="533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open </a:t>
            </a:r>
            <a:r>
              <a:rPr lang="en-US" sz="2600" dirty="0"/>
              <a:t>document library in </a:t>
            </a:r>
            <a:r>
              <a:rPr lang="en-US" sz="2600" dirty="0" smtClean="0"/>
              <a:t>SharePoint </a:t>
            </a:r>
            <a:r>
              <a:rPr lang="en-US" sz="2600" dirty="0"/>
              <a:t>site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1828800"/>
            <a:ext cx="7772400" cy="533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 Library=&gt;Library setting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0" y="2438400"/>
            <a:ext cx="7772400" cy="1066800"/>
          </a:xfrm>
          <a:prstGeom prst="rect">
            <a:avLst/>
          </a:prstGeom>
        </p:spPr>
        <p:txBody>
          <a:bodyPr vert="horz" lIns="0" rIns="18288">
            <a:normAutofit fontScale="70000" lnSpcReduction="20000"/>
          </a:bodyPr>
          <a:lstStyle/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 </a:t>
            </a:r>
            <a:r>
              <a:rPr lang="en-US" sz="3600" dirty="0"/>
              <a:t>permission for this document </a:t>
            </a:r>
            <a:r>
              <a:rPr lang="en-US" sz="3600" dirty="0" smtClean="0"/>
              <a:t>library and stop</a:t>
            </a: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600" dirty="0" smtClean="0"/>
              <a:t>      inheritance permission</a:t>
            </a:r>
            <a:endParaRPr lang="en-US" sz="3600" dirty="0"/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2000" y="3505200"/>
            <a:ext cx="7772400" cy="914400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remove all users permission so all users don't have </a:t>
            </a:r>
            <a:r>
              <a:rPr lang="en-US" sz="2600" dirty="0" smtClean="0"/>
              <a:t> 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     permission </a:t>
            </a:r>
            <a:r>
              <a:rPr lang="en-US" sz="2600" dirty="0"/>
              <a:t>except Admin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62000" y="4572000"/>
            <a:ext cx="7772400" cy="990600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then give </a:t>
            </a:r>
            <a:r>
              <a:rPr lang="en-US" sz="2600" dirty="0" smtClean="0"/>
              <a:t>permission </a:t>
            </a:r>
            <a:r>
              <a:rPr lang="en-US" sz="2600" dirty="0"/>
              <a:t>for </a:t>
            </a:r>
            <a:r>
              <a:rPr lang="en-US" sz="2600" dirty="0" smtClean="0"/>
              <a:t>one user </a:t>
            </a:r>
            <a:r>
              <a:rPr lang="en-US" sz="2600" dirty="0"/>
              <a:t>that mean only this </a:t>
            </a:r>
            <a:endParaRPr lang="en-US" sz="2600" dirty="0" smtClean="0"/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    user </a:t>
            </a:r>
            <a:r>
              <a:rPr lang="en-US" sz="2600" dirty="0"/>
              <a:t>has permission to </a:t>
            </a:r>
            <a:r>
              <a:rPr lang="en-US" sz="2600"/>
              <a:t>access </a:t>
            </a:r>
            <a:r>
              <a:rPr lang="en-US" sz="2600" smtClean="0"/>
              <a:t>selected </a:t>
            </a:r>
            <a:r>
              <a:rPr lang="en-US" sz="2600" dirty="0"/>
              <a:t>doc.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47800" y="5791200"/>
            <a:ext cx="4495800" cy="533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Thank you </a:t>
            </a:r>
            <a:r>
              <a:rPr lang="en-US" sz="2600" dirty="0"/>
              <a:t>for watching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8" grpId="0" build="p"/>
      <p:bldP spid="9" grpId="0" build="p"/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71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Hello friends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friends</dc:title>
  <dc:creator>Nega</dc:creator>
  <cp:lastModifiedBy>Nega</cp:lastModifiedBy>
  <cp:revision>7</cp:revision>
  <dcterms:created xsi:type="dcterms:W3CDTF">2020-07-05T07:10:55Z</dcterms:created>
  <dcterms:modified xsi:type="dcterms:W3CDTF">2020-07-05T07:41:15Z</dcterms:modified>
</cp:coreProperties>
</file>