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7459CF-B399-4828-BFBF-A09C02ADC08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4F1D4B-F553-4FA3-9758-E623D4A0129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Hello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153400" cy="5334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800" dirty="0" smtClean="0"/>
              <a:t>  Today We will see how to Resize the photos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1676400"/>
            <a:ext cx="6400800" cy="6858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3200" dirty="0" smtClean="0"/>
              <a:t> Right </a:t>
            </a:r>
            <a:r>
              <a:rPr lang="en-US" sz="3200" dirty="0"/>
              <a:t>click on photo </a:t>
            </a:r>
            <a:r>
              <a:rPr lang="en-US" sz="3200" dirty="0" smtClean="0"/>
              <a:t>picture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2362200"/>
            <a:ext cx="7924800" cy="5334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We will see how to Resize the photos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2819400"/>
            <a:ext cx="8305800" cy="11430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3200" dirty="0" smtClean="0"/>
              <a:t>  Open </a:t>
            </a:r>
            <a:r>
              <a:rPr lang="en-US" sz="3200" dirty="0"/>
              <a:t>with =&gt; paint =&gt;Resize =&gt; check </a:t>
            </a:r>
            <a:r>
              <a:rPr lang="en-US" sz="3200" dirty="0" smtClean="0"/>
              <a:t>the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200" dirty="0"/>
              <a:t> </a:t>
            </a:r>
            <a:r>
              <a:rPr lang="en-US" sz="3200" dirty="0" smtClean="0"/>
              <a:t>          </a:t>
            </a:r>
            <a:r>
              <a:rPr lang="en-US" sz="3200" dirty="0"/>
              <a:t>RadioButten next to Pixels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" y="3962400"/>
            <a:ext cx="7620000" cy="7620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3200" dirty="0" smtClean="0"/>
              <a:t>Resize </a:t>
            </a:r>
            <a:r>
              <a:rPr lang="en-US" sz="3200" dirty="0"/>
              <a:t>the </a:t>
            </a:r>
            <a:r>
              <a:rPr lang="en-US" sz="3200" dirty="0" smtClean="0"/>
              <a:t>height </a:t>
            </a:r>
            <a:r>
              <a:rPr lang="en-US" sz="3200" dirty="0"/>
              <a:t>and width as you want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57200" y="4724400"/>
            <a:ext cx="7467600" cy="10668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3200" dirty="0"/>
              <a:t> uncheck </a:t>
            </a:r>
            <a:r>
              <a:rPr lang="en-US" sz="3200" dirty="0" smtClean="0"/>
              <a:t>checkbox </a:t>
            </a:r>
            <a:r>
              <a:rPr lang="en-US" sz="3200" dirty="0"/>
              <a:t>next to maintain aspect ratio and Click Ok </a:t>
            </a:r>
            <a:r>
              <a:rPr lang="en-US" sz="3200" dirty="0" smtClean="0"/>
              <a:t>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6019801"/>
            <a:ext cx="7772400" cy="609599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4000" b="1" dirty="0">
                <a:solidFill>
                  <a:srgbClr val="7030A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Thank you for watching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420</TotalTime>
  <Words>67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     Hello friends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friends</dc:title>
  <dc:creator>Nega</dc:creator>
  <cp:lastModifiedBy>Nega</cp:lastModifiedBy>
  <cp:revision>44</cp:revision>
  <dcterms:created xsi:type="dcterms:W3CDTF">2020-07-06T18:45:06Z</dcterms:created>
  <dcterms:modified xsi:type="dcterms:W3CDTF">2020-07-07T01:45:41Z</dcterms:modified>
</cp:coreProperties>
</file>