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9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8F41-486C-4798-96A5-56EEC4FF0122}" type="datetimeFigureOut">
              <a:rPr lang="en-GB" smtClean="0"/>
              <a:pPr/>
              <a:t>08/11/2012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8312-1050-47C2-88DC-D0691C3B27BA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8F41-486C-4798-96A5-56EEC4FF0122}" type="datetimeFigureOut">
              <a:rPr lang="en-GB" smtClean="0"/>
              <a:pPr/>
              <a:t>08/11/2012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8312-1050-47C2-88DC-D0691C3B27BA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8F41-486C-4798-96A5-56EEC4FF0122}" type="datetimeFigureOut">
              <a:rPr lang="en-GB" smtClean="0"/>
              <a:pPr/>
              <a:t>08/11/2012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8312-1050-47C2-88DC-D0691C3B27BA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8F41-486C-4798-96A5-56EEC4FF0122}" type="datetimeFigureOut">
              <a:rPr lang="en-GB" smtClean="0"/>
              <a:pPr/>
              <a:t>08/11/2012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8312-1050-47C2-88DC-D0691C3B27BA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8F41-486C-4798-96A5-56EEC4FF0122}" type="datetimeFigureOut">
              <a:rPr lang="en-GB" smtClean="0"/>
              <a:pPr/>
              <a:t>08/11/2012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8312-1050-47C2-88DC-D0691C3B27BA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8F41-486C-4798-96A5-56EEC4FF0122}" type="datetimeFigureOut">
              <a:rPr lang="en-GB" smtClean="0"/>
              <a:pPr/>
              <a:t>08/11/2012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8312-1050-47C2-88DC-D0691C3B27BA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8F41-486C-4798-96A5-56EEC4FF0122}" type="datetimeFigureOut">
              <a:rPr lang="en-GB" smtClean="0"/>
              <a:pPr/>
              <a:t>08/11/2012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8312-1050-47C2-88DC-D0691C3B27BA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8F41-486C-4798-96A5-56EEC4FF0122}" type="datetimeFigureOut">
              <a:rPr lang="en-GB" smtClean="0"/>
              <a:pPr/>
              <a:t>08/11/2012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8312-1050-47C2-88DC-D0691C3B27BA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8F41-486C-4798-96A5-56EEC4FF0122}" type="datetimeFigureOut">
              <a:rPr lang="en-GB" smtClean="0"/>
              <a:pPr/>
              <a:t>08/11/2012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8312-1050-47C2-88DC-D0691C3B27BA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8F41-486C-4798-96A5-56EEC4FF0122}" type="datetimeFigureOut">
              <a:rPr lang="en-GB" smtClean="0"/>
              <a:pPr/>
              <a:t>08/11/2012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8312-1050-47C2-88DC-D0691C3B27BA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8F41-486C-4798-96A5-56EEC4FF0122}" type="datetimeFigureOut">
              <a:rPr lang="en-GB" smtClean="0"/>
              <a:pPr/>
              <a:t>08/11/2012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8312-1050-47C2-88DC-D0691C3B27BA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78F41-486C-4798-96A5-56EEC4FF0122}" type="datetimeFigureOut">
              <a:rPr lang="en-GB" smtClean="0"/>
              <a:pPr/>
              <a:t>08/11/2012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D8312-1050-47C2-88DC-D0691C3B27BA}" type="slidenum">
              <a:rPr lang="en-GB" smtClean="0"/>
              <a:pPr/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5340" t="3869" r="63850" b="51215"/>
          <a:stretch>
            <a:fillRect/>
          </a:stretch>
        </p:blipFill>
        <p:spPr bwMode="auto">
          <a:xfrm>
            <a:off x="1547664" y="548680"/>
            <a:ext cx="338396" cy="2616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feld 6"/>
          <p:cNvSpPr txBox="1"/>
          <p:nvPr/>
        </p:nvSpPr>
        <p:spPr>
          <a:xfrm>
            <a:off x="1908682" y="575102"/>
            <a:ext cx="1079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 smtClean="0"/>
              <a:t>CellColor.NONE</a:t>
            </a:r>
            <a:endParaRPr lang="en-GB" sz="1100" dirty="0"/>
          </a:p>
        </p:txBody>
      </p:sp>
      <p:sp>
        <p:nvSpPr>
          <p:cNvPr id="8" name="Textfeld 7"/>
          <p:cNvSpPr txBox="1"/>
          <p:nvPr/>
        </p:nvSpPr>
        <p:spPr>
          <a:xfrm>
            <a:off x="1907704" y="903374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 smtClean="0"/>
              <a:t>CellColor.BLACK</a:t>
            </a:r>
            <a:endParaRPr lang="en-GB" sz="1100" dirty="0" smtClean="0"/>
          </a:p>
        </p:txBody>
      </p:sp>
      <p:sp>
        <p:nvSpPr>
          <p:cNvPr id="9" name="Textfeld 8"/>
          <p:cNvSpPr txBox="1"/>
          <p:nvPr/>
        </p:nvSpPr>
        <p:spPr>
          <a:xfrm>
            <a:off x="1907704" y="1231646"/>
            <a:ext cx="1451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 smtClean="0"/>
              <a:t>CellColor.GREY_LIGHT</a:t>
            </a:r>
            <a:endParaRPr lang="en-GB" sz="1100" dirty="0" smtClean="0"/>
          </a:p>
        </p:txBody>
      </p:sp>
      <p:sp>
        <p:nvSpPr>
          <p:cNvPr id="10" name="Textfeld 9"/>
          <p:cNvSpPr txBox="1"/>
          <p:nvPr/>
        </p:nvSpPr>
        <p:spPr>
          <a:xfrm>
            <a:off x="1907704" y="1559918"/>
            <a:ext cx="10390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 smtClean="0"/>
              <a:t>CellColor.GREY</a:t>
            </a:r>
            <a:endParaRPr lang="en-GB" sz="1100" dirty="0" smtClean="0"/>
          </a:p>
        </p:txBody>
      </p:sp>
      <p:sp>
        <p:nvSpPr>
          <p:cNvPr id="11" name="Textfeld 10"/>
          <p:cNvSpPr txBox="1"/>
          <p:nvPr/>
        </p:nvSpPr>
        <p:spPr>
          <a:xfrm>
            <a:off x="1907704" y="1888190"/>
            <a:ext cx="1428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 smtClean="0"/>
              <a:t>CellColor.GREY_DARK</a:t>
            </a:r>
            <a:endParaRPr lang="en-GB" sz="1100" dirty="0" smtClean="0"/>
          </a:p>
        </p:txBody>
      </p:sp>
      <p:sp>
        <p:nvSpPr>
          <p:cNvPr id="12" name="Textfeld 11"/>
          <p:cNvSpPr txBox="1"/>
          <p:nvPr/>
        </p:nvSpPr>
        <p:spPr>
          <a:xfrm>
            <a:off x="1907704" y="2216462"/>
            <a:ext cx="15424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 smtClean="0"/>
              <a:t>CellColor.GREEN_LIGHT</a:t>
            </a:r>
            <a:endParaRPr lang="en-GB" sz="1100" dirty="0" smtClean="0"/>
          </a:p>
        </p:txBody>
      </p:sp>
      <p:sp>
        <p:nvSpPr>
          <p:cNvPr id="13" name="Textfeld 12"/>
          <p:cNvSpPr txBox="1"/>
          <p:nvPr/>
        </p:nvSpPr>
        <p:spPr>
          <a:xfrm>
            <a:off x="1907704" y="2544734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 smtClean="0"/>
              <a:t>CellColor.GREEN</a:t>
            </a:r>
            <a:endParaRPr lang="en-GB" sz="1100" dirty="0" smtClean="0"/>
          </a:p>
        </p:txBody>
      </p:sp>
      <p:sp>
        <p:nvSpPr>
          <p:cNvPr id="14" name="Textfeld 13"/>
          <p:cNvSpPr txBox="1"/>
          <p:nvPr/>
        </p:nvSpPr>
        <p:spPr>
          <a:xfrm>
            <a:off x="1907704" y="2873008"/>
            <a:ext cx="15199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 smtClean="0"/>
              <a:t>CellColor.GREEN_DARK</a:t>
            </a:r>
            <a:endParaRPr lang="en-GB" sz="1100" dirty="0" smtClean="0"/>
          </a:p>
        </p:txBody>
      </p:sp>
      <p:sp>
        <p:nvSpPr>
          <p:cNvPr id="15" name="Textfeld 14"/>
          <p:cNvSpPr txBox="1"/>
          <p:nvPr/>
        </p:nvSpPr>
        <p:spPr>
          <a:xfrm>
            <a:off x="4276696" y="575102"/>
            <a:ext cx="1441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 smtClean="0"/>
              <a:t>CellColor.BLUE_LIGHT</a:t>
            </a:r>
            <a:endParaRPr lang="en-GB" sz="1100" dirty="0"/>
          </a:p>
        </p:txBody>
      </p:sp>
      <p:sp>
        <p:nvSpPr>
          <p:cNvPr id="16" name="Textfeld 15"/>
          <p:cNvSpPr txBox="1"/>
          <p:nvPr/>
        </p:nvSpPr>
        <p:spPr>
          <a:xfrm>
            <a:off x="4275718" y="903376"/>
            <a:ext cx="10294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 smtClean="0"/>
              <a:t>CellColor.BLUE</a:t>
            </a:r>
            <a:endParaRPr lang="en-GB" sz="1100" dirty="0" smtClean="0"/>
          </a:p>
        </p:txBody>
      </p:sp>
      <p:sp>
        <p:nvSpPr>
          <p:cNvPr id="17" name="Textfeld 16"/>
          <p:cNvSpPr txBox="1"/>
          <p:nvPr/>
        </p:nvSpPr>
        <p:spPr>
          <a:xfrm>
            <a:off x="4275718" y="1231650"/>
            <a:ext cx="1418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 smtClean="0"/>
              <a:t>CellColor.BLUE_DARK</a:t>
            </a:r>
            <a:endParaRPr lang="en-GB" sz="1100" dirty="0" smtClean="0"/>
          </a:p>
        </p:txBody>
      </p:sp>
      <p:sp>
        <p:nvSpPr>
          <p:cNvPr id="18" name="Textfeld 17"/>
          <p:cNvSpPr txBox="1"/>
          <p:nvPr/>
        </p:nvSpPr>
        <p:spPr>
          <a:xfrm>
            <a:off x="4275718" y="1559924"/>
            <a:ext cx="1620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 smtClean="0"/>
              <a:t>CellColor.YELLOW_LIGHT</a:t>
            </a:r>
            <a:endParaRPr lang="en-GB" sz="1100" dirty="0" smtClean="0"/>
          </a:p>
        </p:txBody>
      </p:sp>
      <p:sp>
        <p:nvSpPr>
          <p:cNvPr id="19" name="Textfeld 18"/>
          <p:cNvSpPr txBox="1"/>
          <p:nvPr/>
        </p:nvSpPr>
        <p:spPr>
          <a:xfrm>
            <a:off x="4275718" y="1888199"/>
            <a:ext cx="12089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 smtClean="0"/>
              <a:t>CellColor.YELLOW</a:t>
            </a:r>
            <a:endParaRPr lang="en-GB" sz="1100" dirty="0" smtClean="0"/>
          </a:p>
        </p:txBody>
      </p:sp>
      <p:sp>
        <p:nvSpPr>
          <p:cNvPr id="20" name="Textfeld 19"/>
          <p:cNvSpPr txBox="1"/>
          <p:nvPr/>
        </p:nvSpPr>
        <p:spPr>
          <a:xfrm>
            <a:off x="4275718" y="2216474"/>
            <a:ext cx="15985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 smtClean="0"/>
              <a:t>CellColor.YELLOW_DARK</a:t>
            </a:r>
            <a:endParaRPr lang="en-GB" sz="1100" dirty="0" smtClean="0"/>
          </a:p>
        </p:txBody>
      </p:sp>
      <p:sp>
        <p:nvSpPr>
          <p:cNvPr id="21" name="Textfeld 20"/>
          <p:cNvSpPr txBox="1"/>
          <p:nvPr/>
        </p:nvSpPr>
        <p:spPr>
          <a:xfrm>
            <a:off x="4275718" y="2544749"/>
            <a:ext cx="13789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 smtClean="0"/>
              <a:t>CellColor.RED_LIGHT</a:t>
            </a:r>
            <a:endParaRPr lang="en-GB" sz="1100" dirty="0" smtClean="0"/>
          </a:p>
        </p:txBody>
      </p:sp>
      <p:sp>
        <p:nvSpPr>
          <p:cNvPr id="22" name="Textfeld 21"/>
          <p:cNvSpPr txBox="1"/>
          <p:nvPr/>
        </p:nvSpPr>
        <p:spPr>
          <a:xfrm>
            <a:off x="4275718" y="2873024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 smtClean="0"/>
              <a:t>CellColor.RED</a:t>
            </a:r>
            <a:endParaRPr lang="en-GB" sz="1100" dirty="0" smtClean="0"/>
          </a:p>
        </p:txBody>
      </p:sp>
      <p:sp>
        <p:nvSpPr>
          <p:cNvPr id="23" name="Textfeld 22"/>
          <p:cNvSpPr txBox="1"/>
          <p:nvPr/>
        </p:nvSpPr>
        <p:spPr>
          <a:xfrm>
            <a:off x="4275718" y="3201298"/>
            <a:ext cx="1356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 smtClean="0"/>
              <a:t>CellColor.RED_DARK</a:t>
            </a:r>
            <a:endParaRPr lang="en-GB" sz="1100" dirty="0" smtClean="0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 cstate="print"/>
          <a:srcRect l="5340" t="48526" r="63850" b="932"/>
          <a:stretch>
            <a:fillRect/>
          </a:stretch>
        </p:blipFill>
        <p:spPr bwMode="auto">
          <a:xfrm>
            <a:off x="3851920" y="557312"/>
            <a:ext cx="338396" cy="2943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mit Pfeil 5"/>
          <p:cNvCxnSpPr/>
          <p:nvPr/>
        </p:nvCxnSpPr>
        <p:spPr>
          <a:xfrm>
            <a:off x="2123728" y="855762"/>
            <a:ext cx="216024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>
            <a:off x="1926754" y="1052736"/>
            <a:ext cx="0" cy="244827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3042972" y="53938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X</a:t>
            </a:r>
            <a:endParaRPr lang="en-GB" dirty="0"/>
          </a:p>
        </p:txBody>
      </p:sp>
      <p:sp>
        <p:nvSpPr>
          <p:cNvPr id="10" name="Textfeld 9"/>
          <p:cNvSpPr txBox="1"/>
          <p:nvPr/>
        </p:nvSpPr>
        <p:spPr>
          <a:xfrm>
            <a:off x="1638722" y="1988840"/>
            <a:ext cx="28886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GB" dirty="0" smtClean="0"/>
              <a:t>Y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980728"/>
            <a:ext cx="2252424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1" name="Gruppieren 30"/>
          <p:cNvGrpSpPr/>
          <p:nvPr/>
        </p:nvGrpSpPr>
        <p:grpSpPr>
          <a:xfrm>
            <a:off x="2142295" y="1340768"/>
            <a:ext cx="538930" cy="2069182"/>
            <a:chOff x="2142295" y="1350293"/>
            <a:chExt cx="538930" cy="2069182"/>
          </a:xfrm>
        </p:grpSpPr>
        <p:sp>
          <p:nvSpPr>
            <p:cNvPr id="23" name="Textfeld 22"/>
            <p:cNvSpPr txBox="1"/>
            <p:nvPr/>
          </p:nvSpPr>
          <p:spPr>
            <a:xfrm>
              <a:off x="2142295" y="1350293"/>
              <a:ext cx="5389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smtClean="0"/>
                <a:t>X = 0</a:t>
              </a:r>
            </a:p>
            <a:p>
              <a:pPr algn="ctr"/>
              <a:r>
                <a:rPr lang="en-GB" sz="1400" dirty="0" smtClean="0"/>
                <a:t>Y = 0</a:t>
              </a:r>
              <a:endParaRPr lang="en-GB" sz="1400" dirty="0"/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2142295" y="1865614"/>
              <a:ext cx="5389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smtClean="0"/>
                <a:t>X = 0</a:t>
              </a:r>
            </a:p>
            <a:p>
              <a:pPr algn="ctr"/>
              <a:r>
                <a:rPr lang="en-GB" sz="1400" dirty="0" smtClean="0"/>
                <a:t>Y = 1</a:t>
              </a:r>
              <a:endParaRPr lang="en-GB" sz="1400" dirty="0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2142295" y="2380935"/>
              <a:ext cx="5389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smtClean="0"/>
                <a:t>X = 0</a:t>
              </a:r>
            </a:p>
            <a:p>
              <a:pPr algn="ctr"/>
              <a:r>
                <a:rPr lang="en-GB" sz="1400" dirty="0" smtClean="0"/>
                <a:t>Y = 2</a:t>
              </a:r>
              <a:endParaRPr lang="en-GB" sz="1400" dirty="0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2142295" y="2896255"/>
              <a:ext cx="5389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smtClean="0"/>
                <a:t>X = 0</a:t>
              </a:r>
            </a:p>
            <a:p>
              <a:pPr algn="ctr"/>
              <a:r>
                <a:rPr lang="en-GB" sz="1400" dirty="0" smtClean="0"/>
                <a:t>Y = 3</a:t>
              </a:r>
              <a:endParaRPr lang="en-GB" sz="1400" dirty="0"/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2652540" y="1340768"/>
            <a:ext cx="538930" cy="2069182"/>
            <a:chOff x="2142295" y="1350293"/>
            <a:chExt cx="538930" cy="2069182"/>
          </a:xfrm>
        </p:grpSpPr>
        <p:sp>
          <p:nvSpPr>
            <p:cNvPr id="33" name="Textfeld 32"/>
            <p:cNvSpPr txBox="1"/>
            <p:nvPr/>
          </p:nvSpPr>
          <p:spPr>
            <a:xfrm>
              <a:off x="2142295" y="1350293"/>
              <a:ext cx="5389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smtClean="0"/>
                <a:t>X = 1</a:t>
              </a:r>
            </a:p>
            <a:p>
              <a:pPr algn="ctr"/>
              <a:r>
                <a:rPr lang="en-GB" sz="1400" dirty="0" smtClean="0"/>
                <a:t>Y = 0</a:t>
              </a:r>
              <a:endParaRPr lang="en-GB" sz="1400" dirty="0"/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2142295" y="1865614"/>
              <a:ext cx="5389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smtClean="0"/>
                <a:t>X = 1</a:t>
              </a:r>
            </a:p>
            <a:p>
              <a:pPr algn="ctr"/>
              <a:r>
                <a:rPr lang="en-GB" sz="1400" dirty="0" smtClean="0"/>
                <a:t>Y = 1</a:t>
              </a:r>
              <a:endParaRPr lang="en-GB" sz="1400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2142295" y="2380935"/>
              <a:ext cx="5389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smtClean="0"/>
                <a:t>X = 1</a:t>
              </a:r>
            </a:p>
            <a:p>
              <a:pPr algn="ctr"/>
              <a:r>
                <a:rPr lang="en-GB" sz="1400" dirty="0" smtClean="0"/>
                <a:t>Y = 2</a:t>
              </a:r>
              <a:endParaRPr lang="en-GB" sz="1400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2142295" y="2896255"/>
              <a:ext cx="5389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smtClean="0"/>
                <a:t>X = 1</a:t>
              </a:r>
            </a:p>
            <a:p>
              <a:pPr algn="ctr"/>
              <a:r>
                <a:rPr lang="en-GB" sz="1400" dirty="0" smtClean="0"/>
                <a:t>Y = 3</a:t>
              </a:r>
              <a:endParaRPr lang="en-GB" sz="1400" dirty="0"/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3162785" y="1340768"/>
            <a:ext cx="538930" cy="2069182"/>
            <a:chOff x="2142295" y="1350293"/>
            <a:chExt cx="538930" cy="2069182"/>
          </a:xfrm>
        </p:grpSpPr>
        <p:sp>
          <p:nvSpPr>
            <p:cNvPr id="38" name="Textfeld 37"/>
            <p:cNvSpPr txBox="1"/>
            <p:nvPr/>
          </p:nvSpPr>
          <p:spPr>
            <a:xfrm>
              <a:off x="2142295" y="1350293"/>
              <a:ext cx="5389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smtClean="0"/>
                <a:t>X = 2</a:t>
              </a:r>
            </a:p>
            <a:p>
              <a:pPr algn="ctr"/>
              <a:r>
                <a:rPr lang="en-GB" sz="1400" dirty="0" smtClean="0"/>
                <a:t>Y = 0</a:t>
              </a:r>
              <a:endParaRPr lang="en-GB" sz="1400" dirty="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2142295" y="1865614"/>
              <a:ext cx="5389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smtClean="0"/>
                <a:t>X = 2</a:t>
              </a:r>
            </a:p>
            <a:p>
              <a:pPr algn="ctr"/>
              <a:r>
                <a:rPr lang="en-GB" sz="1400" dirty="0" smtClean="0"/>
                <a:t>Y = 1</a:t>
              </a:r>
              <a:endParaRPr lang="en-GB" sz="1400" dirty="0"/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142295" y="2380935"/>
              <a:ext cx="5389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smtClean="0"/>
                <a:t>X = 2</a:t>
              </a:r>
            </a:p>
            <a:p>
              <a:pPr algn="ctr"/>
              <a:r>
                <a:rPr lang="en-GB" sz="1400" dirty="0" smtClean="0"/>
                <a:t>Y = 2</a:t>
              </a:r>
              <a:endParaRPr lang="en-GB" sz="1400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2142295" y="2896255"/>
              <a:ext cx="5389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smtClean="0"/>
                <a:t>X = 2</a:t>
              </a:r>
            </a:p>
            <a:p>
              <a:pPr algn="ctr"/>
              <a:r>
                <a:rPr lang="en-GB" sz="1400" dirty="0" smtClean="0"/>
                <a:t>Y = 3</a:t>
              </a:r>
              <a:endParaRPr lang="en-GB" sz="1400" dirty="0"/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3673030" y="1340768"/>
            <a:ext cx="538930" cy="2069182"/>
            <a:chOff x="2142295" y="1350293"/>
            <a:chExt cx="538930" cy="2069182"/>
          </a:xfrm>
        </p:grpSpPr>
        <p:sp>
          <p:nvSpPr>
            <p:cNvPr id="43" name="Textfeld 42"/>
            <p:cNvSpPr txBox="1"/>
            <p:nvPr/>
          </p:nvSpPr>
          <p:spPr>
            <a:xfrm>
              <a:off x="2142295" y="1350293"/>
              <a:ext cx="5389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smtClean="0"/>
                <a:t>X = 3</a:t>
              </a:r>
            </a:p>
            <a:p>
              <a:pPr algn="ctr"/>
              <a:r>
                <a:rPr lang="en-GB" sz="1400" dirty="0" smtClean="0"/>
                <a:t>Y = 0</a:t>
              </a:r>
              <a:endParaRPr lang="en-GB" sz="1400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2142295" y="1865614"/>
              <a:ext cx="5389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smtClean="0"/>
                <a:t>X = 3</a:t>
              </a:r>
            </a:p>
            <a:p>
              <a:pPr algn="ctr"/>
              <a:r>
                <a:rPr lang="en-GB" sz="1400" dirty="0" smtClean="0"/>
                <a:t>Y = 1</a:t>
              </a:r>
              <a:endParaRPr lang="en-GB" sz="1400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2142295" y="2380935"/>
              <a:ext cx="5389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smtClean="0"/>
                <a:t>X = 3</a:t>
              </a:r>
            </a:p>
            <a:p>
              <a:pPr algn="ctr"/>
              <a:r>
                <a:rPr lang="en-GB" sz="1400" dirty="0" smtClean="0"/>
                <a:t>Y = 2</a:t>
              </a:r>
              <a:endParaRPr lang="en-GB" sz="1400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2142295" y="2896255"/>
              <a:ext cx="5389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smtClean="0"/>
                <a:t>X = 3</a:t>
              </a:r>
            </a:p>
            <a:p>
              <a:pPr algn="ctr"/>
              <a:r>
                <a:rPr lang="en-GB" sz="1400" dirty="0" smtClean="0"/>
                <a:t>Y = 3</a:t>
              </a:r>
              <a:endParaRPr lang="en-GB" sz="1400" dirty="0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 l="2563" t="2312"/>
          <a:stretch>
            <a:fillRect/>
          </a:stretch>
        </p:blipFill>
        <p:spPr bwMode="auto">
          <a:xfrm>
            <a:off x="5076056" y="1772816"/>
            <a:ext cx="2737867" cy="3042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90938" y="2443163"/>
            <a:ext cx="17621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0913" y="2243138"/>
            <a:ext cx="216217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Bildschirmpräsentation (4:3)</PresentationFormat>
  <Paragraphs>51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Folie 1</vt:lpstr>
      <vt:lpstr>Folie 2</vt:lpstr>
      <vt:lpstr>Folie 3</vt:lpstr>
      <vt:lpstr>Folie 4</vt:lpstr>
    </vt:vector>
  </TitlesOfParts>
  <Company>Hochschule Ulm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Philipp Graf</dc:creator>
  <cp:lastModifiedBy>Philipp Graf</cp:lastModifiedBy>
  <cp:revision>15</cp:revision>
  <dcterms:created xsi:type="dcterms:W3CDTF">2012-11-08T11:57:21Z</dcterms:created>
  <dcterms:modified xsi:type="dcterms:W3CDTF">2012-11-11T16:01:19Z</dcterms:modified>
</cp:coreProperties>
</file>