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60" r:id="rId6"/>
    <p:sldId id="277" r:id="rId7"/>
    <p:sldId id="279" r:id="rId8"/>
    <p:sldId id="278" r:id="rId9"/>
    <p:sldId id="257" r:id="rId10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82834217" val="973" rev64="64" revOS="3"/>
      <pr:smFileRevision xmlns:pr="smNativeData" dt="1582834217" val="101"/>
      <pr:guideOptions xmlns:pr="smNativeData" dt="1582834217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59" d="100"/>
          <a:sy n="59" d="100"/>
        </p:scale>
        <p:origin x="1208" y="203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4" d="100"/>
        <a:sy n="14" d="100"/>
      </p:scale>
      <p:origin x="0" y="0"/>
    </p:cViewPr>
  </p:sorterViewPr>
  <p:notesViewPr>
    <p:cSldViewPr snapToObjects="1" showGuides="1">
      <p:cViewPr>
        <p:scale>
          <a:sx n="59" d="100"/>
          <a:sy n="59" d="100"/>
        </p:scale>
        <p:origin x="1208" y="203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KSJYXhMAAAAlAAAAZAAAAA0AAAAAkAAAAEgAAACQAAAASAAAAAAAAAAC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HJvdW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6AYAAAk0AACYFQAAEAAAACYAAAAIAAAAgaAAAAAAAAA="/>
              </a:ext>
            </a:extLst>
          </p:cNvSpPr>
          <p:nvPr>
            <p:ph type="ctrTitle"/>
          </p:nvPr>
        </p:nvSpPr>
        <p:spPr>
          <a:xfrm>
            <a:off x="685165" y="1122680"/>
            <a:ext cx="777367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pt-br" sz="4800" cap="all"/>
            </a:lvl1pPr>
          </a:lstStyle>
          <a:p>
            <a:pPr>
              <a:defRPr lang="pt-br" cap="all"/>
            </a:pPr>
            <a:r>
              <a:t>Clique para editar o título mestre</a:t>
            </a:r>
            <a:endParaRPr lang="en-us" cap="all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val="SMDATA_13_KSJYXhMAAAAlAAAAZAAAAA0AAAAAkAAAAEgAAACQAAAASAAAAAAAAAAA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KRYAAAk0AABYIAAAEAAAACYAAAAIAAAAAYAAAAAAAAA="/>
              </a:ext>
            </a:extLst>
          </p:cNvSpPr>
          <p:nvPr>
            <p:ph type="subTitle" idx="1"/>
          </p:nvPr>
        </p:nvSpPr>
        <p:spPr>
          <a:xfrm>
            <a:off x="685165" y="3602355"/>
            <a:ext cx="7773670" cy="1655445"/>
          </a:xfrm>
        </p:spPr>
        <p:txBody>
          <a:bodyPr/>
          <a:lstStyle>
            <a:lvl1pPr marL="0" indent="0" algn="ctr">
              <a:buNone/>
              <a:defRPr lang="pt-br" sz="24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 lang="pt-br"/>
            </a:pPr>
            <a:r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IwAAMSQAABUw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169E9BB-F5AC-3C1F-E2D1-034AA79F1456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MSQAAAEj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CMAAAMSQAAPwz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A7D4C50-1E97-28BA-D9C5-E8EF028B2FBD}" type="slidenum">
              <a:t/>
            </a:fld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KSJYXhMAAAAlAAAAZAAAAA0AAAAAkAAAAEgAAACQAAAASAAAAAAAAAAC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YxoAAAw0AABtHwAAEAAAACYAAAAIAAAAgaAAAAAAAAA="/>
              </a:ext>
            </a:extLst>
          </p:cNvSpPr>
          <p:nvPr>
            <p:ph type="title"/>
          </p:nvPr>
        </p:nvSpPr>
        <p:spPr>
          <a:xfrm>
            <a:off x="685165" y="4289425"/>
            <a:ext cx="7775575" cy="8191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pt-br" sz="2800" cap="all"/>
            </a:lvl1pPr>
          </a:lstStyle>
          <a:p>
            <a:pPr>
              <a:defRPr lang="pt-br" cap="all"/>
            </a:pPr>
            <a:r>
              <a:t>Clique para editar o título mestre</a:t>
            </a:r>
            <a:endParaRPr lang="en-us" cap="all"/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val="SMDATA_13_KSJYXhMAAAAlAAAAZAAAAC0AAAAAkAAAAEgAAACQAAAASAAAAAAAAAAA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BAAAAAAAAAP///wAsAQAAAQAAACMAAAAjAAAAIwAAAB4AAAAAAAAAZAAAAGQAAAAAAAAAZAAAAGQAAAAVAAAAYAAAAAEAAAAAAAAAAAAAAAAAAAAAAAAAAAAAAAAAAABdNwAAAAAAAAAAAAABAAAAAAAAAAEAAABkAAAAAAAAABQAAAAAAAAAAAAAACYAAAAAAAAASAAAAAAAAAAmAAAAZAAAABYAAABMAAAAAQAAAAAAAAAAAAAAAAAAAAEAAAAAAAAAPAAAAAAAAAAcAAAAZAAAAGQAAAAAAAAAy8vLADwAAAAAAAAAHAAAAGQAAABkAAAAAAAAABcAAAAUAAAAAAAAAAAAAAD/fwAA/38AAAAAAAAJAAAABAAAAAAAAAAMAAAAEAAAAAAAAAAAAAAAAAAAAAAAAAAeAAAAaAAAAAAAAAAAAAAAAAAAAAAAAAAAAAAAECcAABAnAAAAAAAAAAAAAAAAAAAAAAAAAAAAAAAAAAAAAAAAAAAAAFcAAAAAAAAAwMD/AAAAAAAAAAAAAAAAAAAAAABkAAAAAAAAAH9/fwAKAAAAHwAAAFQAAAAAAAAFAAAAAQAAAAAAAAAAAAAAAAAAAAAAAAAAAAAAAAAAAAAAAAAA////AAAAAAAAAAAAy8vLAMDA/wB/f38AAAAAAAAAAAAAAAAAAAAAAAAAAAAhAAAAGAAAABQAAAA3BAAA0gMAAAw0AACdGAAAEAAAACYAAAAIAAAAAYAAAP//wQc="/>
              </a:ext>
            </a:extLst>
          </p:cNvSpPr>
          <p:nvPr>
            <p:ph type="pic" idx="1"/>
          </p:nvPr>
        </p:nvSpPr>
        <p:spPr>
          <a:xfrm>
            <a:off x="685165" y="621030"/>
            <a:ext cx="7775575" cy="3380105"/>
          </a:xfrm>
          <a:noFill/>
          <a:ln w="1905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>
            <a:outerShdw blurRad="55245" dist="17780" dir="5400000" algn="tl">
              <a:srgbClr val="000000">
                <a:alpha val="40000"/>
              </a:srgbClr>
            </a:outerShdw>
          </a:effectLst>
          <a:sp3d prstMaterial="legacyMatte"/>
        </p:spPr>
        <p:txBody>
          <a:bodyPr/>
          <a:lstStyle>
            <a:lvl1pPr marL="0" indent="0" algn="ctr">
              <a:buNone/>
              <a:defRPr lang="pt-br" sz="32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 lang="pt-br"/>
            </a:pPr>
            <a:r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KSJYXhMAAAAlAAAAZAAAAA0AAAAAkAAAAEgAAACQAAAASAAAAAAAAAAA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bR8AAAs0AACgIwAAEAAAACYAAAAIAAAAAaAAAAAAAAA="/>
              </a:ext>
            </a:extLst>
          </p:cNvSpPr>
          <p:nvPr>
            <p:ph idx="2"/>
          </p:nvPr>
        </p:nvSpPr>
        <p:spPr>
          <a:xfrm>
            <a:off x="685165" y="5108575"/>
            <a:ext cx="7774940" cy="68262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pt-br" sz="18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IwAAMSQAABUw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9C74B79-37A4-92BD-EA7F-C1E805311C94}" type="datetime1">
              <a:t>1/31/2020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MSQAAAEj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CMAAAMSQAAPwz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7C78989-C78A-927F-C47F-312AC7313264}" type="slidenum">
              <a:t>‹nº›</a:t>
            </a:fld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wAMAAPwzAADRGAAAEAAAACYAAAAIAAAAAYAAAAAAAAA="/>
              </a:ext>
            </a:extLst>
          </p:cNvSpPr>
          <p:nvPr>
            <p:ph type="title"/>
          </p:nvPr>
        </p:nvSpPr>
        <p:spPr>
          <a:xfrm>
            <a:off x="685165" y="609600"/>
            <a:ext cx="7765415" cy="3424555"/>
          </a:xfrm>
        </p:spPr>
        <p:txBody>
          <a:bodyPr/>
          <a:lstStyle>
            <a:lvl1pPr>
              <a:defRPr lang="pt-br" sz="3200" cap="all"/>
            </a:lvl1pPr>
          </a:lstStyle>
          <a:p>
            <a:pPr>
              <a:defRPr lang="pt-br" cap="all"/>
            </a:pPr>
            <a:r>
              <a:t>Clique para editar o título mestre</a:t>
            </a:r>
            <a:endParaRPr lang="en-us" cap="all"/>
          </a:p>
        </p:txBody>
      </p:sp>
      <p:sp>
        <p:nvSpPr>
          <p:cNvPr id="3" name="Text Placeholder 3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3hkAAPwzAACpIwAAEAAAACYAAAAIAAAAgYAAAAAAAAA="/>
              </a:ext>
            </a:extLst>
          </p:cNvSpPr>
          <p:nvPr>
            <p:ph idx="2"/>
          </p:nvPr>
        </p:nvSpPr>
        <p:spPr>
          <a:xfrm>
            <a:off x="685165" y="4204970"/>
            <a:ext cx="7765415" cy="159194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ctr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4" name="Date Placeholder 4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IwAAMSQAABUw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CB6AF53-1DF1-E359-BF0E-EB0CE14049BE}" type="datetime1">
              <a:t>1/31/2020</a:t>
            </a:fld>
          </a:p>
        </p:txBody>
      </p:sp>
      <p:sp>
        <p:nvSpPr>
          <p:cNvPr id="5" name="Footer Placeholder 5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MSQAAAEj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6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CMAAAMSQAAPwz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EFA9ADC-9293-AF6C-DD42-6439D40C2B31}" type="slidenum">
              <a:t>‹nº›</a:t>
            </a:fld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sBgAAwAMAAJgxAAApFgAAEAAAACYAAAAIAAAAAYAAAAAAAAA="/>
              </a:ext>
            </a:extLst>
          </p:cNvSpPr>
          <p:nvPr>
            <p:ph type="title"/>
          </p:nvPr>
        </p:nvSpPr>
        <p:spPr>
          <a:xfrm>
            <a:off x="1084580" y="609600"/>
            <a:ext cx="6977380" cy="2992755"/>
          </a:xfrm>
        </p:spPr>
        <p:txBody>
          <a:bodyPr/>
          <a:lstStyle>
            <a:lvl1pPr>
              <a:defRPr lang="pt-br" sz="3200" cap="all"/>
            </a:lvl1pPr>
          </a:lstStyle>
          <a:p>
            <a:pPr>
              <a:defRPr lang="pt-br" cap="all"/>
            </a:pPr>
            <a:r>
              <a:t>Clique para editar o título mestre</a:t>
            </a:r>
            <a:endParaRPr lang="en-us" cap="all"/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val="SMDATA_13_KSJYXhMAAAAlAAAAZAAAAA0AAAAAkAAAAEgAAACQAAAASAAAAAAAAAAA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wBwAANRYAAFIwAADVGAAAEAAAACYAAAAIAAAAAaAAAAAAAAA="/>
              </a:ext>
            </a:extLst>
          </p:cNvSpPr>
          <p:nvPr>
            <p:ph idx="13"/>
          </p:nvPr>
        </p:nvSpPr>
        <p:spPr>
          <a:xfrm>
            <a:off x="1290320" y="3609975"/>
            <a:ext cx="6564630" cy="42672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r">
              <a:buNone/>
              <a:defRPr lang="pt-br" sz="14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3hkAAPwzAACgIwAAEAAAACYAAAAIAAAAgaAAAAAAAAA="/>
              </a:ext>
            </a:extLst>
          </p:cNvSpPr>
          <p:nvPr>
            <p:ph idx="2"/>
          </p:nvPr>
        </p:nvSpPr>
        <p:spPr>
          <a:xfrm>
            <a:off x="685165" y="4204970"/>
            <a:ext cx="7765415" cy="158623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ctr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IwAAMSQAABUw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83163E0-AE85-6495-CB89-58C02DC73D0D}" type="datetime1">
              <a:t>1/31/2020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MSQAAAEj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CMAAAMSQAAPwz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7D1863B-75FA-8470-B469-8325C82742D6}" type="slidenum">
              <a:t>‹nº›</a:t>
            </a:fld>
          </a:p>
        </p:txBody>
      </p:sp>
      <p:sp>
        <p:nvSpPr>
          <p:cNvPr id="8" name="TextBox 9"/>
          <p:cNvSpPr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cAwAA8wMAAOwFAACMBwAAEAAAACYAAAAIAAAA//////////8="/>
              </a:ext>
            </a:extLst>
          </p:cNvSpPr>
          <p:nvPr/>
        </p:nvSpPr>
        <p:spPr>
          <a:xfrm>
            <a:off x="505460" y="641985"/>
            <a:ext cx="4572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>
              <a:spcBef>
                <a:spcPts val="0"/>
              </a:spcBef>
              <a:buNone/>
              <a:defRPr sz="3200" b="0" cap="all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 cap="all"/>
            </a:pPr>
            <a:r>
              <a:rPr lang="en-us" sz="8000" cap="all">
                <a:effectLst/>
              </a:rPr>
              <a:t>“</a:t>
            </a:r>
            <a:endParaRPr lang="en-us" sz="8000" cap="all">
              <a:effectLst/>
            </a:endParaRPr>
          </a:p>
        </p:txBody>
      </p:sp>
      <p:sp>
        <p:nvSpPr>
          <p:cNvPr id="9" name="TextBox 13"/>
          <p:cNvSpPr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jMAAA6BIAALMzAACBFgAAEAAAACYAAAAIAAAA//////////8="/>
              </a:ext>
            </a:extLst>
          </p:cNvSpPr>
          <p:nvPr/>
        </p:nvSpPr>
        <p:spPr>
          <a:xfrm>
            <a:off x="7947025" y="3073400"/>
            <a:ext cx="4572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>
              <a:spcBef>
                <a:spcPts val="0"/>
              </a:spcBef>
              <a:buNone/>
              <a:defRPr sz="3200" b="0" cap="all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 cap="all"/>
            </a:pPr>
            <a:r>
              <a:rPr lang="en-us" sz="8000" cap="all">
                <a:effectLst/>
              </a:rPr>
              <a:t>”</a:t>
            </a:r>
            <a:endParaRPr lang="en-us" sz="8000" cap="all">
              <a:effectLst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KSJYXhMAAAAlAAAAZAAAAA0AAAAAkAAAAEgAAACQAAAASAAAAAAAAAAC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Fg0AAP4zAACJHAAAEAAAACYAAAAIAAAAgYAAAAAAAAA="/>
              </a:ext>
            </a:extLst>
          </p:cNvSpPr>
          <p:nvPr>
            <p:ph type="title"/>
          </p:nvPr>
        </p:nvSpPr>
        <p:spPr>
          <a:xfrm>
            <a:off x="685165" y="2127250"/>
            <a:ext cx="7766685" cy="251142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pt-br" sz="3200" cap="all"/>
            </a:lvl1pPr>
          </a:lstStyle>
          <a:p>
            <a:pPr>
              <a:defRPr lang="pt-br" cap="all"/>
            </a:pPr>
            <a:r>
              <a:t>Clique para editar o título mestre</a:t>
            </a:r>
            <a:endParaRPr lang="en-us" cap="all"/>
          </a:p>
        </p:txBody>
      </p:sp>
      <p:sp>
        <p:nvSpPr>
          <p:cNvPr id="3" name="Text Placeholder 3"/>
          <p:cNvSpPr>
            <a:spLocks noGrp="1" noChangeArrowheads="1"/>
            <a:extLst>
              <a:ext uri="smNativeData">
                <pr:smNativeData xmlns:pr="smNativeData" val="SMDATA_13_KSJYXhMAAAAlAAAAZAAAAA0AAAAAkAAAAEgAAACQAAAASAAAAAAAAAAA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nBwAAPwzAACgIwAAEAAAACYAAAAIAAAAAYAAAAAAAAA="/>
              </a:ext>
            </a:extLst>
          </p:cNvSpPr>
          <p:nvPr>
            <p:ph idx="2"/>
          </p:nvPr>
        </p:nvSpPr>
        <p:spPr>
          <a:xfrm>
            <a:off x="685165" y="4650740"/>
            <a:ext cx="7765415" cy="1140460"/>
          </a:xfrm>
        </p:spPr>
        <p:txBody>
          <a:bodyPr/>
          <a:lstStyle>
            <a:lvl1pPr marL="0" indent="0" algn="ctr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4" name="Date Placeholder 4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IwAAMSQAABUw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E036E28-6693-5698-DDBB-90CD20F52BC5}" type="datetime1">
              <a:t>1/31/2020</a:t>
            </a:fld>
          </a:p>
        </p:txBody>
      </p:sp>
      <p:sp>
        <p:nvSpPr>
          <p:cNvPr id="5" name="Footer Placeholder 5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MSQAAAEj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6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CMAAAMSQAAPwz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4CDB080-CEE9-9846-A775-3813FE3B516D}" type="slidenum">
              <a:t>‹nº›</a:t>
            </a:fld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wAMAAPwzAADoCwAAEAAAACYAAAAIAAAAAQAAAAAAAAA="/>
              </a:ext>
            </a:extLst>
          </p:cNvSpPr>
          <p:nvPr>
            <p:ph type="title"/>
          </p:nvPr>
        </p:nvSpPr>
        <p:spPr>
          <a:xfrm>
            <a:off x="685165" y="609600"/>
            <a:ext cx="7765415" cy="1325880"/>
          </a:xfrm>
        </p:spPr>
        <p:txBody>
          <a:bodyPr/>
          <a:lstStyle/>
          <a:p>
            <a:pPr>
              <a:defRPr lang="pt-br" cap="all"/>
            </a:pPr>
            <a:r>
              <a:t>Clique para editar o título mestre</a:t>
            </a:r>
            <a:endParaRPr lang="en-us" cap="all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KSJYXhMAAAAlAAAAZAAAAA0AAAAAkAAAAEgAAACQAAAASAAAAAAAAAAC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2QwAAHATAADpEQAAEAAAACYAAAAIAAAAgaAAAAAAAAA="/>
              </a:ext>
            </a:extLst>
          </p:cNvSpPr>
          <p:nvPr>
            <p:ph idx="1"/>
          </p:nvPr>
        </p:nvSpPr>
        <p:spPr>
          <a:xfrm>
            <a:off x="685165" y="2088515"/>
            <a:ext cx="2474595" cy="82296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ctr">
              <a:lnSpc>
                <a:spcPct val="100000"/>
              </a:lnSpc>
              <a:buNone/>
              <a:defRPr lang="pt-br" sz="2400" b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KSJYXhMAAAAlAAAAZAAAAA0AAAAAkAAAAEgAAACQAAAASAAAAAAAAAAA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6REAAHATAACgIwAAEAAAACYAAAAIAAAAAaAAAAAAAAA="/>
              </a:ext>
            </a:extLst>
          </p:cNvSpPr>
          <p:nvPr>
            <p:ph idx="15"/>
          </p:nvPr>
        </p:nvSpPr>
        <p:spPr>
          <a:xfrm>
            <a:off x="685165" y="2911475"/>
            <a:ext cx="2474595" cy="287972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pt-br" sz="1400"/>
            </a:lvl1pPr>
            <a:lvl2pPr marL="457200" indent="0">
              <a:buNone/>
              <a:defRPr lang="pt-br" sz="1200"/>
            </a:lvl2pPr>
            <a:lvl3pPr marL="914400" indent="0">
              <a:buNone/>
              <a:defRPr lang="pt-br" sz="1000"/>
            </a:lvl3pPr>
            <a:lvl4pPr marL="1371600" indent="0">
              <a:buNone/>
              <a:defRPr lang="pt-br" sz="900"/>
            </a:lvl4pPr>
            <a:lvl5pPr marL="1828800" indent="0">
              <a:buNone/>
              <a:defRPr lang="pt-br"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5" name="TextoDoSlide2"/>
          <p:cNvSpPr>
            <a:spLocks noGrp="1" noChangeArrowheads="1"/>
            <a:extLst>
              <a:ext uri="smNativeData">
                <pr:smNativeData xmlns:pr="smNativeData" val="SMDATA_13_KSJYXhMAAAAlAAAAZAAAAA0AAAAAkAAAAEgAAACQAAAASAAAAAAAAAAC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CFAAA2QwAALojAADpEQAAEAAAACYAAAAIAAAAgaAAAAAAAAA="/>
              </a:ext>
            </a:extLst>
          </p:cNvSpPr>
          <p:nvPr>
            <p:ph idx="3"/>
          </p:nvPr>
        </p:nvSpPr>
        <p:spPr>
          <a:xfrm>
            <a:off x="3333750" y="2088515"/>
            <a:ext cx="2473960" cy="82296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ctr">
              <a:lnSpc>
                <a:spcPct val="100000"/>
              </a:lnSpc>
              <a:buNone/>
              <a:defRPr lang="pt-br" sz="2400" b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6" name="TextoDoSlide1"/>
          <p:cNvSpPr>
            <a:spLocks noGrp="1" noChangeArrowheads="1"/>
            <a:extLst>
              <a:ext uri="smNativeData">
                <pr:smNativeData xmlns:pr="smNativeData" val="SMDATA_13_KSJYXhMAAAAlAAAAZAAAAA0AAAAAkAAAAEgAAACQAAAASAAAAAAAAAAA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CFAAA6REAALsjAACgIwAAEAAAACYAAAAIAAAAAaAAAAAAAAA="/>
              </a:ext>
            </a:extLst>
          </p:cNvSpPr>
          <p:nvPr>
            <p:ph idx="16"/>
          </p:nvPr>
        </p:nvSpPr>
        <p:spPr>
          <a:xfrm>
            <a:off x="3333750" y="2911475"/>
            <a:ext cx="2474595" cy="287972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pt-br" sz="1400"/>
            </a:lvl1pPr>
            <a:lvl2pPr marL="457200" indent="0">
              <a:buNone/>
              <a:defRPr lang="pt-br" sz="1200"/>
            </a:lvl2pPr>
            <a:lvl3pPr marL="914400" indent="0">
              <a:buNone/>
              <a:defRPr lang="pt-br" sz="1000"/>
            </a:lvl3pPr>
            <a:lvl4pPr marL="1371600" indent="0">
              <a:buNone/>
              <a:defRPr lang="pt-br" sz="900"/>
            </a:lvl4pPr>
            <a:lvl5pPr marL="1828800" indent="0">
              <a:buNone/>
              <a:defRPr lang="pt-br"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7" name="Text Placeholder 4"/>
          <p:cNvSpPr>
            <a:spLocks noGrp="1" noChangeArrowheads="1"/>
            <a:extLst>
              <a:ext uri="smNativeData">
                <pr:smNativeData xmlns:pr="smNativeData" val="SMDATA_13_KSJYXhMAAAAlAAAAZAAAAA0AAAAAkAAAAEgAAACQAAAASAAAAAAAAAAC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JAAA2QwAAPkzAADpEQAAEAAAACYAAAAIAAAAgaAAAAAAAAA="/>
              </a:ext>
            </a:extLst>
          </p:cNvSpPr>
          <p:nvPr>
            <p:ph idx="13"/>
          </p:nvPr>
        </p:nvSpPr>
        <p:spPr>
          <a:xfrm>
            <a:off x="5979795" y="2088515"/>
            <a:ext cx="2468880" cy="82296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ctr">
              <a:lnSpc>
                <a:spcPct val="100000"/>
              </a:lnSpc>
              <a:buNone/>
              <a:defRPr lang="pt-br" sz="2400" b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8" name="TextoDoSlide3"/>
          <p:cNvSpPr>
            <a:spLocks noGrp="1" noChangeArrowheads="1"/>
            <a:extLst>
              <a:ext uri="smNativeData">
                <pr:smNativeData xmlns:pr="smNativeData" val="SMDATA_13_KSJYXhMAAAAlAAAAZAAAAA0AAAAAkAAAAEgAAACQAAAASAAAAAAAAAAA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NJAAA6REAAPwzAACgIwAAEAAAACYAAAAIAAAAAaAAAAAAAAA="/>
              </a:ext>
            </a:extLst>
          </p:cNvSpPr>
          <p:nvPr>
            <p:ph idx="17"/>
          </p:nvPr>
        </p:nvSpPr>
        <p:spPr>
          <a:xfrm>
            <a:off x="5982335" y="2911475"/>
            <a:ext cx="2468245" cy="287972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pt-br" sz="1400"/>
            </a:lvl1pPr>
            <a:lvl2pPr marL="457200" indent="0">
              <a:buNone/>
              <a:defRPr lang="pt-br" sz="1200"/>
            </a:lvl2pPr>
            <a:lvl3pPr marL="914400" indent="0">
              <a:buNone/>
              <a:defRPr lang="pt-br" sz="1000"/>
            </a:lvl3pPr>
            <a:lvl4pPr marL="1371600" indent="0">
              <a:buNone/>
              <a:defRPr lang="pt-br" sz="900"/>
            </a:lvl4pPr>
            <a:lvl5pPr marL="1828800" indent="0">
              <a:buNone/>
              <a:defRPr lang="pt-br"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9" name="Date Placeholder 2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IwAAMSQAABUw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E11AEA1-EF93-4458-DDA9-190DE0E72B4C}" type="datetime1">
              <a:t>1/31/2020</a:t>
            </a:fld>
          </a:p>
        </p:txBody>
      </p:sp>
      <p:sp>
        <p:nvSpPr>
          <p:cNvPr id="10" name="Footer Placeholder 3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MSQAAAEj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11" name="Slide Number Placeholder 4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FFRUU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CMAAAMSQAAPwz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6944130-7EDB-C1B7-952C-88E20F6263DD}" type="slidenum">
              <a:t>‹nº›</a:t>
            </a:fld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wAMAAPwzAADoCwAAEAAAACYAAAAIAAAAAQAAAAAAAAA="/>
              </a:ext>
            </a:extLst>
          </p:cNvSpPr>
          <p:nvPr>
            <p:ph type="title"/>
          </p:nvPr>
        </p:nvSpPr>
        <p:spPr>
          <a:xfrm>
            <a:off x="685165" y="609600"/>
            <a:ext cx="7765415" cy="1325880"/>
          </a:xfrm>
        </p:spPr>
        <p:txBody>
          <a:bodyPr/>
          <a:lstStyle/>
          <a:p>
            <a:pPr>
              <a:defRPr lang="pt-br" cap="all"/>
            </a:pPr>
            <a:r>
              <a:t>Clique para editar o título mestre</a:t>
            </a:r>
            <a:endParaRPr lang="en-us" cap="all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KSJYXhMAAAAlAAAAZAAAAA0AAAAAkAAAAEgAAACQAAAASAAAAAAAAAAC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ihgAAHATAAAWHAAAEAAAACYAAAAIAAAAgaAAAAAAAAA="/>
              </a:ext>
            </a:extLst>
          </p:cNvSpPr>
          <p:nvPr>
            <p:ph idx="1"/>
          </p:nvPr>
        </p:nvSpPr>
        <p:spPr>
          <a:xfrm>
            <a:off x="685165" y="3989070"/>
            <a:ext cx="2474595" cy="5765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ctr">
              <a:lnSpc>
                <a:spcPct val="100000"/>
              </a:lnSpc>
              <a:buNone/>
              <a:defRPr lang="pt-br" sz="2000" b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4" name="Objeto1"/>
          <p:cNvSpPr>
            <a:spLocks noGrp="1" noChangeArrowheads="1"/>
            <a:extLst>
              <a:ext uri="smNativeData">
                <pr:smNativeData xmlns:pr="smNativeData" val="SMDATA_13_KSJYXhMAAAAlAAAAZQAAAC0AAAAAkAAAAEgAAACQAAAASAAAAAAAAAAAAAAAAAAAAAEAAABQAAAAAAAAAAAAAAAAAAAAAAAAAA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BAAAAAAAAAP///wDmAAAAAQAAACMAAAAjAAAAIwAAAB4AAAAAAAAAZAAAAGQAAAAAAAAAZAAAAGQAAAAVAAAAYAAAAAEAAAAAAAAAAAAAAAAAAAAAAAAAAAAAAAAAAABdNwAAAAAAAAAAAAABAAAAAAAAAAEAAABkAAAAAAAAABQAAAAAAAAAAAAAACYAAAAAAAAASAAAAAAAAAAmAAAAZAAAABYAAABMAAAAAQAAAAAAAAAAAAAAAAAAAAEAAAAAAAAAPAAAAAAAAAAcAAAAZAAAAGQAAAAAAAAAy8vLADwAAAAAAAAAHAAAAGQAAABkAAAAAAAAABcAAAAUAAAAAAAAAAAAAAD/fwAA/38AAAAAAAAJAAAABAAAAAAAAAAMAAAAEAAAAAAAAAAAAAAAAAAAAAAAAAAeAAAAaAAAAAAAAAAAAAAAAAAAAAAAAAAAAAAAECcAABAnAAAAAAAAAAAAAAAAAAAAAAAAAAAAAAAAAAAAAAAAAAAAAFcAAAAAAAAAwMD/AAAAAAAAAAAAAAAAAAAAAABkAAAAAAAAAH9/fwAKAAAAHwAAAFQAAAAAAAAFAAAAAQAAAAAAAAAAAAAAAAAAAAAAAAAAAAAAAAAAAAAAAAAA////AAAAAAAAAAAAy8vLAMDA/wB/f38AAAAAAAAAAAAAAAAAAAAAAAAAAAAhAAAAGAAAABQAAAAKBQAA3wwAAJoSAAA/FgAAEAAAACYAAAAIAAAAAaEAAP//4Qc="/>
              </a:ext>
            </a:extLst>
          </p:cNvSpPr>
          <p:nvPr>
            <p:ph type="pic" idx="15"/>
          </p:nvPr>
        </p:nvSpPr>
        <p:spPr>
          <a:xfrm>
            <a:off x="819150" y="2092325"/>
            <a:ext cx="2204720" cy="1524000"/>
          </a:xfrm>
          <a:prstGeom prst="roundRect">
            <a:avLst>
              <a:gd name="adj" fmla="val 0"/>
            </a:avLst>
          </a:prstGeom>
          <a:noFill/>
          <a:ln w="14605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>
            <a:outerShdw blurRad="55245" dist="17780" dir="5400000" algn="tl">
              <a:srgbClr val="000000">
                <a:alpha val="40000"/>
              </a:srgbClr>
            </a:outerShdw>
          </a:effectLst>
          <a:sp3d prstMaterial="legacyMatte"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pt-br" sz="1600"/>
            </a:lvl1pPr>
            <a:lvl2pPr marL="457200" indent="0">
              <a:buNone/>
              <a:defRPr lang="pt-br" sz="1600"/>
            </a:lvl2pPr>
            <a:lvl3pPr marL="914400" indent="0">
              <a:buNone/>
              <a:defRPr lang="pt-br" sz="1600"/>
            </a:lvl3pPr>
            <a:lvl4pPr marL="1371600" indent="0">
              <a:buNone/>
              <a:defRPr lang="pt-br" sz="1600"/>
            </a:lvl4pPr>
            <a:lvl5pPr marL="1828800" indent="0">
              <a:buNone/>
              <a:defRPr lang="pt-br"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 lang="pt-br"/>
            </a:pPr>
            <a:r>
              <a:t>Clique no ícone para adicionar uma imagem</a:t>
            </a:r>
            <a:endParaRPr lang="en-us"/>
          </a:p>
        </p:txBody>
      </p:sp>
      <p:sp>
        <p:nvSpPr>
          <p:cNvPr id="5" name="Text Placeholder 3"/>
          <p:cNvSpPr>
            <a:spLocks noGrp="1" noChangeArrowheads="1"/>
            <a:extLst>
              <a:ext uri="smNativeData">
                <pr:smNativeData xmlns:pr="smNativeData" val="SMDATA_13_KSJYXhMAAAAlAAAAZAAAAA0AAAAAkAAAAEgAAACQAAAASAAAAAAAAAAA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FhwAAHATAACgIwAAEAAAACYAAAAIAAAAAaAAAAAAAAA="/>
              </a:ext>
            </a:extLst>
          </p:cNvSpPr>
          <p:nvPr>
            <p:ph idx="18"/>
          </p:nvPr>
        </p:nvSpPr>
        <p:spPr>
          <a:xfrm>
            <a:off x="685165" y="4565650"/>
            <a:ext cx="2474595" cy="122555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pt-br" sz="1400"/>
            </a:lvl1pPr>
            <a:lvl2pPr marL="457200" indent="0">
              <a:buNone/>
              <a:defRPr lang="pt-br" sz="1200"/>
            </a:lvl2pPr>
            <a:lvl3pPr marL="914400" indent="0">
              <a:buNone/>
              <a:defRPr lang="pt-br" sz="1000"/>
            </a:lvl3pPr>
            <a:lvl4pPr marL="1371600" indent="0">
              <a:buNone/>
              <a:defRPr lang="pt-br" sz="900"/>
            </a:lvl4pPr>
            <a:lvl5pPr marL="1828800" indent="0">
              <a:buNone/>
              <a:defRPr lang="pt-br"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6" name="TextoDoSlide2"/>
          <p:cNvSpPr>
            <a:spLocks noGrp="1" noChangeArrowheads="1"/>
            <a:extLst>
              <a:ext uri="smNativeData">
                <pr:smNativeData xmlns:pr="smNativeData" val="SMDATA_13_KSJYXhMAAAAlAAAAZAAAAA0AAAAAkAAAAEgAAACQAAAASAAAAAAAAAAC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/FAAAihgAALgjAAAWHAAAEAAAACYAAAAIAAAAgaAAAAAAAAA="/>
              </a:ext>
            </a:extLst>
          </p:cNvSpPr>
          <p:nvPr>
            <p:ph idx="3"/>
          </p:nvPr>
        </p:nvSpPr>
        <p:spPr>
          <a:xfrm>
            <a:off x="3331845" y="3989070"/>
            <a:ext cx="2474595" cy="5765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ctr">
              <a:lnSpc>
                <a:spcPct val="100000"/>
              </a:lnSpc>
              <a:buNone/>
              <a:defRPr lang="pt-br" sz="2000" b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7" name="Picture Placeholder 2"/>
          <p:cNvSpPr>
            <a:spLocks noGrp="1" noChangeArrowheads="1"/>
            <a:extLst>
              <a:ext uri="smNativeData">
                <pr:smNativeData xmlns:pr="smNativeData" val="SMDATA_13_KSJYXhMAAAAlAAAAZQAAAC0AAAAAkAAAAEgAAACQAAAASAAAAAAAAAAAAAAAAAAAAAEAAABQAAAAAAAAAAAAAAAAAAAAAAAAAA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BAAAAAAAAAP///wDmAAAAAQAAACMAAAAjAAAAIwAAAB4AAAAAAAAAZAAAAGQAAAAAAAAAZAAAAGQAAAAVAAAAYAAAAAEAAAAAAAAAAAAAAAAAAAAAAAAAAAAAAAAAAABdNwAAAAAAAAAAAAABAAAAAAAAAAEAAABkAAAAAAAAABQAAAAAAAAAAAAAACYAAAAAAAAASAAAAAAAAAAmAAAAZAAAABYAAABMAAAAAQAAAAAAAAAAAAAAAAAAAAEAAAAAAAAAPAAAAAAAAAAcAAAAZAAAAGQAAAAAAAAAy8vLADwAAAAAAAAAHAAAAGQAAABkAAAAAAAAABcAAAAUAAAAAAAAAAAAAAD/fwAA/38AAAAAAAAJAAAABAAAAAAAAAAMAAAAEAAAAAAAAAAAAAAAAAAAAAAAAAAeAAAAaAAAAAAAAAAAAAAAAAAAAAAAAAAAAAAAECcAABAnAAAAAAAAAAAAAAAAAAAAAAAAAAAAAAAAAAAAAAAAAAAAAFcAAAAAAAAAwMD/AAAAAAAAAAAAAAAAAAAAAABkAAAAAAAAAH9/fwAKAAAAHwAAAFQAAAAAAAAFAAAAAQAAAAAAAAAAAAAAAAAAAAAAAAAAAAAAAAAAAAAAAAAA////AAAAAAAAAAAAy8vLAMDA/wB/f38AAAAAAAAAAAAAAAAAAAAAAAAAAAAhAAAAGAAAABQAAAAUFQAA3wwAAJoiAAA/FgAAEAAAACYAAAAIAAAAAaEAAP//4Qc="/>
              </a:ext>
            </a:extLst>
          </p:cNvSpPr>
          <p:nvPr>
            <p:ph type="pic" idx="21"/>
          </p:nvPr>
        </p:nvSpPr>
        <p:spPr>
          <a:xfrm>
            <a:off x="3426460" y="2092325"/>
            <a:ext cx="2198370" cy="1524000"/>
          </a:xfrm>
          <a:prstGeom prst="roundRect">
            <a:avLst>
              <a:gd name="adj" fmla="val 0"/>
            </a:avLst>
          </a:prstGeom>
          <a:noFill/>
          <a:ln w="14605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>
            <a:outerShdw blurRad="55245" dist="17780" dir="5400000" algn="tl">
              <a:srgbClr val="000000">
                <a:alpha val="40000"/>
              </a:srgbClr>
            </a:outerShdw>
          </a:effectLst>
          <a:sp3d prstMaterial="legacyMatte"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pt-br" sz="1600"/>
            </a:lvl1pPr>
            <a:lvl2pPr marL="457200" indent="0">
              <a:buNone/>
              <a:defRPr lang="pt-br" sz="1600"/>
            </a:lvl2pPr>
            <a:lvl3pPr marL="914400" indent="0">
              <a:buNone/>
              <a:defRPr lang="pt-br" sz="1600"/>
            </a:lvl3pPr>
            <a:lvl4pPr marL="1371600" indent="0">
              <a:buNone/>
              <a:defRPr lang="pt-br" sz="1600"/>
            </a:lvl4pPr>
            <a:lvl5pPr marL="1828800" indent="0">
              <a:buNone/>
              <a:defRPr lang="pt-br"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 lang="pt-br"/>
            </a:pPr>
            <a:r>
              <a:t>Clique no ícone para adicionar uma imagem</a:t>
            </a:r>
            <a:endParaRPr lang="en-us"/>
          </a:p>
        </p:txBody>
      </p:sp>
      <p:sp>
        <p:nvSpPr>
          <p:cNvPr id="8" name="TextoDoSlide1"/>
          <p:cNvSpPr>
            <a:spLocks noGrp="1" noChangeArrowheads="1"/>
            <a:extLst>
              <a:ext uri="smNativeData">
                <pr:smNativeData xmlns:pr="smNativeData" val="SMDATA_13_KSJYXhMAAAAlAAAAZAAAAA0AAAAAkAAAAEgAAACQAAAASAAAAAAAAAAA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+FAAAFhwAALgjAACgIwAAEAAAACYAAAAIAAAAAaAAAAAAAAA="/>
              </a:ext>
            </a:extLst>
          </p:cNvSpPr>
          <p:nvPr>
            <p:ph idx="19"/>
          </p:nvPr>
        </p:nvSpPr>
        <p:spPr>
          <a:xfrm>
            <a:off x="3331210" y="4565650"/>
            <a:ext cx="2475230" cy="122555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pt-br" sz="1400"/>
            </a:lvl1pPr>
            <a:lvl2pPr marL="457200" indent="0">
              <a:buNone/>
              <a:defRPr lang="pt-br" sz="1200"/>
            </a:lvl2pPr>
            <a:lvl3pPr marL="914400" indent="0">
              <a:buNone/>
              <a:defRPr lang="pt-br" sz="1000"/>
            </a:lvl3pPr>
            <a:lvl4pPr marL="1371600" indent="0">
              <a:buNone/>
              <a:defRPr lang="pt-br" sz="900"/>
            </a:lvl4pPr>
            <a:lvl5pPr marL="1828800" indent="0">
              <a:buNone/>
              <a:defRPr lang="pt-br"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9" name="Text Placeholder 4"/>
          <p:cNvSpPr>
            <a:spLocks noGrp="1" noChangeArrowheads="1"/>
            <a:extLst>
              <a:ext uri="smNativeData">
                <pr:smNativeData xmlns:pr="smNativeData" val="SMDATA_13_KSJYXhMAAAAlAAAAZAAAAA0AAAAAkAAAAEgAAACQAAAASAAAAAAAAAAC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JAAAihgAAPczAAAWHAAAEAAAACYAAAAIAAAAgaAAAAAAAAA="/>
              </a:ext>
            </a:extLst>
          </p:cNvSpPr>
          <p:nvPr>
            <p:ph idx="13"/>
          </p:nvPr>
        </p:nvSpPr>
        <p:spPr>
          <a:xfrm>
            <a:off x="5979795" y="3989070"/>
            <a:ext cx="2467610" cy="5765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ctr">
              <a:lnSpc>
                <a:spcPct val="100000"/>
              </a:lnSpc>
              <a:buNone/>
              <a:defRPr lang="pt-br" sz="2000" b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10" name="Objeto2"/>
          <p:cNvSpPr>
            <a:spLocks noGrp="1" noChangeArrowheads="1"/>
            <a:extLst>
              <a:ext uri="smNativeData">
                <pr:smNativeData xmlns:pr="smNativeData" val="SMDATA_13_KSJYXhMAAAAlAAAAZQAAAC0AAAAAkAAAAEgAAACQAAAASAAAAAAAAAAAAAAAAAAAAAEAAABQAAAAAAAAAAAAAAAAAAAAAAAAAA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BAAAAAAAAAP///wDmAAAAAQAAACMAAAAjAAAAIwAAAB4AAAAAAAAAZAAAAGQAAAAAAAAAZAAAAGQAAAAVAAAAYAAAAAEAAAAAAAAAAAAAAAAAAAAAAAAAAAAAAAAAAABdNwAAAAAAAAAAAAABAAAAAAAAAAEAAABkAAAAAAAAABQAAAAAAAAAAAAAACYAAAAAAAAASAAAAAAAAAAmAAAAZAAAABYAAABMAAAAAQAAAAAAAAAAAAAAAAAAAAEAAAAAAAAAPAAAAAAAAAAcAAAAZAAAAGQAAAAAAAAAy8vLADwAAAAAAAAAHAAAAGQAAABkAAAAAAAAABcAAAAUAAAAAAAAAAAAAAD/fwAA/38AAAAAAAAJAAAABAAAAAAAAAAMAAAAEAAAAAAAAAAAAAAAAAAAAAAAAAAeAAAAaAAAAAAAAAAAAAAAAAAAAAAAAAAAAAAAECcAABAnAAAAAAAAAAAAAAAAAAAAAAAAAAAAAAAAAAAAAAAAAAAAAFcAAAAAAAAAwMD/AAAAAAAAAAAAAAAAAAAAAABkAAAAAAAAAH9/fwAKAAAAHwAAAFQAAAAAAAAFAAAAAQAAAAAAAAAAAAAAAAAAAAAAAAAAAAAAAAAAAAAAAAAA////AAAAAAAAAAAAy8vLAMDA/wB/f38AAAAAAAAAAAAAAAAAAAAAAAAAAAAhAAAAGAAAABQAAACdJQAA3wwAACQzAAA/FgAAEAAAACYAAAAIAAAAAaEAAP//4Qc="/>
              </a:ext>
            </a:extLst>
          </p:cNvSpPr>
          <p:nvPr>
            <p:ph type="pic" idx="22"/>
          </p:nvPr>
        </p:nvSpPr>
        <p:spPr>
          <a:xfrm>
            <a:off x="6114415" y="2092325"/>
            <a:ext cx="2199005" cy="1524000"/>
          </a:xfrm>
          <a:prstGeom prst="roundRect">
            <a:avLst>
              <a:gd name="adj" fmla="val 0"/>
            </a:avLst>
          </a:prstGeom>
          <a:noFill/>
          <a:ln w="14605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>
            <a:outerShdw blurRad="55245" dist="17780" dir="5400000" algn="tl">
              <a:srgbClr val="000000">
                <a:alpha val="40000"/>
              </a:srgbClr>
            </a:outerShdw>
          </a:effectLst>
          <a:sp3d prstMaterial="legacyMatte"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pt-br" sz="1600"/>
            </a:lvl1pPr>
            <a:lvl2pPr marL="457200" indent="0">
              <a:buNone/>
              <a:defRPr lang="pt-br" sz="1600"/>
            </a:lvl2pPr>
            <a:lvl3pPr marL="914400" indent="0">
              <a:buNone/>
              <a:defRPr lang="pt-br" sz="1600"/>
            </a:lvl3pPr>
            <a:lvl4pPr marL="1371600" indent="0">
              <a:buNone/>
              <a:defRPr lang="pt-br" sz="1600"/>
            </a:lvl4pPr>
            <a:lvl5pPr marL="1828800" indent="0">
              <a:buNone/>
              <a:defRPr lang="pt-br"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 lang="pt-br"/>
            </a:pPr>
            <a:r>
              <a:t>Clique no ícone para adicionar uma imagem</a:t>
            </a:r>
            <a:endParaRPr lang="en-us"/>
          </a:p>
        </p:txBody>
      </p:sp>
      <p:sp>
        <p:nvSpPr>
          <p:cNvPr id="11" name="TextoDoSlide3"/>
          <p:cNvSpPr>
            <a:spLocks noGrp="1" noChangeArrowheads="1"/>
            <a:extLst>
              <a:ext uri="smNativeData">
                <pr:smNativeData xmlns:pr="smNativeData" val="SMDATA_13_KSJYXhMAAAAlAAAAZAAAAA0AAAAAkAAAAEgAAACQAAAASAAAAAAAAAAA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JAAAFhwAAPwzAACgIwAAEAAAACYAAAAIAAAAAaAAAAAAAAA="/>
              </a:ext>
            </a:extLst>
          </p:cNvSpPr>
          <p:nvPr>
            <p:ph idx="20"/>
          </p:nvPr>
        </p:nvSpPr>
        <p:spPr>
          <a:xfrm>
            <a:off x="5979795" y="4565650"/>
            <a:ext cx="2470785" cy="122555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pt-br" sz="1400"/>
            </a:lvl1pPr>
            <a:lvl2pPr marL="457200" indent="0">
              <a:buNone/>
              <a:defRPr lang="pt-br" sz="1200"/>
            </a:lvl2pPr>
            <a:lvl3pPr marL="914400" indent="0">
              <a:buNone/>
              <a:defRPr lang="pt-br" sz="1000"/>
            </a:lvl3pPr>
            <a:lvl4pPr marL="1371600" indent="0">
              <a:buNone/>
              <a:defRPr lang="pt-br" sz="900"/>
            </a:lvl4pPr>
            <a:lvl5pPr marL="1828800" indent="0">
              <a:buNone/>
              <a:defRPr lang="pt-br"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12" name="Date Placeholder 2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IwAAMSQAABUw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138B5EC-A2DC-6D43-9280-5416FBCE6401}" type="datetime1">
              <a:t>1/31/2020</a:t>
            </a:fld>
          </a:p>
        </p:txBody>
      </p:sp>
      <p:sp>
        <p:nvSpPr>
          <p:cNvPr id="13" name="Footer Placeholder 3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MSQAAAEj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14" name="Slide Number Placeholder 4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CMAAAMSQAAPwz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89F443C-72A5-CAB2-EB27-84E70A691DD1}" type="slidenum">
              <a:t>‹nº›</a:t>
            </a:fld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wAMAAPwzAADp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 cap="all"/>
            </a:pPr>
            <a:r>
              <a:t>Clique para editar o título mestre</a:t>
            </a:r>
            <a:endParaRPr lang="en-us" cap="all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val="SMDATA_13_KSJYXhMAAAAlAAAAZAAAAA0AAAAAkAAAAEgAAACQAAAASAAAAAAAAAAAAAAAAQ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5QwAAPwzAACgIw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Editar estilos de texto Mestre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IwAAMSQAABUw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2DB8DDC-92EF-8E7B-A163-642EC32D5731}" type="datetime1">
              <a:t>1/31/2020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MSQAAAEj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CMAAAMSQAAPwz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3205985-CBDE-75AF-9098-3DFA17D66668}" type="slidenum">
              <a:t>‹nº›</a:t>
            </a:fld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Q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BKAAAwAMAAPwzAACgIwAAEAAAACYAAAAIAAAAA4AAAAAAAAA="/>
              </a:ext>
            </a:extLst>
          </p:cNvSpPr>
          <p:nvPr>
            <p:ph type="title"/>
          </p:nvPr>
        </p:nvSpPr>
        <p:spPr>
          <a:xfrm>
            <a:off x="6543675" y="609600"/>
            <a:ext cx="1906905" cy="5181600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pt-br" cap="all"/>
            </a:lvl1pPr>
          </a:lstStyle>
          <a:p>
            <a:pPr>
              <a:defRPr lang="pt-br" cap="all"/>
            </a:pPr>
            <a:r>
              <a:t>Clique para editar o título mestre</a:t>
            </a:r>
            <a:endParaRPr lang="en-us" cap="all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val="SMDATA_13_KSJYXhMAAAAlAAAAZAAAAA0AAAAAkAAAAEgAAACQAAAASAAAAAAAAAAAAAAAAQ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wAMAAI0nAACgIwAAEAAAACYAAAAIAAAAAwAAAAAAAAA="/>
              </a:ext>
            </a:extLst>
          </p:cNvSpPr>
          <p:nvPr>
            <p:ph idx="1"/>
          </p:nvPr>
        </p:nvSpPr>
        <p:spPr>
          <a:xfrm>
            <a:off x="685165" y="609600"/>
            <a:ext cx="5744210" cy="518160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Editar estilos de texto Mestre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IwAAMSQAABUw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39ACE7A-34EE-CF38-A022-C26D806C5697}" type="datetime1">
              <a:t>1/31/2020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MSQAAAEj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CMAAAMSQAAPwz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1F1B5DA-94FC-A443-B249-6216FB074437}" type="slidenum">
              <a:t>‹nº›</a:t>
            </a:fld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wAMAAPwzAADp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 cap="all"/>
            </a:pPr>
            <a:r>
              <a:t>Clique para editar o título mestre</a:t>
            </a:r>
            <a:endParaRPr lang="en-us" cap="all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KSJYXhMAAAAlAAAAZAAAAA0AAAAAkAAAAEgAAACQAAAASAAAAAAAAAAA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5QwAAPwzAACgIw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pt-br"/>
            </a:pPr>
            <a:r>
              <a:t>Editar estilos de texto Mestre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IwAAMSQAABUw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F97E217-59A2-C214-EC2F-AF41AC611AFA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MSQAAAEj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CMAAAMSQAAPwz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D633960-2EC0-36CF-8EDB-D89A7795788D}" type="slidenum">
              <a:t/>
            </a:fld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KSJYXhMAAAAlAAAAZAAAAA0AAAAAkAAAAEgAAACQAAAASAAAAAAAAAAC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sBQAACwQAAJQyAACYFQAAEAAAACYAAAAIAAAAgaAAAAAAAAA="/>
              </a:ext>
            </a:extLst>
          </p:cNvSpPr>
          <p:nvPr>
            <p:ph type="title"/>
          </p:nvPr>
        </p:nvSpPr>
        <p:spPr>
          <a:xfrm>
            <a:off x="922020" y="657225"/>
            <a:ext cx="7299960" cy="2853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pt-br" sz="3400" cap="all"/>
            </a:lvl1pPr>
          </a:lstStyle>
          <a:p>
            <a:pPr>
              <a:defRPr lang="pt-br" cap="all"/>
            </a:pPr>
            <a:r>
              <a:t>Clique para editar o título mestre</a:t>
            </a:r>
            <a:endParaRPr lang="en-us" cap="all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KSJYXhMAAAAlAAAAZAAAAA0AAAAAkAAAAEgAAACQAAAASAAAAAAAAAAA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sBQAAKRYAAJQyAABjHwAAEAAAACYAAAAIAAAAAYAAAAAAAAA="/>
              </a:ext>
            </a:extLst>
          </p:cNvSpPr>
          <p:nvPr>
            <p:ph idx="1"/>
          </p:nvPr>
        </p:nvSpPr>
        <p:spPr>
          <a:xfrm>
            <a:off x="922020" y="3602355"/>
            <a:ext cx="7299960" cy="1499870"/>
          </a:xfrm>
        </p:spPr>
        <p:txBody>
          <a:bodyPr/>
          <a:lstStyle>
            <a:lvl1pPr marL="0" indent="0" algn="ctr">
              <a:buNone/>
              <a:defRPr lang="pt-br" sz="2400">
                <a:solidFill>
                  <a:srgbClr val="FFFFFF"/>
                </a:solidFill>
              </a:defRPr>
            </a:lvl1pPr>
            <a:lvl2pPr marL="457200" indent="0">
              <a:buNone/>
              <a:defRPr lang="pt-br" sz="2000">
                <a:solidFill>
                  <a:srgbClr val="FFFFFF"/>
                </a:solidFill>
              </a:defRPr>
            </a:lvl2pPr>
            <a:lvl3pPr marL="914400" indent="0">
              <a:buNone/>
              <a:defRPr lang="pt-br" sz="1800">
                <a:solidFill>
                  <a:srgbClr val="FFFFFF"/>
                </a:solidFill>
              </a:defRPr>
            </a:lvl3pPr>
            <a:lvl4pPr marL="1371600" indent="0">
              <a:buNone/>
              <a:defRPr lang="pt-br" sz="1600">
                <a:solidFill>
                  <a:srgbClr val="FFFFFF"/>
                </a:solidFill>
              </a:defRPr>
            </a:lvl4pPr>
            <a:lvl5pPr marL="1828800" indent="0">
              <a:buNone/>
              <a:defRPr lang="pt-br" sz="1600">
                <a:solidFill>
                  <a:srgbClr val="FFFFFF"/>
                </a:solidFill>
              </a:defRPr>
            </a:lvl5pPr>
            <a:lvl6pPr marL="2286000" indent="0">
              <a:buNone/>
              <a:defRPr sz="1600">
                <a:solidFill>
                  <a:srgbClr val="FFFFFF"/>
                </a:solidFill>
              </a:defRPr>
            </a:lvl6pPr>
            <a:lvl7pPr marL="2743200" indent="0">
              <a:buNone/>
              <a:defRPr sz="1600">
                <a:solidFill>
                  <a:srgbClr val="FFFFFF"/>
                </a:solidFill>
              </a:defRPr>
            </a:lvl7pPr>
            <a:lvl8pPr marL="3200400" indent="0">
              <a:buNone/>
              <a:defRPr sz="1600">
                <a:solidFill>
                  <a:srgbClr val="FFFFFF"/>
                </a:solidFill>
              </a:defRPr>
            </a:lvl8pPr>
            <a:lvl9pPr marL="3657600" indent="0">
              <a:buNone/>
              <a:defRPr sz="1600">
                <a:solidFill>
                  <a:srgbClr val="FFFFFF"/>
                </a:solidFill>
              </a:defRPr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IwAAMSQAABUw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7635AF2-BCCA-36AC-84DB-4AF91495721F}" type="datetime1">
              <a:t>1/31/2020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MSQAAAEj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CMAAAMSQAAPwz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814673D-7385-4191-CBAC-85C429E23DD0}" type="slidenum">
              <a:t>‹nº›</a:t>
            </a:fld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wAMAAPwzAADp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 cap="all"/>
            </a:pPr>
            <a:r>
              <a:t>Clique para editar o título mestre</a:t>
            </a:r>
            <a:endParaRPr lang="en-us" cap="all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KSJYXhMAAAAlAAAAZAAAAA0AAAAAkAAAAEgAAACQAAAASAAAAAAAAAAA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2QwAAMYbAACgIwAAEAAAACYAAAAIAAAAAQAAAAAAAAA="/>
              </a:ext>
            </a:extLst>
          </p:cNvSpPr>
          <p:nvPr>
            <p:ph idx="1"/>
          </p:nvPr>
        </p:nvSpPr>
        <p:spPr>
          <a:xfrm>
            <a:off x="685165" y="2088515"/>
            <a:ext cx="3829685" cy="3702685"/>
          </a:xfrm>
        </p:spPr>
        <p:txBody>
          <a:bodyPr/>
          <a:lstStyle/>
          <a:p>
            <a:pPr>
              <a:defRPr lang="pt-br"/>
            </a:pPr>
            <a:r>
              <a:t>Editar estilos de texto Mestre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val="SMDATA_13_KSJYXhMAAAAlAAAAZAAAAA0AAAAAkAAAAEgAAACQAAAASAAAAAAAAAAA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7HAAA2QwAAPwzAACgIwAAEAAAACYAAAAIAAAAAQAAAAAAAAA="/>
              </a:ext>
            </a:extLst>
          </p:cNvSpPr>
          <p:nvPr>
            <p:ph idx="2"/>
          </p:nvPr>
        </p:nvSpPr>
        <p:spPr>
          <a:xfrm>
            <a:off x="4629785" y="2088515"/>
            <a:ext cx="3820795" cy="3702685"/>
          </a:xfrm>
        </p:spPr>
        <p:txBody>
          <a:bodyPr/>
          <a:lstStyle/>
          <a:p>
            <a:pPr>
              <a:defRPr lang="pt-br"/>
            </a:pPr>
            <a:r>
              <a:t>Editar estilos de texto Mestre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IwAAMSQAABUw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FEA943A-74A2-BF62-EC52-8237DA1C1AD7}" type="datetime1">
              <a:t>1/31/2020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MSQAAAEj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CMAAAMSQAAPwz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A5054F8-B6C7-05A2-89E8-40F71AA67F15}" type="slidenum">
              <a:t>‹nº›</a:t>
            </a:fld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wAMAAPwzAADoCwAAEAAAACYAAAAIAAAAAQAAAAAAAAA="/>
              </a:ext>
            </a:extLst>
          </p:cNvSpPr>
          <p:nvPr>
            <p:ph type="title"/>
          </p:nvPr>
        </p:nvSpPr>
        <p:spPr>
          <a:xfrm>
            <a:off x="685165" y="609600"/>
            <a:ext cx="7765415" cy="1325880"/>
          </a:xfrm>
        </p:spPr>
        <p:txBody>
          <a:bodyPr/>
          <a:lstStyle/>
          <a:p>
            <a:pPr>
              <a:defRPr lang="pt-br" cap="all"/>
            </a:pPr>
            <a:r>
              <a:t>Clique para editar o título mestre</a:t>
            </a:r>
            <a:endParaRPr lang="en-us" cap="all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KSJYXhMAAAAlAAAAZAAAAA0AAAAAkAAAAEgAAACQAAAASAAAAAAAAAAC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iBQAA2QwAAMcbAADqEQAAEAAAACYAAAAIAAAAgYAAAAAAAAA="/>
              </a:ext>
            </a:extLst>
          </p:cNvSpPr>
          <p:nvPr>
            <p:ph idx="1"/>
          </p:nvPr>
        </p:nvSpPr>
        <p:spPr>
          <a:xfrm>
            <a:off x="915670" y="2088515"/>
            <a:ext cx="359981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None/>
              <a:defRPr lang="pt-br" sz="2400" b="1"/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val="SMDATA_13_KSJYXhMAAAAlAAAAZAAAAA0AAAAAkAAAAEgAAACQAAAASAAAAAAAAAAA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6hEAAMcbAACgIwAAEAAAACYAAAAIAAAAAQAAAAAAAAA="/>
              </a:ext>
            </a:extLst>
          </p:cNvSpPr>
          <p:nvPr>
            <p:ph idx="2"/>
          </p:nvPr>
        </p:nvSpPr>
        <p:spPr>
          <a:xfrm>
            <a:off x="685165" y="2912110"/>
            <a:ext cx="3830320" cy="2879090"/>
          </a:xfrm>
        </p:spPr>
        <p:txBody>
          <a:bodyPr/>
          <a:lstStyle/>
          <a:p>
            <a:pPr>
              <a:defRPr lang="pt-br"/>
            </a:pPr>
            <a:r>
              <a:t>Editar estilos de texto Mestre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val="SMDATA_13_KSJYXhMAAAAlAAAAZAAAAA0AAAAAkAAAAEgAAACQAAAASAAAAAAAAAAC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kHQAA2QwAAPwzAADqEQAAEAAAACYAAAAIAAAAgYAAAAAAAAA="/>
              </a:ext>
            </a:extLst>
          </p:cNvSpPr>
          <p:nvPr>
            <p:ph idx="3"/>
          </p:nvPr>
        </p:nvSpPr>
        <p:spPr>
          <a:xfrm>
            <a:off x="4859020" y="2088515"/>
            <a:ext cx="359156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None/>
              <a:defRPr lang="pt-br" sz="2400" b="1"/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val="SMDATA_13_KSJYXhMAAAAlAAAAZAAAAA0AAAAAkAAAAEgAAACQAAAASAAAAAAAAAAA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6HAAA6hEAAPwzAACgIwAAEAAAACYAAAAIAAAAAQAAAAAAAAA="/>
              </a:ext>
            </a:extLst>
          </p:cNvSpPr>
          <p:nvPr>
            <p:ph idx="4"/>
          </p:nvPr>
        </p:nvSpPr>
        <p:spPr>
          <a:xfrm>
            <a:off x="4629150" y="2912110"/>
            <a:ext cx="3821430" cy="2879090"/>
          </a:xfrm>
        </p:spPr>
        <p:txBody>
          <a:bodyPr/>
          <a:lstStyle/>
          <a:p>
            <a:pPr>
              <a:defRPr lang="pt-br"/>
            </a:pPr>
            <a:r>
              <a:t>Editar estilos de texto Mestre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IwAAMSQAABUw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C98E2B4-FA91-CD14-DF20-0C41AC6E2959}" type="datetime1">
              <a:t/>
            </a:fld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MSQAAAEj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CMAAAMSQAAPwz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0546891-DFED-019E-A3EC-29CB26A2557C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wAMAAPwzAADp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 cap="all"/>
            </a:pPr>
            <a:r>
              <a:t>Clique para editar o título mestre</a:t>
            </a:r>
            <a:endParaRPr lang="en-us" cap="all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IwAAMSQAABUw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0E8E13C-72ED-BD17-A350-8442AF1E55D1}" type="datetime1">
              <a:t/>
            </a:fld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MSQAAAEj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CMAAAMSQAAPwz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50B6ADC-92C8-5E9C-86B3-64C924FD7031}" type="slidenum">
              <a:t/>
            </a:fld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KyEj9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IwAAMSQAABUw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2A78EA5-EB8F-F278-C11F-1D2DC0513748}" type="datetime1">
              <a:t>1/31/2020</a:t>
            </a:fld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5gCI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MSQAAAEj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E/ewy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CMAAAMSQAAPwz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C2DF949-07F1-780F-BF95-F15AB7DB49A4}" type="slidenum">
              <a:t>‹nº›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KSJYXhMAAAAlAAAAZAAAAA0AAAAAkAAAAEgAAACQAAAASAAAAAAAAAAC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7BAAAwAMAAGAWAABIEgAAEAAAACYAAAAIAAAAgaAAAAAAAAA="/>
              </a:ext>
            </a:extLst>
          </p:cNvSpPr>
          <p:nvPr>
            <p:ph type="title"/>
          </p:nvPr>
        </p:nvSpPr>
        <p:spPr>
          <a:xfrm>
            <a:off x="687705" y="609600"/>
            <a:ext cx="2949575" cy="2362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pt-br" sz="2800" cap="all"/>
            </a:lvl1pPr>
          </a:lstStyle>
          <a:p>
            <a:pPr>
              <a:defRPr lang="pt-br" cap="all"/>
            </a:pPr>
            <a:r>
              <a:t>Clique para editar o título mestre</a:t>
            </a:r>
            <a:endParaRPr lang="en-us" cap="all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uFwAAwAMAAPwzAACgIwAAEAAAACYAAAAIAAAAgQAAAAAAAAA="/>
              </a:ext>
            </a:extLst>
          </p:cNvSpPr>
          <p:nvPr>
            <p:ph idx="1"/>
          </p:nvPr>
        </p:nvSpPr>
        <p:spPr>
          <a:xfrm>
            <a:off x="3808730" y="609600"/>
            <a:ext cx="4641850" cy="5181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Editar estilos de texto Mestre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KSJYXhMAAAAlAAAAZAAAAA0AAAAAkAAAAEgAAACQAAAASAAAAAAAAAAA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7BAAASBIAAGAWAACgIwAAEAAAACYAAAAIAAAAAYAAAAAAAAA="/>
              </a:ext>
            </a:extLst>
          </p:cNvSpPr>
          <p:nvPr>
            <p:ph idx="2"/>
          </p:nvPr>
        </p:nvSpPr>
        <p:spPr>
          <a:xfrm>
            <a:off x="687705" y="2971800"/>
            <a:ext cx="2949575" cy="2819400"/>
          </a:xfrm>
        </p:spPr>
        <p:txBody>
          <a:bodyPr/>
          <a:lstStyle>
            <a:lvl1pPr marL="0" indent="0" algn="ctr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IwAAMSQAABUw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9B93D56-18B4-ECCB-FA01-EE9E734F0CBB}" type="datetime1">
              <a:t>1/31/2020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MSQAAAEj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CMAAAMSQAAPwz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FB36533-7DF2-E693-BC0B-8BC62B454ADE}" type="slidenum">
              <a:t>‹nº›</a:t>
            </a:fld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KSJYXhMAAAAlAAAAZAAAAA0AAAAAkAAAAEgAAACQAAAASAAAAAAAAAAC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7BAAAwAMAAN4dAABIEgAAEAAAACYAAAAIAAAAgaAAAAAAAAA="/>
              </a:ext>
            </a:extLst>
          </p:cNvSpPr>
          <p:nvPr>
            <p:ph type="title"/>
          </p:nvPr>
        </p:nvSpPr>
        <p:spPr>
          <a:xfrm>
            <a:off x="687705" y="609600"/>
            <a:ext cx="4167505" cy="2362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pt-br" sz="3200" cap="all"/>
            </a:lvl1pPr>
          </a:lstStyle>
          <a:p>
            <a:pPr>
              <a:defRPr lang="pt-br" cap="all"/>
            </a:pPr>
            <a:r>
              <a:t>Clique para editar o título mestre</a:t>
            </a:r>
            <a:endParaRPr lang="en-us" cap="all"/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val="SMDATA_13_KSJYXhMAAAAlAAAAZAAAAC0AAAAAkAAAAEgAAACQAAAASAAAAAAAAAAA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BAAAAAAAAAP///wAsAQAAAQAAACMAAAAjAAAAIwAAAB4AAAAAAAAAZAAAAGQAAAAAAAAAZAAAAGQAAAAVAAAAYAAAAAEAAAAAAAAAAAAAAAAAAAAAAAAAAAAAAAAAAABdNwAAAAAAAAAAAAABAAAAAAAAAAEAAABkAAAAAAAAABQAAAAAAAAAAAAAACYAAAAAAAAASAAAAAAAAAAmAAAAZAAAABYAAABMAAAAAQAAAAAAAAAAAAAAAAAAAAEAAAAAAAAAPAAAAAAAAAAcAAAAZAAAAGQAAAAAAAAAy8vLADwAAAAAAAAAHAAAAGQAAABkAAAAAAAAABcAAAAUAAAAAAAAAAAAAAD/fwAA/38AAAAAAAAJAAAABAAAAAAAAAAMAAAAEAAAAAAAAAAAAAAAAAAAAAAAAAAeAAAAaAAAAAAAAAAAAAAAAAAAAAAAAAAAAAAAECcAABAnAAAAAAAAAAAAAAAAAAAAAAAAAAAAAAAAAAAAAAAAAAAAAFcAAAAAAAAAwMD/AAAAAAAAAAAAAAAAAAAAAABkAAAAAAAAAH9/fwAKAAAAHwAAAFQAAAAAAAAFAAAAAQAAAAAAAAAAAAAAAAAAAAAAAAAAAAAAAAAAAAAAAAAA////AAAAAAAAAAAAy8vLAMDA/wB/f38AAAAAAAAAAAAAAAAAAAAAAAAAAAAhAAAAGAAAABQAAABMIAAAqwQAAIwyAAC1IgAAEAAAACYAAAAIAAAAAYAAAP//wQc="/>
              </a:ext>
            </a:extLst>
          </p:cNvSpPr>
          <p:nvPr>
            <p:ph type="pic" idx="1"/>
          </p:nvPr>
        </p:nvSpPr>
        <p:spPr>
          <a:xfrm>
            <a:off x="5250180" y="758825"/>
            <a:ext cx="2966720" cy="4883150"/>
          </a:xfrm>
          <a:noFill/>
          <a:ln w="1905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>
            <a:outerShdw blurRad="55245" dist="17780" dir="5400000" algn="tl">
              <a:srgbClr val="000000">
                <a:alpha val="40000"/>
              </a:srgbClr>
            </a:outerShdw>
          </a:effectLst>
          <a:sp3d prstMaterial="legacyMatte"/>
        </p:spPr>
        <p:txBody>
          <a:bodyPr/>
          <a:lstStyle>
            <a:lvl1pPr marL="0" indent="0" algn="ctr">
              <a:buNone/>
              <a:defRPr lang="pt-br" sz="32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 lang="pt-br"/>
            </a:pPr>
            <a:r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KSJYXhMAAAAlAAAAZAAAAA0AAAAAkAAAAEgAAACQAAAASAAAAAAAAAAA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SBIAAOAdAACgIwAAEAAAACYAAAAIAAAAAaAAAAAAAAA="/>
              </a:ext>
            </a:extLst>
          </p:cNvSpPr>
          <p:nvPr>
            <p:ph idx="2"/>
          </p:nvPr>
        </p:nvSpPr>
        <p:spPr>
          <a:xfrm>
            <a:off x="685165" y="2971800"/>
            <a:ext cx="4171315" cy="28194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pt-br" sz="18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IwAAMSQAABUwAABwJg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34DA521-6F9E-1853-D0F5-9906EBBB26CC}" type="datetime1">
              <a:t>1/31/2020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3BAAAMSQAAAEjAABwJg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CMAAAMSQAAPwzAABwJ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C2E6D7B-3591-7B9B-DF96-C3CE23D82996}" type="slidenum">
              <a:t>‹nº›</a:t>
            </a:fld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BAAAwAMAAPwzAADpCwAAEAAAACYAAAAIAAAAvy8AAAAAAAA="/>
              </a:ext>
            </a:extLst>
          </p:cNvSpPr>
          <p:nvPr>
            <p:ph type="title"/>
          </p:nvPr>
        </p:nvSpPr>
        <p:spPr>
          <a:xfrm>
            <a:off x="685165" y="609600"/>
            <a:ext cx="7765415" cy="132651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pt-br" cap="all"/>
            </a:pPr>
            <a:r>
              <a:t>Clique para editar o título mestre</a:t>
            </a:r>
            <a:endParaRPr lang="en-us" cap="all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KSJYXhMAAAAlAAAAZA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PmFB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BAAA5QwAAPwzAACgIwAAEAAAACYAAAAIAAAAPy8AAAAAAAA="/>
              </a:ext>
            </a:extLst>
          </p:cNvSpPr>
          <p:nvPr>
            <p:ph type="body" idx="1"/>
          </p:nvPr>
        </p:nvSpPr>
        <p:spPr>
          <a:xfrm>
            <a:off x="685165" y="2096135"/>
            <a:ext cx="7765415" cy="369506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Editar estilos de texto Mestre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IwAAMSQAABUwAABwJgAAEAAAACYAAAAIAAAAv48AAAAAAAA="/>
              </a:ext>
            </a:extLst>
          </p:cNvSpPr>
          <p:nvPr>
            <p:ph type="dt" sz="half" idx="2"/>
          </p:nvPr>
        </p:nvSpPr>
        <p:spPr>
          <a:xfrm>
            <a:off x="5758815" y="5883275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000">
                <a:solidFill>
                  <a:srgbClr val="FF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090FD310-5EE4-5A25-AAB7-A8709DF95CFD}" type="datetime1">
              <a:t/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3BAAAMSQAAAEjAABwJgAAEAAAACYAAAAIAAAAv48AAAAAAAA="/>
              </a:ext>
            </a:extLst>
          </p:cNvSpPr>
          <p:nvPr>
            <p:ph type="ftr" sz="quarter" idx="3"/>
          </p:nvPr>
        </p:nvSpPr>
        <p:spPr>
          <a:xfrm>
            <a:off x="685165" y="5883275"/>
            <a:ext cx="500507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000">
                <a:solidFill>
                  <a:srgbClr val="FF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CMAAAMSQAAPwzAABwJgAAEAAAACYAAAAIAAAAv48AAAAAAAA="/>
              </a:ext>
            </a:extLst>
          </p:cNvSpPr>
          <p:nvPr>
            <p:ph type="sldNum" sz="quarter" idx="4"/>
          </p:nvPr>
        </p:nvSpPr>
        <p:spPr>
          <a:xfrm>
            <a:off x="7885430" y="5883275"/>
            <a:ext cx="56515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000">
                <a:solidFill>
                  <a:srgbClr val="FF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0CC50687-C9E1-90F0-AF7D-3FA54833596A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hf sldNum="0" hdr="0" ftr="0" dt="0"/>
  <p:txStyles>
    <p:titleStyle>
      <a:lvl1pPr marL="0" marR="0" indent="0" algn="ctr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pt-br" sz="3400" b="1" i="0" u="none" strike="noStrike" kern="1" cap="all" spc="0" baseline="0">
          <a:solidFill>
            <a:schemeClr val="tx1"/>
          </a:solidFill>
          <a:effectLst>
            <a:outerShdw dist="63500" dir="3600000" algn="tl" rotWithShape="0">
              <a:srgbClr val="000000">
                <a:alpha val="40000"/>
              </a:srgbClr>
            </a:outerShdw>
          </a:effectLst>
          <a:latin typeface="Bookman Old Style" pitchFamily="0" charset="0"/>
          <a:ea typeface="Bookman Old Style" pitchFamily="0" charset="0"/>
          <a:cs typeface="Bookman Old Style" pitchFamily="0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228600" marR="0" indent="-228600" algn="l" defTabSz="914400">
        <a:lnSpc>
          <a:spcPct val="12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2000" b="0" i="0" u="none" strike="noStrike" kern="1" spc="0" baseline="0">
          <a:solidFill>
            <a:schemeClr val="tx1"/>
          </a:solidFill>
          <a:effectLst>
            <a:outerShdw dist="63500" dir="3600000" algn="tl" rotWithShape="0">
              <a:srgbClr val="000000">
                <a:alpha val="40000"/>
              </a:srgbClr>
            </a:outerShdw>
          </a:effectLst>
          <a:latin typeface="Rockwell" pitchFamily="0" charset="0"/>
          <a:ea typeface="Rockwell" pitchFamily="0" charset="0"/>
          <a:cs typeface="Rockwell" pitchFamily="0" charset="0"/>
        </a:defRPr>
      </a:lvl1pPr>
      <a:lvl2pPr marL="685800" marR="0" indent="-228600" algn="l" defTabSz="914400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1800" b="0" i="0" u="none" strike="noStrike" kern="1" spc="0" baseline="0">
          <a:solidFill>
            <a:schemeClr val="tx1"/>
          </a:solidFill>
          <a:effectLst>
            <a:outerShdw dist="63500" dir="3600000" algn="tl" rotWithShape="0">
              <a:srgbClr val="000000">
                <a:alpha val="40000"/>
              </a:srgbClr>
            </a:outerShdw>
          </a:effectLst>
          <a:latin typeface="Rockwell" pitchFamily="0" charset="0"/>
          <a:ea typeface="Rockwell" pitchFamily="0" charset="0"/>
          <a:cs typeface="Rockwell" pitchFamily="0" charset="0"/>
        </a:defRPr>
      </a:lvl2pPr>
      <a:lvl3pPr marL="1143000" marR="0" indent="-228600" algn="l" defTabSz="914400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1600" b="0" i="0" u="none" strike="noStrike" kern="1" spc="0" baseline="0">
          <a:solidFill>
            <a:schemeClr val="tx1"/>
          </a:solidFill>
          <a:effectLst>
            <a:outerShdw dist="63500" dir="3600000" algn="tl" rotWithShape="0">
              <a:srgbClr val="000000">
                <a:alpha val="40000"/>
              </a:srgbClr>
            </a:outerShdw>
          </a:effectLst>
          <a:latin typeface="Rockwell" pitchFamily="0" charset="0"/>
          <a:ea typeface="Rockwell" pitchFamily="0" charset="0"/>
          <a:cs typeface="Rockwell" pitchFamily="0" charset="0"/>
        </a:defRPr>
      </a:lvl3pPr>
      <a:lvl4pPr marL="1600200" marR="0" indent="-228600" algn="l" defTabSz="914400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1400" b="0" i="0" u="none" strike="noStrike" kern="1" spc="0" baseline="0">
          <a:solidFill>
            <a:schemeClr val="tx1"/>
          </a:solidFill>
          <a:effectLst>
            <a:outerShdw dist="63500" dir="3600000" algn="tl" rotWithShape="0">
              <a:srgbClr val="000000">
                <a:alpha val="40000"/>
              </a:srgbClr>
            </a:outerShdw>
          </a:effectLst>
          <a:latin typeface="Rockwell" pitchFamily="0" charset="0"/>
          <a:ea typeface="Rockwell" pitchFamily="0" charset="0"/>
          <a:cs typeface="Rockwell" pitchFamily="0" charset="0"/>
        </a:defRPr>
      </a:lvl4pPr>
      <a:lvl5pPr marL="2057400" marR="0" indent="-228600" algn="l" defTabSz="914400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1200" b="0" i="0" u="none" strike="noStrike" kern="1" spc="0" baseline="0">
          <a:solidFill>
            <a:schemeClr val="tx1"/>
          </a:solidFill>
          <a:effectLst>
            <a:outerShdw dist="63500" dir="3600000" algn="tl" rotWithShape="0">
              <a:srgbClr val="000000">
                <a:alpha val="40000"/>
              </a:srgbClr>
            </a:outerShdw>
          </a:effectLst>
          <a:latin typeface="Rockwell" pitchFamily="0" charset="0"/>
          <a:ea typeface="Rockwell" pitchFamily="0" charset="0"/>
          <a:cs typeface="Rockwell" pitchFamily="0" charset="0"/>
        </a:defRPr>
      </a:lvl5pPr>
      <a:lvl6pPr marL="2514600" marR="0" indent="-228600" algn="l" defTabSz="914400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sz="1200" b="0" i="0" u="none" strike="noStrike" kern="1" spc="0" baseline="0">
          <a:solidFill>
            <a:schemeClr val="tx1"/>
          </a:solidFill>
          <a:effectLst>
            <a:outerShdw dist="63500" dir="3600000" algn="tl" rotWithShape="0">
              <a:srgbClr val="000000">
                <a:alpha val="40000"/>
              </a:srgbClr>
            </a:outerShdw>
          </a:effectLst>
          <a:latin typeface="Rockwell" pitchFamily="0" charset="0"/>
          <a:ea typeface="Rockwell" pitchFamily="0" charset="0"/>
          <a:cs typeface="Rockwell" pitchFamily="0" charset="0"/>
        </a:defRPr>
      </a:lvl6pPr>
      <a:lvl7pPr marL="2971800" marR="0" indent="-228600" algn="l" defTabSz="914400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sz="1200" b="0" i="0" u="none" strike="noStrike" kern="1" spc="0" baseline="0">
          <a:solidFill>
            <a:schemeClr val="tx1"/>
          </a:solidFill>
          <a:effectLst>
            <a:outerShdw dist="63500" dir="3600000" algn="tl" rotWithShape="0">
              <a:srgbClr val="000000">
                <a:alpha val="40000"/>
              </a:srgbClr>
            </a:outerShdw>
          </a:effectLst>
          <a:latin typeface="Rockwell" pitchFamily="0" charset="0"/>
          <a:ea typeface="Rockwell" pitchFamily="0" charset="0"/>
          <a:cs typeface="Rockwell" pitchFamily="0" charset="0"/>
        </a:defRPr>
      </a:lvl7pPr>
      <a:lvl8pPr marL="3429000" marR="0" indent="-228600" algn="l" defTabSz="914400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sz="1200" b="0" i="0" u="none" strike="noStrike" kern="1" spc="0" baseline="0">
          <a:solidFill>
            <a:schemeClr val="tx1"/>
          </a:solidFill>
          <a:effectLst>
            <a:outerShdw dist="63500" dir="3600000" algn="tl" rotWithShape="0">
              <a:srgbClr val="000000">
                <a:alpha val="40000"/>
              </a:srgbClr>
            </a:outerShdw>
          </a:effectLst>
          <a:latin typeface="Rockwell" pitchFamily="0" charset="0"/>
          <a:ea typeface="Rockwell" pitchFamily="0" charset="0"/>
          <a:cs typeface="Rockwell" pitchFamily="0" charset="0"/>
        </a:defRPr>
      </a:lvl8pPr>
      <a:lvl9pPr marL="3886200" marR="0" indent="-228600" algn="l" defTabSz="914400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sz="1200" b="0" i="0" u="none" strike="noStrike" kern="1" spc="0" baseline="0">
          <a:solidFill>
            <a:schemeClr val="tx1"/>
          </a:solidFill>
          <a:effectLst>
            <a:outerShdw dist="63500" dir="3600000" algn="tl" rotWithShape="0">
              <a:srgbClr val="000000">
                <a:alpha val="40000"/>
              </a:srgbClr>
            </a:outerShdw>
          </a:effectLst>
          <a:latin typeface="Rockwell" pitchFamily="0" charset="0"/>
          <a:ea typeface="Rockwell" pitchFamily="0" charset="0"/>
          <a:cs typeface="Rockwell" pitchFamily="0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Rockwell" pitchFamily="0" charset="0"/>
          <a:ea typeface="Rockwell" pitchFamily="0" charset="0"/>
          <a:cs typeface="Rockwell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Rockwell" pitchFamily="0" charset="0"/>
          <a:ea typeface="Rockwell" pitchFamily="0" charset="0"/>
          <a:cs typeface="Rockwell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Rockwell" pitchFamily="0" charset="0"/>
          <a:ea typeface="Rockwell" pitchFamily="0" charset="0"/>
          <a:cs typeface="Rockwell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Rockwell" pitchFamily="0" charset="0"/>
          <a:ea typeface="Rockwell" pitchFamily="0" charset="0"/>
          <a:cs typeface="Rockwell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Rockwell" pitchFamily="0" charset="0"/>
          <a:ea typeface="Rockwell" pitchFamily="0" charset="0"/>
          <a:cs typeface="Rockwell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Rockwell" pitchFamily="0" charset="0"/>
          <a:ea typeface="Rockwell" pitchFamily="0" charset="0"/>
          <a:cs typeface="Rockwell" pitchFamily="0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Rockwell" pitchFamily="0" charset="0"/>
          <a:ea typeface="Rockwell" pitchFamily="0" charset="0"/>
          <a:cs typeface="Rockwell" pitchFamily="0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Rockwell" pitchFamily="0" charset="0"/>
          <a:ea typeface="Rockwell" pitchFamily="0" charset="0"/>
          <a:cs typeface="Rockwell" pitchFamily="0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Rockwell" pitchFamily="0" charset="0"/>
          <a:ea typeface="Rockwell" pitchFamily="0" charset="0"/>
          <a:cs typeface="Rockwell" pitchFamily="0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xpressjs.com/" TargetMode="Externa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xpressjs.com/" TargetMode="Externa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xpressjs.com/" TargetMode="Externa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xpressjs.com/" TargetMode="Externa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KSJYXhMAAAAlAAAAZAAAAA0AAAAAkAAAAEgAAACQAAAASAAAAAAAAAAC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exUQFAAAAAQAAAAAAAAAAAAAAAAAAAAAAAAAAAAAAAAAAAAAAAAAA////An9/fwAqW38DzMzMAMDA/wB/f38AAAAAAAAAAAAAAAAAAAAAAAAAAAAhAAAAGAAAABQAAAD5AwAALgYAAMkzAAA6DwAAAAAAACYAAAAIAAAAAQAAAAAAAAA="/>
              </a:ext>
            </a:extLst>
          </p:cNvSpPr>
          <p:nvPr>
            <p:ph type="ctrTitle"/>
          </p:nvPr>
        </p:nvSpPr>
        <p:spPr>
          <a:xfrm>
            <a:off x="645795" y="1004570"/>
            <a:ext cx="7772400" cy="1470660"/>
          </a:xfrm>
        </p:spPr>
        <p:txBody>
          <a:bodyPr/>
          <a:lstStyle/>
          <a:p>
            <a:pPr>
              <a:defRPr lang="pt-br" cap="all"/>
            </a:pPr>
            <a:r>
              <a:t>EVENTS FOR MOBILE </a:t>
            </a:r>
          </a:p>
          <a:p>
            <a:pPr>
              <a:defRPr lang="pt-br" cap="all"/>
            </a:pPr>
          </a:p>
        </p:txBody>
      </p:sp>
      <p:sp>
        <p:nvSpPr>
          <p:cNvPr id="3" name="SubtítuloDoSlide1"/>
          <p:cNvSpPr>
            <a:spLocks noGrp="1" noChangeArrowheads="1"/>
            <a:extLst>
              <a:ext uri="smNativeData">
                <pr:smNativeData xmlns:pr="smNativeData" val="SMDATA_13_KSJYXhMAAAAlAAAAZAAAAA0AAAAAkAAAAEgAAACQAAAASAAAAAAAAAAA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exUQFAAAAAQAAAAAAAAAAAAAAAAAAAAAAAAAAAAAAAAAAAAAAAAAA////An9/fwAqW38DzMzMAMDA/wB/f38AAAAAAAAAAAAAAAAAAAAAAAAAAAAhAAAAGAAAABQAAAAuBgAAThQAALw2AADNIgAAAAAAACYAAAAIAAAAAQAAAAAAAAA="/>
              </a:ext>
            </a:extLst>
          </p:cNvSpPr>
          <p:nvPr>
            <p:ph type="subTitle" idx="1"/>
          </p:nvPr>
        </p:nvSpPr>
        <p:spPr>
          <a:xfrm>
            <a:off x="1004570" y="3300730"/>
            <a:ext cx="7893050" cy="2356485"/>
          </a:xfrm>
        </p:spPr>
        <p:txBody>
          <a:bodyPr/>
          <a:lstStyle/>
          <a:p>
            <a:pPr>
              <a:defRPr lang="pt-br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exUQFAAAAAQAAAAAAAAAAAAAAAAAAAAAAAAAAAAAAAAAAAAAAAAAA////An9/fwAqW38DzMzMAMDA/wB/f38AAAAAAAAAAAAAAAAAAAAAAAAAAAAhAAAAGAAAABQAAAA3BAAAwAMAAPwzAADpCwAAAAAAACYAAAAIAAAAAQAAAAAAAAA="/>
              </a:ext>
            </a:extLst>
          </p:cNvSpPr>
          <p:nvPr>
            <p:ph type="title"/>
          </p:nvPr>
        </p:nvSpPr>
        <p:spPr>
          <a:xfrm>
            <a:off x="685165" y="609600"/>
            <a:ext cx="7765415" cy="1326515"/>
          </a:xfrm>
        </p:spPr>
        <p:txBody>
          <a:bodyPr/>
          <a:lstStyle/>
          <a:p>
            <a:pPr>
              <a:defRPr lang="pt-br" sz="6400" cap="all">
                <a:hlinkClick r:id="rId2"/>
              </a:defRPr>
            </a:pPr>
            <a:r>
              <a:rPr lang="pt-br" cap="all">
                <a:hlinkClick r:id="rId2"/>
              </a:rPr>
              <a:t>TOUCH Events </a:t>
            </a:r>
            <a:endParaRPr lang="pt-br" cap="all">
              <a:hlinkClick r:id="rId2"/>
            </a:endParaRP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val="SMDATA_13_KSJYXhMAAAAlAAAAZAAAAA0AAAAAkAAAAEgAAACQAAAASAAAAAAAAAAA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exUQFAAAAAQAAAAAAAAAAAAAAAAAAAAAAAAAAAAAAAAAAAAAAAAAA////An9/fwAqW38DzMzMAMDA/wB/f38AAAAAAAAAAAAAAAAAAAAAAAAAAAAhAAAAGAAAABQAAAC9BQAA6wsAABEzAADSFgAAAAAAACYAAAAIAAAAAQAAAAAAAAA="/>
              </a:ext>
            </a:extLst>
          </p:cNvSpPr>
          <p:nvPr>
            <p:ph type="body" idx="1"/>
          </p:nvPr>
        </p:nvSpPr>
        <p:spPr>
          <a:xfrm>
            <a:off x="932815" y="1937385"/>
            <a:ext cx="7368540" cy="1772285"/>
          </a:xfrm>
        </p:spPr>
        <p:txBody>
          <a:bodyPr/>
          <a:lstStyle/>
          <a:p>
            <a:pPr marL="0" indent="0" algn="ctr">
              <a:buNone/>
              <a:defRPr lang="pt-br" sz="4800"/>
            </a:pPr>
            <a:r>
              <a:t>Basically occurs when the user changes the screen</a:t>
            </a:r>
          </a:p>
        </p:txBody>
      </p:sp>
      <p:sp>
        <p:nvSpPr>
          <p:cNvPr id="4" name="CaixaTexto1"/>
          <p:cNvSpPr>
            <a:extLst>
              <a:ext uri="smNativeData">
                <pr:smNativeData xmlns:pr="smNativeData" val="SMDATA_13_KSJYXhMAAAAlAAAAZAAAAA0AAAAAkAAAAEgAAACQAAAASAAAAAAAAAAA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exUQFAAAAAQAAAAAAAAAAAAAAAAAAAAAAAAAAAAAAAAAAAAAAAAAA////An9/fwAqW38DzMzMAMDA/wB/f38AAAAAAAAAAAAAAAAAAAAAAAAAAAAhAAAAGAAAABQAAAD5AwAARxgAAPg0AAANKQAAAAAAACYAAAAIAAAA//////////8="/>
              </a:ext>
            </a:extLst>
          </p:cNvSpPr>
          <p:nvPr/>
        </p:nvSpPr>
        <p:spPr>
          <a:xfrm>
            <a:off x="645795" y="3946525"/>
            <a:ext cx="7964805" cy="2726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sz="3000"/>
            </a:pPr>
            <a:r>
              <a:t>touchcancel</a:t>
            </a:r>
          </a:p>
          <a:p>
            <a:pPr algn="ctr">
              <a:defRPr sz="3000"/>
            </a:pPr>
            <a:r>
              <a:t>touchend</a:t>
            </a:r>
          </a:p>
          <a:p>
            <a:pPr algn="ctr">
              <a:defRPr sz="3000"/>
            </a:pPr>
            <a:r>
              <a:t>touchmove</a:t>
            </a:r>
          </a:p>
          <a:p>
            <a:pPr algn="ctr">
              <a:defRPr sz="3000"/>
            </a:pPr>
            <a:r>
              <a:t>touchstart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exUQFAAAAAQAAAAAAAAAAAAAAAAAAAAAAAAAAAAAAAAAAAAAAAAAA////An9/fwAqW38DzMzMAMDA/wB/f38AAAAAAAAAAAAAAAAAAAAAAAAAAAAhAAAAGAAAABQAAAA3BAAAwAMAAPwzAADpCwAAAAAAACYAAAAIAAAAAQAAAAAAAAA="/>
              </a:ext>
            </a:extLst>
          </p:cNvSpPr>
          <p:nvPr>
            <p:ph type="title"/>
          </p:nvPr>
        </p:nvSpPr>
        <p:spPr>
          <a:xfrm>
            <a:off x="685165" y="609600"/>
            <a:ext cx="7765415" cy="1326515"/>
          </a:xfrm>
        </p:spPr>
        <p:txBody>
          <a:bodyPr/>
          <a:lstStyle/>
          <a:p>
            <a:pPr>
              <a:defRPr lang="pt-br" sz="7200" cap="all">
                <a:hlinkClick r:id="rId2"/>
              </a:defRPr>
            </a:pPr>
            <a:r>
              <a:rPr lang="pt-br" cap="all">
                <a:hlinkClick r:id="rId2"/>
              </a:rPr>
              <a:t>TOUCH Events </a:t>
            </a:r>
            <a:endParaRPr lang="pt-br" cap="all">
              <a:hlinkClick r:id="rId2"/>
            </a:endParaRPr>
          </a:p>
        </p:txBody>
      </p:sp>
      <p:sp>
        <p:nvSpPr>
          <p:cNvPr id="3" name="CaixaTexto1"/>
          <p:cNvSpPr>
            <a:extLst>
              <a:ext uri="smNativeData">
                <pr:smNativeData xmlns:pr="smNativeData" val="SMDATA_13_KSJYXhMAAAAlAAAAZAAAAA0AAAAAkAAAAEgAAACQAAAASAAAAAAAAAAA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L5OAAAMAAAAEAAAAAAAAAAAAAAAAAAAAAAAAAAeAAAAaAAAAAAAAAAAAAAAAAAAAAAAAAAAAAAAECcAABAnAAAAAAAAAAAAAAAAAAAAAAAAAAAAAAAAAAAAAAAAAAAAABQAAAAAAAAAwMD/AAAAAABkAAAAMgAAAAAAAABkAAAAAAAAAH9/fwAKAAAAHwAAAFQAAACexUQFAAAAAQAAAAAAAAAAAAAAAAAAAAAAAAAAAAAAAAAAAAAAAAAA////An9/fwAqW38DzMzMAMDA/wB/f38AAAAAAAAAAAAAAAAAAAAAAAAAAAAhAAAAGAAAABQAAADiAAAAqBEAAEA4AAANKQAAAAAAACYAAAAIAAAA//////////8="/>
              </a:ext>
            </a:extLst>
          </p:cNvSpPr>
          <p:nvPr/>
        </p:nvSpPr>
        <p:spPr>
          <a:xfrm>
            <a:off x="143510" y="2870200"/>
            <a:ext cx="9000490" cy="38030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l">
              <a:defRPr sz="2400"/>
            </a:pPr>
            <a:r>
              <a:rPr b="1">
                <a:solidFill>
                  <a:srgbClr val="FFFF00"/>
                </a:solidFill>
              </a:rPr>
              <a:t>touchstart</a:t>
            </a:r>
            <a:r>
              <a:t> 	Fired when the user puts one or more fingers on the screen.</a:t>
            </a:r>
          </a:p>
          <a:p>
            <a:pPr algn="l">
              <a:defRPr sz="2400"/>
            </a:pPr>
            <a:r>
              <a:rPr b="1">
                <a:solidFill>
                  <a:srgbClr val="FFFF00"/>
                </a:solidFill>
              </a:rPr>
              <a:t>touchmove</a:t>
            </a:r>
            <a:r>
              <a:t> 	Fired while the user moves the finger(s) over the screen while touching it.</a:t>
            </a:r>
          </a:p>
          <a:p>
            <a:pPr algn="l">
              <a:defRPr sz="2400"/>
            </a:pPr>
            <a:r>
              <a:rPr b="1">
                <a:solidFill>
                  <a:srgbClr val="FFFF00"/>
                </a:solidFill>
              </a:rPr>
              <a:t>touchend </a:t>
            </a:r>
            <a:r>
              <a:t>	Fired when the user stops touching the screen.</a:t>
            </a:r>
          </a:p>
          <a:p>
            <a:pPr algn="l">
              <a:defRPr sz="2400"/>
            </a:pPr>
            <a:r>
              <a:rPr b="1">
                <a:solidFill>
                  <a:srgbClr val="FFFF00"/>
                </a:solidFill>
              </a:rPr>
              <a:t>touchleave </a:t>
            </a:r>
            <a:r>
              <a:t>	Fired when the user moves their fingers outside of the area listening for touch events.</a:t>
            </a:r>
          </a:p>
          <a:p>
            <a:pPr algn="l">
              <a:defRPr sz="2400"/>
            </a:pPr>
            <a:r>
              <a:rPr b="1">
                <a:solidFill>
                  <a:srgbClr val="FFFF00"/>
                </a:solidFill>
              </a:rPr>
              <a:t>touchcancel</a:t>
            </a:r>
            <a:r>
              <a:t> 	Fired when a touch gesture is canceled, for instance if the user moves her fingers outside of the screen itself.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exUQFAAAAAQAAAAAAAAAAAAAAAAAAAAAAAAAAAAAAAAAAAAAAAAAA////An9/fwAqW38DzMzMAMDA/wB/f38AAAAAAAAAAAAAAAAAAAAAAAAAAAAhAAAAGAAAABQAAACIAwAA/gEAAE0zAAAnCgAAAAAAACYAAAAIAAAAAQAAAAAAAAA="/>
              </a:ext>
            </a:extLst>
          </p:cNvSpPr>
          <p:nvPr>
            <p:ph type="title"/>
          </p:nvPr>
        </p:nvSpPr>
        <p:spPr>
          <a:xfrm>
            <a:off x="574040" y="323850"/>
            <a:ext cx="7765415" cy="1326515"/>
          </a:xfrm>
        </p:spPr>
        <p:txBody>
          <a:bodyPr/>
          <a:lstStyle/>
          <a:p>
            <a:pPr>
              <a:defRPr lang="pt-br" sz="8800" cap="all">
                <a:hlinkClick r:id="rId2"/>
              </a:defRPr>
            </a:pPr>
            <a:r>
              <a:rPr lang="pt-br" cap="all">
                <a:hlinkClick r:id="rId2"/>
              </a:rPr>
              <a:t>TAPS </a:t>
            </a:r>
            <a:endParaRPr lang="pt-br" cap="all">
              <a:hlinkClick r:id="rId2"/>
            </a:endParaRPr>
          </a:p>
        </p:txBody>
      </p:sp>
      <p:sp>
        <p:nvSpPr>
          <p:cNvPr id="3" name="CaixaTexto1"/>
          <p:cNvSpPr>
            <a:extLst>
              <a:ext uri="smNativeData">
                <pr:smNativeData xmlns:pr="smNativeData" val="SMDATA_13_KSJYXhMAAAAlAAAAZAAAAA0AAAAAkAAAAEgAAACQAAAASAAAAAAAAAAA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exUQFAAAAAQAAAAAAAAAAAAAAAAAAAAAAAAAAAAAAAAAAAAAAAAAA////An9/fwAqW38DzMzMAMDA/wB/f38AAAAAAAAAAAAAAAAAAAAAAAAAAAAhAAAAGAAAABQAAADiAAAA5A8AAEA4AABJJwAAAAAAACYAAAAIAAAA//////////8="/>
              </a:ext>
            </a:extLst>
          </p:cNvSpPr>
          <p:nvPr/>
        </p:nvSpPr>
        <p:spPr>
          <a:xfrm>
            <a:off x="143510" y="2583180"/>
            <a:ext cx="9000490" cy="38030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sz="2400" b="1">
                <a:solidFill>
                  <a:srgbClr val="FFFF00"/>
                </a:solidFill>
              </a:defRPr>
            </a:pPr>
            <a:r>
              <a:t> </a:t>
            </a:r>
          </a:p>
          <a:p>
            <a:pPr algn="ctr">
              <a:defRPr sz="2400" b="1">
                <a:solidFill>
                  <a:srgbClr val="FFFF00"/>
                </a:solidFill>
              </a:defRPr>
            </a:pPr>
            <a:r>
              <a:t>The user taps a button or link just like they would click it with a mouse.</a:t>
            </a:r>
          </a:p>
          <a:p>
            <a:pPr algn="ctr">
              <a:defRPr sz="2400" b="1">
                <a:solidFill>
                  <a:srgbClr val="FFFF00"/>
                </a:solidFill>
              </a:defRPr>
            </a:pPr>
            <a:r>
              <a:t>Mobile browsers will typically convert a tap  to a mouse click after </a:t>
            </a:r>
            <a:r>
              <a:rPr sz="3600"/>
              <a:t>300</a:t>
            </a:r>
            <a:r>
              <a:t> milliseconds (ms), to make regular web apps work, even if the web apps is not directly listening for touch events. </a:t>
            </a:r>
          </a:p>
          <a:p>
            <a:pPr algn="ctr">
              <a:defRPr sz="2400" b="1">
                <a:solidFill>
                  <a:srgbClr val="FFFF00"/>
                </a:solidFill>
              </a:defRPr>
            </a:pPr>
            <a:r>
              <a:t>The browser waits 300ms to see if the user performs any more advanced touch gestures, before firing the click event. This is done to make sure that it is actually a click event that should get fired. </a:t>
            </a:r>
          </a:p>
        </p:txBody>
      </p:sp>
      <p:sp>
        <p:nvSpPr>
          <p:cNvPr id="4" name="CaixaTexto2"/>
          <p:cNvSpPr txBox="1">
            <a:extLst>
              <a:ext uri="smNativeData">
                <pr:smNativeData xmlns:pr="smNativeData" val="SMDATA_13_KSJYXhMAAAAlAAAAEgAAAA8BAAAAkAAAAEgAAACQAAAASAAAAAAAAAAA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IcqAAAMAAAAEAAAAAAAAAAAAAAAAAAAAAAAAAAeAAAAaAAAAAAAAAAAAAAAAAAAAAAAAAAAAAAAECcAABAnAAAAAAAAAAAAAAAAAAAAAAAAAAAAAAAAAAAAAAAAAAAAABQAAAAAAAAAwMD/AAAAAABkAAAAMgAAAAAAAABkAAAAAAAAAH9/fwAKAAAAHwAAAFQAAACexUQFAAAAAQAAAAAAAAAAAAAAAAAAAAAAAAAAAAAAAAAAAAAAAAAA////An9/fwAqW38DzMzMAMDA/wB/f38AAAAAAAAAAAAAAAAAAAAAAAAAAAAhAAAAGAAAABQAAADyBwAAXAwAAMMyAAAsDwAAAAAAACYAAAAIAAAA//////////8="/>
              </a:ext>
            </a:extLst>
          </p:cNvSpPr>
          <p:nvPr/>
        </p:nvSpPr>
        <p:spPr>
          <a:xfrm>
            <a:off x="1291590" y="2009140"/>
            <a:ext cx="696023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3600" b="1">
                <a:solidFill>
                  <a:srgbClr val="FFFF00"/>
                </a:solidFill>
              </a:defRPr>
            </a:pPr>
            <a:r>
              <a:t> A tap is like a mouse click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KSJYXhMAAAAlAAAAZAAAAA0AAAAAkAAAAEgAAACQAAAASAAAAAAAAAAB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PQpAAAMAAAAEAAAAAAAAAAAAAAAAAAAAAAAAAAeAAAAaAAAAAAAAAAAAAAAAAAAAAAAAAAAAAAAECcAABAnAAAAAAAAAAAAAAAAAAAAAAAAAAAAAAAAAAAAAAAAAAAAABQAAAAAAAAAwMD/AAAAAABkAAAAMgAAAAAAAABkAAAAAAAAAH9/fwAKAAAAHwAAAFQAAACexUQFAAAAAQAAAAAAAAAAAAAAAAAAAAAAAAAAAAAAAAAAAAAAAAAA////An9/fwAqW38DzMzMAMDA/wB/f38AAAAAAAAAAAAAAAAAAAAAAAAAAAAhAAAAGAAAABQAAAA3BAAAwAMAAPwzAADpCwAAAAAAACYAAAAIAAAAAQAAAAAAAAA="/>
              </a:ext>
            </a:extLst>
          </p:cNvSpPr>
          <p:nvPr>
            <p:ph type="title"/>
          </p:nvPr>
        </p:nvSpPr>
        <p:spPr>
          <a:xfrm>
            <a:off x="685165" y="609600"/>
            <a:ext cx="7765415" cy="1326515"/>
          </a:xfrm>
        </p:spPr>
        <p:txBody>
          <a:bodyPr/>
          <a:lstStyle/>
          <a:p>
            <a:pPr>
              <a:defRPr lang="pt-br" sz="6400" cap="all">
                <a:hlinkClick r:id="rId2"/>
              </a:defRPr>
            </a:pPr>
            <a:r>
              <a:rPr lang="pt-br" cap="all">
                <a:hlinkClick r:id="rId2"/>
              </a:rPr>
              <a:t>Orientation Event </a:t>
            </a:r>
            <a:endParaRPr lang="pt-br" cap="all">
              <a:hlinkClick r:id="rId2"/>
            </a:endParaRP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val="SMDATA_13_KSJYXhMAAAAlAAAAZAAAAA0AAAAAkAAAAEgAAACQAAAASAAAAAAAAAAAAAAAAAAAAAEAAABQAAAAAAAAAAAA4D8AAAAAAADgPwAAAAAAAOA/AAAAAAAA4D8AAAAAAADgPwAAAAAAAOA/AAAAAAAA4D8AAAAAAADgPwAAAAAAAOA/AAAAAAAA4D8CAAAAjAAAAAAAAAAAAAAAnsVE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qW38KAAAAACgAAAAoAAAAZAAAAGQAAAAAAAAAzMzMAAAAAABQAAAAUAAAAGQAAABkAAAAAAAAABcAAAAUAAAAAAAAAAAAAAD/fwAA/38AAAAAAAAJAAAABAAAABMBAAAMAAAAEAAAAAAAAAAAAAAAAAAAAAAAAAAeAAAAaAAAAAAAAAAAAAAAAAAAAAAAAAAAAAAAECcAABAnAAAAAAAAAAAAAAAAAAAAAAAAAAAAAAAAAAAAAAAAAAAAABQAAAAAAAAAwMD/AAAAAABkAAAAMgAAAAAAAABkAAAAAAAAAH9/fwAKAAAAHwAAAFQAAACexUQFAAAAAQAAAAAAAAAAAAAAAAAAAAAAAAAAAAAAAAAAAAAAAAAA////An9/fwAqW38DzMzMAMDA/wB/f38AAAAAAAAAAAAAAAAAAAAAAAAAAAAhAAAAGAAAABQAAABMBQAAlQ8AAKAyAAB8GgAAAAAAACYAAAAIAAAAAQAAAAAAAAA="/>
              </a:ext>
            </a:extLst>
          </p:cNvSpPr>
          <p:nvPr>
            <p:ph type="body" idx="1"/>
          </p:nvPr>
        </p:nvSpPr>
        <p:spPr>
          <a:xfrm>
            <a:off x="861060" y="2533015"/>
            <a:ext cx="7368540" cy="1772285"/>
          </a:xfrm>
        </p:spPr>
        <p:txBody>
          <a:bodyPr/>
          <a:lstStyle/>
          <a:p>
            <a:pPr marL="0" indent="0" algn="ctr">
              <a:buNone/>
              <a:defRPr lang="pt-br" sz="4800"/>
            </a:pPr>
            <a:r>
              <a:t>Basically occurs when the user changes de mobile position from vertical to horizontal and vice versa.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000000"/>
      </a:lt1>
      <a:dk2>
        <a:srgbClr val="ABDAFC"/>
      </a:dk2>
      <a:lt2>
        <a:srgbClr val="2A5B7F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Presentation">
      <a:majorFont>
        <a:latin typeface="Bookman Old Style"/>
        <a:ea typeface="Bookman Old Style"/>
        <a:cs typeface="Bookman Old Style"/>
      </a:majorFont>
      <a:minorFont>
        <a:latin typeface="Rockwell"/>
        <a:ea typeface="Rockwell"/>
        <a:cs typeface="Rockwel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000000"/>
        </a:lt1>
        <a:dk2>
          <a:srgbClr val="ABDAFC"/>
        </a:dk2>
        <a:lt2>
          <a:srgbClr val="2A5B7F"/>
        </a:lt2>
        <a:accent1>
          <a:srgbClr val="9EC544"/>
        </a:accent1>
        <a:accent2>
          <a:srgbClr val="50BEA3"/>
        </a:accent2>
        <a:accent3>
          <a:srgbClr val="4A9CCC"/>
        </a:accent3>
        <a:accent4>
          <a:srgbClr val="9A66CA"/>
        </a:accent4>
        <a:accent5>
          <a:srgbClr val="C54F71"/>
        </a:accent5>
        <a:accent6>
          <a:srgbClr val="DE9C3C"/>
        </a:accent6>
        <a:hlink>
          <a:srgbClr val="6BA9DA"/>
        </a:hlink>
        <a:folHlink>
          <a:srgbClr val="A0BC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ABDAFC"/>
        </a:dk2>
        <a:lt2>
          <a:srgbClr val="2A5B7F"/>
        </a:lt2>
        <a:accent1>
          <a:srgbClr val="9EC544"/>
        </a:accent1>
        <a:accent2>
          <a:srgbClr val="50BEA3"/>
        </a:accent2>
        <a:accent3>
          <a:srgbClr val="4A9CCC"/>
        </a:accent3>
        <a:accent4>
          <a:srgbClr val="9A66CA"/>
        </a:accent4>
        <a:accent5>
          <a:srgbClr val="C54F71"/>
        </a:accent5>
        <a:accent6>
          <a:srgbClr val="DE9C3C"/>
        </a:accent6>
        <a:hlink>
          <a:srgbClr val="6BA9DA"/>
        </a:hlink>
        <a:folHlink>
          <a:srgbClr val="A0BCD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REST API  </dc:title>
  <dc:subject/>
  <dc:creator/>
  <cp:keywords/>
  <dc:description/>
  <cp:lastModifiedBy>dono</cp:lastModifiedBy>
  <cp:revision>0</cp:revision>
  <dcterms:created xsi:type="dcterms:W3CDTF">2020-01-31T19:21:34Z</dcterms:created>
  <dcterms:modified xsi:type="dcterms:W3CDTF">2020-02-27T20:10:17Z</dcterms:modified>
</cp:coreProperties>
</file>