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7" r:id="rId9"/>
    <p:sldId id="266" r:id="rId10"/>
    <p:sldId id="288" r:id="rId11"/>
    <p:sldId id="286" r:id="rId12"/>
    <p:sldId id="287" r:id="rId13"/>
    <p:sldId id="265" r:id="rId14"/>
    <p:sldId id="263" r:id="rId15"/>
    <p:sldId id="274" r:id="rId16"/>
    <p:sldId id="276" r:id="rId17"/>
    <p:sldId id="289"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B7DFF-4876-4872-B263-B399BEFA628B}" v="56" dt="2024-10-07T11:52:12.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22" autoAdjust="0"/>
    <p:restoredTop sz="94660"/>
  </p:normalViewPr>
  <p:slideViewPr>
    <p:cSldViewPr snapToGrid="0">
      <p:cViewPr varScale="1">
        <p:scale>
          <a:sx n="67" d="100"/>
          <a:sy n="67" d="100"/>
        </p:scale>
        <p:origin x="86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teini Iliadou" userId="84ad89be-a8fa-48d1-87f8-aadfbc3f654d" providerId="ADAL" clId="{1C7B7DFF-4876-4872-B263-B399BEFA628B}"/>
    <pc:docChg chg="undo redo custSel addSld delSld modSld sldOrd">
      <pc:chgData name="Foteini Iliadou" userId="84ad89be-a8fa-48d1-87f8-aadfbc3f654d" providerId="ADAL" clId="{1C7B7DFF-4876-4872-B263-B399BEFA628B}" dt="2024-10-07T11:52:17.208" v="480" actId="1076"/>
      <pc:docMkLst>
        <pc:docMk/>
      </pc:docMkLst>
      <pc:sldChg chg="addSp delSp modSp add mod setBg addAnim modAnim">
        <pc:chgData name="Foteini Iliadou" userId="84ad89be-a8fa-48d1-87f8-aadfbc3f654d" providerId="ADAL" clId="{1C7B7DFF-4876-4872-B263-B399BEFA628B}" dt="2024-10-07T11:52:17.208" v="480" actId="1076"/>
        <pc:sldMkLst>
          <pc:docMk/>
          <pc:sldMk cId="443137466" sldId="256"/>
        </pc:sldMkLst>
        <pc:spChg chg="mod">
          <ac:chgData name="Foteini Iliadou" userId="84ad89be-a8fa-48d1-87f8-aadfbc3f654d" providerId="ADAL" clId="{1C7B7DFF-4876-4872-B263-B399BEFA628B}" dt="2024-10-06T20:28:10.391" v="15" actId="26606"/>
          <ac:spMkLst>
            <pc:docMk/>
            <pc:sldMk cId="443137466" sldId="256"/>
            <ac:spMk id="2" creationId="{1B2A381C-5093-1291-10D3-CDF332CA6C9E}"/>
          </ac:spMkLst>
        </pc:spChg>
        <pc:spChg chg="mod">
          <ac:chgData name="Foteini Iliadou" userId="84ad89be-a8fa-48d1-87f8-aadfbc3f654d" providerId="ADAL" clId="{1C7B7DFF-4876-4872-B263-B399BEFA628B}" dt="2024-10-07T11:52:12.263" v="478" actId="20577"/>
          <ac:spMkLst>
            <pc:docMk/>
            <pc:sldMk cId="443137466" sldId="256"/>
            <ac:spMk id="3" creationId="{5B406FF4-A29D-E1CC-3918-7521E3DF1122}"/>
          </ac:spMkLst>
        </pc:spChg>
        <pc:spChg chg="add mod">
          <ac:chgData name="Foteini Iliadou" userId="84ad89be-a8fa-48d1-87f8-aadfbc3f654d" providerId="ADAL" clId="{1C7B7DFF-4876-4872-B263-B399BEFA628B}" dt="2024-10-07T11:52:17.208" v="480" actId="1076"/>
          <ac:spMkLst>
            <pc:docMk/>
            <pc:sldMk cId="443137466" sldId="256"/>
            <ac:spMk id="4" creationId="{FCABD276-0C4E-28DC-30AA-053527B51242}"/>
          </ac:spMkLst>
        </pc:spChg>
        <pc:spChg chg="add del">
          <ac:chgData name="Foteini Iliadou" userId="84ad89be-a8fa-48d1-87f8-aadfbc3f654d" providerId="ADAL" clId="{1C7B7DFF-4876-4872-B263-B399BEFA628B}" dt="2024-10-06T20:28:10.391" v="15" actId="26606"/>
          <ac:spMkLst>
            <pc:docMk/>
            <pc:sldMk cId="443137466" sldId="256"/>
            <ac:spMk id="8" creationId="{19F9BF86-FE94-4517-B97D-026C7515E589}"/>
          </ac:spMkLst>
        </pc:spChg>
        <pc:spChg chg="add del">
          <ac:chgData name="Foteini Iliadou" userId="84ad89be-a8fa-48d1-87f8-aadfbc3f654d" providerId="ADAL" clId="{1C7B7DFF-4876-4872-B263-B399BEFA628B}" dt="2024-10-06T20:28:10.390" v="14" actId="26606"/>
          <ac:spMkLst>
            <pc:docMk/>
            <pc:sldMk cId="443137466" sldId="256"/>
            <ac:spMk id="15" creationId="{1A3C89F8-0D2F-47FF-B903-151248265F47}"/>
          </ac:spMkLst>
        </pc:spChg>
        <pc:spChg chg="add del">
          <ac:chgData name="Foteini Iliadou" userId="84ad89be-a8fa-48d1-87f8-aadfbc3f654d" providerId="ADAL" clId="{1C7B7DFF-4876-4872-B263-B399BEFA628B}" dt="2024-10-06T20:28:10.390" v="14" actId="26606"/>
          <ac:spMkLst>
            <pc:docMk/>
            <pc:sldMk cId="443137466" sldId="256"/>
            <ac:spMk id="17" creationId="{C5CB530E-515E-412C-9DF1-5F8FFBD6F383}"/>
          </ac:spMkLst>
        </pc:spChg>
        <pc:spChg chg="add del">
          <ac:chgData name="Foteini Iliadou" userId="84ad89be-a8fa-48d1-87f8-aadfbc3f654d" providerId="ADAL" clId="{1C7B7DFF-4876-4872-B263-B399BEFA628B}" dt="2024-10-06T20:28:10.390" v="14" actId="26606"/>
          <ac:spMkLst>
            <pc:docMk/>
            <pc:sldMk cId="443137466" sldId="256"/>
            <ac:spMk id="19" creationId="{712D4376-A578-4FF1-94FC-245E7A6A489F}"/>
          </ac:spMkLst>
        </pc:spChg>
        <pc:spChg chg="add del">
          <ac:chgData name="Foteini Iliadou" userId="84ad89be-a8fa-48d1-87f8-aadfbc3f654d" providerId="ADAL" clId="{1C7B7DFF-4876-4872-B263-B399BEFA628B}" dt="2024-10-06T20:28:10.390" v="14" actId="26606"/>
          <ac:spMkLst>
            <pc:docMk/>
            <pc:sldMk cId="443137466" sldId="256"/>
            <ac:spMk id="21" creationId="{AEA7509D-F04F-40CB-A0B3-EEF16499CC9F}"/>
          </ac:spMkLst>
        </pc:spChg>
        <pc:spChg chg="add del">
          <ac:chgData name="Foteini Iliadou" userId="84ad89be-a8fa-48d1-87f8-aadfbc3f654d" providerId="ADAL" clId="{1C7B7DFF-4876-4872-B263-B399BEFA628B}" dt="2024-10-06T20:28:10.390" v="14" actId="26606"/>
          <ac:spMkLst>
            <pc:docMk/>
            <pc:sldMk cId="443137466" sldId="256"/>
            <ac:spMk id="25" creationId="{508BEF50-7B1E-49A4-BC19-5F4F1D755E64}"/>
          </ac:spMkLst>
        </pc:spChg>
        <pc:spChg chg="add del">
          <ac:chgData name="Foteini Iliadou" userId="84ad89be-a8fa-48d1-87f8-aadfbc3f654d" providerId="ADAL" clId="{1C7B7DFF-4876-4872-B263-B399BEFA628B}" dt="2024-10-06T20:28:10.390" v="14" actId="26606"/>
          <ac:spMkLst>
            <pc:docMk/>
            <pc:sldMk cId="443137466" sldId="256"/>
            <ac:spMk id="27" creationId="{3FBAD350-5664-4811-A208-657FB882D350}"/>
          </ac:spMkLst>
        </pc:spChg>
        <pc:spChg chg="add del">
          <ac:chgData name="Foteini Iliadou" userId="84ad89be-a8fa-48d1-87f8-aadfbc3f654d" providerId="ADAL" clId="{1C7B7DFF-4876-4872-B263-B399BEFA628B}" dt="2024-10-06T20:28:10.390" v="14" actId="26606"/>
          <ac:spMkLst>
            <pc:docMk/>
            <pc:sldMk cId="443137466" sldId="256"/>
            <ac:spMk id="29" creationId="{C39ADB8F-D187-49D7-BDCF-C1B6DC727068}"/>
          </ac:spMkLst>
        </pc:spChg>
        <pc:spChg chg="add">
          <ac:chgData name="Foteini Iliadou" userId="84ad89be-a8fa-48d1-87f8-aadfbc3f654d" providerId="ADAL" clId="{1C7B7DFF-4876-4872-B263-B399BEFA628B}" dt="2024-10-06T20:28:10.391" v="15" actId="26606"/>
          <ac:spMkLst>
            <pc:docMk/>
            <pc:sldMk cId="443137466" sldId="256"/>
            <ac:spMk id="31" creationId="{D278ADA9-6383-4BDD-80D2-8899A402687B}"/>
          </ac:spMkLst>
        </pc:spChg>
        <pc:spChg chg="add">
          <ac:chgData name="Foteini Iliadou" userId="84ad89be-a8fa-48d1-87f8-aadfbc3f654d" providerId="ADAL" clId="{1C7B7DFF-4876-4872-B263-B399BEFA628B}" dt="2024-10-06T20:28:10.391" v="15" actId="26606"/>
          <ac:spMkLst>
            <pc:docMk/>
            <pc:sldMk cId="443137466" sldId="256"/>
            <ac:spMk id="32" creationId="{484B7147-B0F6-40ED-B5A2-FF72BC8198B6}"/>
          </ac:spMkLst>
        </pc:spChg>
        <pc:spChg chg="add">
          <ac:chgData name="Foteini Iliadou" userId="84ad89be-a8fa-48d1-87f8-aadfbc3f654d" providerId="ADAL" clId="{1C7B7DFF-4876-4872-B263-B399BEFA628B}" dt="2024-10-06T20:28:10.391" v="15" actId="26606"/>
          <ac:spMkLst>
            <pc:docMk/>
            <pc:sldMk cId="443137466" sldId="256"/>
            <ac:spMk id="33" creationId="{B36D2DE0-0628-4A9A-A59D-7BA8B5EB3022}"/>
          </ac:spMkLst>
        </pc:spChg>
        <pc:spChg chg="add">
          <ac:chgData name="Foteini Iliadou" userId="84ad89be-a8fa-48d1-87f8-aadfbc3f654d" providerId="ADAL" clId="{1C7B7DFF-4876-4872-B263-B399BEFA628B}" dt="2024-10-06T20:28:10.391" v="15" actId="26606"/>
          <ac:spMkLst>
            <pc:docMk/>
            <pc:sldMk cId="443137466" sldId="256"/>
            <ac:spMk id="34" creationId="{48E405C9-94BE-41DA-928C-DEC9A8550E9F}"/>
          </ac:spMkLst>
        </pc:spChg>
        <pc:spChg chg="add">
          <ac:chgData name="Foteini Iliadou" userId="84ad89be-a8fa-48d1-87f8-aadfbc3f654d" providerId="ADAL" clId="{1C7B7DFF-4876-4872-B263-B399BEFA628B}" dt="2024-10-06T20:28:10.391" v="15" actId="26606"/>
          <ac:spMkLst>
            <pc:docMk/>
            <pc:sldMk cId="443137466" sldId="256"/>
            <ac:spMk id="35" creationId="{D2091A72-D5BB-42AC-8FD3-F7747D90861E}"/>
          </ac:spMkLst>
        </pc:spChg>
        <pc:spChg chg="add">
          <ac:chgData name="Foteini Iliadou" userId="84ad89be-a8fa-48d1-87f8-aadfbc3f654d" providerId="ADAL" clId="{1C7B7DFF-4876-4872-B263-B399BEFA628B}" dt="2024-10-06T20:28:10.391" v="15" actId="26606"/>
          <ac:spMkLst>
            <pc:docMk/>
            <pc:sldMk cId="443137466" sldId="256"/>
            <ac:spMk id="36" creationId="{6ED12BFC-A737-46AF-8411-481112D54B0C}"/>
          </ac:spMkLst>
        </pc:spChg>
        <pc:cxnChg chg="add del">
          <ac:chgData name="Foteini Iliadou" userId="84ad89be-a8fa-48d1-87f8-aadfbc3f654d" providerId="ADAL" clId="{1C7B7DFF-4876-4872-B263-B399BEFA628B}" dt="2024-10-06T20:28:10.391" v="15" actId="26606"/>
          <ac:cxnSpMkLst>
            <pc:docMk/>
            <pc:sldMk cId="443137466" sldId="256"/>
            <ac:cxnSpMk id="10" creationId="{5E10C1D6-7EDE-467F-89EA-E0244EB62381}"/>
          </ac:cxnSpMkLst>
        </pc:cxnChg>
        <pc:cxnChg chg="add del">
          <ac:chgData name="Foteini Iliadou" userId="84ad89be-a8fa-48d1-87f8-aadfbc3f654d" providerId="ADAL" clId="{1C7B7DFF-4876-4872-B263-B399BEFA628B}" dt="2024-10-06T20:28:10.390" v="14" actId="26606"/>
          <ac:cxnSpMkLst>
            <pc:docMk/>
            <pc:sldMk cId="443137466" sldId="256"/>
            <ac:cxnSpMk id="23" creationId="{56020367-4FD5-4596-8E10-C5F095CD8DBF}"/>
          </ac:cxnSpMkLst>
        </pc:cxnChg>
      </pc:sldChg>
      <pc:sldChg chg="addSp modSp add del mod setBg addAnim">
        <pc:chgData name="Foteini Iliadou" userId="84ad89be-a8fa-48d1-87f8-aadfbc3f654d" providerId="ADAL" clId="{1C7B7DFF-4876-4872-B263-B399BEFA628B}" dt="2024-09-30T13:11:32.102" v="7" actId="34807"/>
        <pc:sldMkLst>
          <pc:docMk/>
          <pc:sldMk cId="2057078766" sldId="256"/>
        </pc:sldMkLst>
        <pc:spChg chg="mod">
          <ac:chgData name="Foteini Iliadou" userId="84ad89be-a8fa-48d1-87f8-aadfbc3f654d" providerId="ADAL" clId="{1C7B7DFF-4876-4872-B263-B399BEFA628B}" dt="2024-09-30T13:08:42.232" v="2" actId="34807"/>
          <ac:spMkLst>
            <pc:docMk/>
            <pc:sldMk cId="2057078766" sldId="256"/>
            <ac:spMk id="2" creationId="{431BA883-0C55-7BF2-8C17-37174E75FFBF}"/>
          </ac:spMkLst>
        </pc:spChg>
        <pc:spChg chg="add">
          <ac:chgData name="Foteini Iliadou" userId="84ad89be-a8fa-48d1-87f8-aadfbc3f654d" providerId="ADAL" clId="{1C7B7DFF-4876-4872-B263-B399BEFA628B}" dt="2024-09-30T13:08:42.232" v="2" actId="34807"/>
          <ac:spMkLst>
            <pc:docMk/>
            <pc:sldMk cId="2057078766" sldId="256"/>
            <ac:spMk id="7" creationId="{19F9BF86-FE94-4517-B97D-026C7515E589}"/>
          </ac:spMkLst>
        </pc:spChg>
        <pc:cxnChg chg="add">
          <ac:chgData name="Foteini Iliadou" userId="84ad89be-a8fa-48d1-87f8-aadfbc3f654d" providerId="ADAL" clId="{1C7B7DFF-4876-4872-B263-B399BEFA628B}" dt="2024-09-30T13:08:42.232" v="2" actId="34807"/>
          <ac:cxnSpMkLst>
            <pc:docMk/>
            <pc:sldMk cId="2057078766" sldId="256"/>
            <ac:cxnSpMk id="9" creationId="{9B9E2C38-33D2-1944-B9C2-8965AFC61EBE}"/>
          </ac:cxnSpMkLst>
        </pc:cxnChg>
      </pc:sldChg>
      <pc:sldChg chg="new del">
        <pc:chgData name="Foteini Iliadou" userId="84ad89be-a8fa-48d1-87f8-aadfbc3f654d" providerId="ADAL" clId="{1C7B7DFF-4876-4872-B263-B399BEFA628B}" dt="2024-09-30T13:08:42.232" v="2" actId="34807"/>
        <pc:sldMkLst>
          <pc:docMk/>
          <pc:sldMk cId="3322681861" sldId="256"/>
        </pc:sldMkLst>
      </pc:sldChg>
      <pc:sldChg chg="addSp modSp add del mod setBg addAnim">
        <pc:chgData name="Foteini Iliadou" userId="84ad89be-a8fa-48d1-87f8-aadfbc3f654d" providerId="ADAL" clId="{1C7B7DFF-4876-4872-B263-B399BEFA628B}" dt="2024-10-06T20:27:02.954" v="10" actId="34807"/>
        <pc:sldMkLst>
          <pc:docMk/>
          <pc:sldMk cId="3354712908" sldId="256"/>
        </pc:sldMkLst>
        <pc:spChg chg="mod">
          <ac:chgData name="Foteini Iliadou" userId="84ad89be-a8fa-48d1-87f8-aadfbc3f654d" providerId="ADAL" clId="{1C7B7DFF-4876-4872-B263-B399BEFA628B}" dt="2024-09-30T13:11:32.102" v="7" actId="34807"/>
          <ac:spMkLst>
            <pc:docMk/>
            <pc:sldMk cId="3354712908" sldId="256"/>
            <ac:spMk id="2" creationId="{62BE6F7D-2FFE-A469-319A-816BE3455CB6}"/>
          </ac:spMkLst>
        </pc:spChg>
        <pc:spChg chg="add">
          <ac:chgData name="Foteini Iliadou" userId="84ad89be-a8fa-48d1-87f8-aadfbc3f654d" providerId="ADAL" clId="{1C7B7DFF-4876-4872-B263-B399BEFA628B}" dt="2024-09-30T13:11:32.102" v="7" actId="34807"/>
          <ac:spMkLst>
            <pc:docMk/>
            <pc:sldMk cId="3354712908" sldId="256"/>
            <ac:spMk id="7" creationId="{19F9BF86-FE94-4517-B97D-026C7515E589}"/>
          </ac:spMkLst>
        </pc:spChg>
        <pc:cxnChg chg="add">
          <ac:chgData name="Foteini Iliadou" userId="84ad89be-a8fa-48d1-87f8-aadfbc3f654d" providerId="ADAL" clId="{1C7B7DFF-4876-4872-B263-B399BEFA628B}" dt="2024-09-30T13:11:32.102" v="7" actId="34807"/>
          <ac:cxnSpMkLst>
            <pc:docMk/>
            <pc:sldMk cId="3354712908" sldId="256"/>
            <ac:cxnSpMk id="9" creationId="{9B9E2C38-33D2-1944-B9C2-8965AFC61EBE}"/>
          </ac:cxnSpMkLst>
        </pc:cxnChg>
      </pc:sldChg>
      <pc:sldChg chg="addSp modSp add del mod setBg">
        <pc:chgData name="Foteini Iliadou" userId="84ad89be-a8fa-48d1-87f8-aadfbc3f654d" providerId="ADAL" clId="{1C7B7DFF-4876-4872-B263-B399BEFA628B}" dt="2024-10-06T20:27:02.954" v="10" actId="34807"/>
        <pc:sldMkLst>
          <pc:docMk/>
          <pc:sldMk cId="644057234" sldId="257"/>
        </pc:sldMkLst>
        <pc:spChg chg="mod">
          <ac:chgData name="Foteini Iliadou" userId="84ad89be-a8fa-48d1-87f8-aadfbc3f654d" providerId="ADAL" clId="{1C7B7DFF-4876-4872-B263-B399BEFA628B}" dt="2024-09-30T13:11:32.102" v="7" actId="34807"/>
          <ac:spMkLst>
            <pc:docMk/>
            <pc:sldMk cId="644057234" sldId="257"/>
            <ac:spMk id="2" creationId="{61AD50FA-AD61-C642-878F-44FD2E96692D}"/>
          </ac:spMkLst>
        </pc:spChg>
        <pc:spChg chg="mod">
          <ac:chgData name="Foteini Iliadou" userId="84ad89be-a8fa-48d1-87f8-aadfbc3f654d" providerId="ADAL" clId="{1C7B7DFF-4876-4872-B263-B399BEFA628B}" dt="2024-09-30T13:11:32.102" v="7" actId="34807"/>
          <ac:spMkLst>
            <pc:docMk/>
            <pc:sldMk cId="644057234" sldId="257"/>
            <ac:spMk id="3" creationId="{939E0738-D345-526F-A8A1-A83083F02960}"/>
          </ac:spMkLst>
        </pc:spChg>
        <pc:spChg chg="add">
          <ac:chgData name="Foteini Iliadou" userId="84ad89be-a8fa-48d1-87f8-aadfbc3f654d" providerId="ADAL" clId="{1C7B7DFF-4876-4872-B263-B399BEFA628B}" dt="2024-09-30T13:11:32.102" v="7" actId="34807"/>
          <ac:spMkLst>
            <pc:docMk/>
            <pc:sldMk cId="644057234" sldId="257"/>
            <ac:spMk id="8" creationId="{DBDA151C-5770-45E4-AAFF-59E7F403866D}"/>
          </ac:spMkLst>
        </pc:spChg>
        <pc:cxnChg chg="add">
          <ac:chgData name="Foteini Iliadou" userId="84ad89be-a8fa-48d1-87f8-aadfbc3f654d" providerId="ADAL" clId="{1C7B7DFF-4876-4872-B263-B399BEFA628B}" dt="2024-09-30T13:11:32.102" v="7" actId="34807"/>
          <ac:cxnSpMkLst>
            <pc:docMk/>
            <pc:sldMk cId="644057234" sldId="257"/>
            <ac:cxnSpMk id="10" creationId="{E62D3963-2153-4637-96E6-E31BD2CE5D0D}"/>
          </ac:cxnSpMkLst>
        </pc:cxnChg>
      </pc:sldChg>
      <pc:sldChg chg="addSp delSp modSp add mod setBg">
        <pc:chgData name="Foteini Iliadou" userId="84ad89be-a8fa-48d1-87f8-aadfbc3f654d" providerId="ADAL" clId="{1C7B7DFF-4876-4872-B263-B399BEFA628B}" dt="2024-10-06T20:28:16.001" v="16" actId="26606"/>
        <pc:sldMkLst>
          <pc:docMk/>
          <pc:sldMk cId="1096850471" sldId="257"/>
        </pc:sldMkLst>
        <pc:spChg chg="mod">
          <ac:chgData name="Foteini Iliadou" userId="84ad89be-a8fa-48d1-87f8-aadfbc3f654d" providerId="ADAL" clId="{1C7B7DFF-4876-4872-B263-B399BEFA628B}" dt="2024-10-06T20:28:16.001" v="16" actId="26606"/>
          <ac:spMkLst>
            <pc:docMk/>
            <pc:sldMk cId="1096850471" sldId="257"/>
            <ac:spMk id="2" creationId="{94FCCBA7-91DE-2CEE-1A7D-25C6F17E101E}"/>
          </ac:spMkLst>
        </pc:spChg>
        <pc:spChg chg="mod">
          <ac:chgData name="Foteini Iliadou" userId="84ad89be-a8fa-48d1-87f8-aadfbc3f654d" providerId="ADAL" clId="{1C7B7DFF-4876-4872-B263-B399BEFA628B}" dt="2024-10-06T20:28:16.001" v="16" actId="26606"/>
          <ac:spMkLst>
            <pc:docMk/>
            <pc:sldMk cId="1096850471" sldId="257"/>
            <ac:spMk id="3" creationId="{24B95873-629D-E11C-69D8-CD11FF077C8B}"/>
          </ac:spMkLst>
        </pc:spChg>
        <pc:spChg chg="add del">
          <ac:chgData name="Foteini Iliadou" userId="84ad89be-a8fa-48d1-87f8-aadfbc3f654d" providerId="ADAL" clId="{1C7B7DFF-4876-4872-B263-B399BEFA628B}" dt="2024-10-06T20:28:16.001" v="16" actId="26606"/>
          <ac:spMkLst>
            <pc:docMk/>
            <pc:sldMk cId="1096850471" sldId="257"/>
            <ac:spMk id="8" creationId="{1653AE3C-AC4F-907C-B473-B9A30D21506F}"/>
          </ac:spMkLst>
        </pc:spChg>
        <pc:spChg chg="add">
          <ac:chgData name="Foteini Iliadou" userId="84ad89be-a8fa-48d1-87f8-aadfbc3f654d" providerId="ADAL" clId="{1C7B7DFF-4876-4872-B263-B399BEFA628B}" dt="2024-10-06T20:28:16.001" v="16" actId="26606"/>
          <ac:spMkLst>
            <pc:docMk/>
            <pc:sldMk cId="1096850471" sldId="257"/>
            <ac:spMk id="13" creationId="{F837543A-6020-4505-A233-C9DB4BF74011}"/>
          </ac:spMkLst>
        </pc:spChg>
        <pc:spChg chg="add">
          <ac:chgData name="Foteini Iliadou" userId="84ad89be-a8fa-48d1-87f8-aadfbc3f654d" providerId="ADAL" clId="{1C7B7DFF-4876-4872-B263-B399BEFA628B}" dt="2024-10-06T20:28:16.001" v="16" actId="26606"/>
          <ac:spMkLst>
            <pc:docMk/>
            <pc:sldMk cId="1096850471" sldId="257"/>
            <ac:spMk id="15" creationId="{35B16301-FB18-48BA-A6DD-C37CAF6F9A18}"/>
          </ac:spMkLst>
        </pc:spChg>
        <pc:spChg chg="add">
          <ac:chgData name="Foteini Iliadou" userId="84ad89be-a8fa-48d1-87f8-aadfbc3f654d" providerId="ADAL" clId="{1C7B7DFF-4876-4872-B263-B399BEFA628B}" dt="2024-10-06T20:28:16.001" v="16" actId="26606"/>
          <ac:spMkLst>
            <pc:docMk/>
            <pc:sldMk cId="1096850471" sldId="257"/>
            <ac:spMk id="17" creationId="{C3C0D90E-074A-4F52-9B11-B52BEF4BCBE5}"/>
          </ac:spMkLst>
        </pc:spChg>
        <pc:spChg chg="add">
          <ac:chgData name="Foteini Iliadou" userId="84ad89be-a8fa-48d1-87f8-aadfbc3f654d" providerId="ADAL" clId="{1C7B7DFF-4876-4872-B263-B399BEFA628B}" dt="2024-10-06T20:28:16.001" v="16" actId="26606"/>
          <ac:spMkLst>
            <pc:docMk/>
            <pc:sldMk cId="1096850471" sldId="257"/>
            <ac:spMk id="19" creationId="{CABBD4C1-E6F8-46F6-8152-A8A97490BF4D}"/>
          </ac:spMkLst>
        </pc:spChg>
        <pc:spChg chg="add">
          <ac:chgData name="Foteini Iliadou" userId="84ad89be-a8fa-48d1-87f8-aadfbc3f654d" providerId="ADAL" clId="{1C7B7DFF-4876-4872-B263-B399BEFA628B}" dt="2024-10-06T20:28:16.001" v="16" actId="26606"/>
          <ac:spMkLst>
            <pc:docMk/>
            <pc:sldMk cId="1096850471" sldId="257"/>
            <ac:spMk id="21" creationId="{83BA5EF5-1FE9-4BF9-83BB-269BCDDF6156}"/>
          </ac:spMkLst>
        </pc:spChg>
        <pc:spChg chg="add">
          <ac:chgData name="Foteini Iliadou" userId="84ad89be-a8fa-48d1-87f8-aadfbc3f654d" providerId="ADAL" clId="{1C7B7DFF-4876-4872-B263-B399BEFA628B}" dt="2024-10-06T20:28:16.001" v="16" actId="26606"/>
          <ac:spMkLst>
            <pc:docMk/>
            <pc:sldMk cId="1096850471" sldId="257"/>
            <ac:spMk id="25" creationId="{88853921-7BC9-4BDE-ACAB-133C683C82D6}"/>
          </ac:spMkLst>
        </pc:spChg>
        <pc:spChg chg="add">
          <ac:chgData name="Foteini Iliadou" userId="84ad89be-a8fa-48d1-87f8-aadfbc3f654d" providerId="ADAL" clId="{1C7B7DFF-4876-4872-B263-B399BEFA628B}" dt="2024-10-06T20:28:16.001" v="16" actId="26606"/>
          <ac:spMkLst>
            <pc:docMk/>
            <pc:sldMk cId="1096850471" sldId="257"/>
            <ac:spMk id="27" creationId="{09192968-3AE7-4470-A61C-97294BB92731}"/>
          </ac:spMkLst>
        </pc:spChg>
        <pc:spChg chg="add">
          <ac:chgData name="Foteini Iliadou" userId="84ad89be-a8fa-48d1-87f8-aadfbc3f654d" providerId="ADAL" clId="{1C7B7DFF-4876-4872-B263-B399BEFA628B}" dt="2024-10-06T20:28:16.001" v="16" actId="26606"/>
          <ac:spMkLst>
            <pc:docMk/>
            <pc:sldMk cId="1096850471" sldId="257"/>
            <ac:spMk id="29" creationId="{3AB72E55-43E4-4356-BFE8-E2102CB0B505}"/>
          </ac:spMkLst>
        </pc:spChg>
        <pc:cxnChg chg="add">
          <ac:chgData name="Foteini Iliadou" userId="84ad89be-a8fa-48d1-87f8-aadfbc3f654d" providerId="ADAL" clId="{1C7B7DFF-4876-4872-B263-B399BEFA628B}" dt="2024-10-06T20:28:16.001" v="16" actId="26606"/>
          <ac:cxnSpMkLst>
            <pc:docMk/>
            <pc:sldMk cId="1096850471" sldId="257"/>
            <ac:cxnSpMk id="23" creationId="{4B3BCACB-5880-460B-9606-8C433A9AF99D}"/>
          </ac:cxnSpMkLst>
        </pc:cxnChg>
      </pc:sldChg>
      <pc:sldChg chg="addSp modSp add del mod setBg">
        <pc:chgData name="Foteini Iliadou" userId="84ad89be-a8fa-48d1-87f8-aadfbc3f654d" providerId="ADAL" clId="{1C7B7DFF-4876-4872-B263-B399BEFA628B}" dt="2024-09-30T13:11:32.102" v="7" actId="34807"/>
        <pc:sldMkLst>
          <pc:docMk/>
          <pc:sldMk cId="3559041101" sldId="257"/>
        </pc:sldMkLst>
        <pc:spChg chg="mod">
          <ac:chgData name="Foteini Iliadou" userId="84ad89be-a8fa-48d1-87f8-aadfbc3f654d" providerId="ADAL" clId="{1C7B7DFF-4876-4872-B263-B399BEFA628B}" dt="2024-09-30T13:08:42.232" v="2" actId="34807"/>
          <ac:spMkLst>
            <pc:docMk/>
            <pc:sldMk cId="3559041101" sldId="257"/>
            <ac:spMk id="2" creationId="{BE0BBCE8-9BF9-136A-4297-76A4A8D6351D}"/>
          </ac:spMkLst>
        </pc:spChg>
        <pc:spChg chg="mod">
          <ac:chgData name="Foteini Iliadou" userId="84ad89be-a8fa-48d1-87f8-aadfbc3f654d" providerId="ADAL" clId="{1C7B7DFF-4876-4872-B263-B399BEFA628B}" dt="2024-09-30T13:08:42.232" v="2" actId="34807"/>
          <ac:spMkLst>
            <pc:docMk/>
            <pc:sldMk cId="3559041101" sldId="257"/>
            <ac:spMk id="3" creationId="{E97EA7F9-1A19-39DC-06F7-D35762366EA5}"/>
          </ac:spMkLst>
        </pc:spChg>
        <pc:spChg chg="add">
          <ac:chgData name="Foteini Iliadou" userId="84ad89be-a8fa-48d1-87f8-aadfbc3f654d" providerId="ADAL" clId="{1C7B7DFF-4876-4872-B263-B399BEFA628B}" dt="2024-09-30T13:08:42.232" v="2" actId="34807"/>
          <ac:spMkLst>
            <pc:docMk/>
            <pc:sldMk cId="3559041101" sldId="257"/>
            <ac:spMk id="8" creationId="{DBDA151C-5770-45E4-AAFF-59E7F403866D}"/>
          </ac:spMkLst>
        </pc:spChg>
        <pc:cxnChg chg="add">
          <ac:chgData name="Foteini Iliadou" userId="84ad89be-a8fa-48d1-87f8-aadfbc3f654d" providerId="ADAL" clId="{1C7B7DFF-4876-4872-B263-B399BEFA628B}" dt="2024-09-30T13:08:42.232" v="2" actId="34807"/>
          <ac:cxnSpMkLst>
            <pc:docMk/>
            <pc:sldMk cId="3559041101" sldId="257"/>
            <ac:cxnSpMk id="10" creationId="{E62D3963-2153-4637-96E6-E31BD2CE5D0D}"/>
          </ac:cxnSpMkLst>
        </pc:cxnChg>
      </pc:sldChg>
      <pc:sldChg chg="addSp delSp modSp add mod setBg">
        <pc:chgData name="Foteini Iliadou" userId="84ad89be-a8fa-48d1-87f8-aadfbc3f654d" providerId="ADAL" clId="{1C7B7DFF-4876-4872-B263-B399BEFA628B}" dt="2024-10-06T20:28:22.982" v="17" actId="26606"/>
        <pc:sldMkLst>
          <pc:docMk/>
          <pc:sldMk cId="1632190068" sldId="258"/>
        </pc:sldMkLst>
        <pc:spChg chg="mod">
          <ac:chgData name="Foteini Iliadou" userId="84ad89be-a8fa-48d1-87f8-aadfbc3f654d" providerId="ADAL" clId="{1C7B7DFF-4876-4872-B263-B399BEFA628B}" dt="2024-10-06T20:28:22.982" v="17" actId="26606"/>
          <ac:spMkLst>
            <pc:docMk/>
            <pc:sldMk cId="1632190068" sldId="258"/>
            <ac:spMk id="2" creationId="{D1BEB011-16A6-87EE-95FA-1B01B44C5740}"/>
          </ac:spMkLst>
        </pc:spChg>
        <pc:spChg chg="mod">
          <ac:chgData name="Foteini Iliadou" userId="84ad89be-a8fa-48d1-87f8-aadfbc3f654d" providerId="ADAL" clId="{1C7B7DFF-4876-4872-B263-B399BEFA628B}" dt="2024-10-06T20:28:22.982" v="17" actId="26606"/>
          <ac:spMkLst>
            <pc:docMk/>
            <pc:sldMk cId="1632190068" sldId="258"/>
            <ac:spMk id="4" creationId="{3C0EB281-8DE0-D348-FE4C-144F6E1382D8}"/>
          </ac:spMkLst>
        </pc:spChg>
        <pc:spChg chg="add del">
          <ac:chgData name="Foteini Iliadou" userId="84ad89be-a8fa-48d1-87f8-aadfbc3f654d" providerId="ADAL" clId="{1C7B7DFF-4876-4872-B263-B399BEFA628B}" dt="2024-10-06T20:28:22.982" v="17" actId="26606"/>
          <ac:spMkLst>
            <pc:docMk/>
            <pc:sldMk cId="1632190068" sldId="258"/>
            <ac:spMk id="12" creationId="{063F27BC-7079-4FF7-8F7C-ABC82FA3C247}"/>
          </ac:spMkLst>
        </pc:spChg>
        <pc:spChg chg="add">
          <ac:chgData name="Foteini Iliadou" userId="84ad89be-a8fa-48d1-87f8-aadfbc3f654d" providerId="ADAL" clId="{1C7B7DFF-4876-4872-B263-B399BEFA628B}" dt="2024-10-06T20:28:22.982" v="17" actId="26606"/>
          <ac:spMkLst>
            <pc:docMk/>
            <pc:sldMk cId="1632190068" sldId="258"/>
            <ac:spMk id="19" creationId="{4F7EBAE4-9945-4473-9E34-B2C66EA0F03D}"/>
          </ac:spMkLst>
        </pc:spChg>
        <pc:spChg chg="add">
          <ac:chgData name="Foteini Iliadou" userId="84ad89be-a8fa-48d1-87f8-aadfbc3f654d" providerId="ADAL" clId="{1C7B7DFF-4876-4872-B263-B399BEFA628B}" dt="2024-10-06T20:28:22.982" v="17" actId="26606"/>
          <ac:spMkLst>
            <pc:docMk/>
            <pc:sldMk cId="1632190068" sldId="258"/>
            <ac:spMk id="21" creationId="{70BEB1E7-2F88-40BC-B73D-42E5B6F80BFC}"/>
          </ac:spMkLst>
        </pc:spChg>
        <pc:spChg chg="add">
          <ac:chgData name="Foteini Iliadou" userId="84ad89be-a8fa-48d1-87f8-aadfbc3f654d" providerId="ADAL" clId="{1C7B7DFF-4876-4872-B263-B399BEFA628B}" dt="2024-10-06T20:28:22.982" v="17" actId="26606"/>
          <ac:spMkLst>
            <pc:docMk/>
            <pc:sldMk cId="1632190068" sldId="258"/>
            <ac:spMk id="23" creationId="{A7B99495-F43F-4D80-A44F-2CB4764EB90B}"/>
          </ac:spMkLst>
        </pc:spChg>
        <pc:picChg chg="mod ord">
          <ac:chgData name="Foteini Iliadou" userId="84ad89be-a8fa-48d1-87f8-aadfbc3f654d" providerId="ADAL" clId="{1C7B7DFF-4876-4872-B263-B399BEFA628B}" dt="2024-10-06T20:28:22.982" v="17" actId="26606"/>
          <ac:picMkLst>
            <pc:docMk/>
            <pc:sldMk cId="1632190068" sldId="258"/>
            <ac:picMk id="5" creationId="{C3F2CDE7-0BB3-486C-978E-7744A9348597}"/>
          </ac:picMkLst>
        </pc:picChg>
        <pc:cxnChg chg="add del">
          <ac:chgData name="Foteini Iliadou" userId="84ad89be-a8fa-48d1-87f8-aadfbc3f654d" providerId="ADAL" clId="{1C7B7DFF-4876-4872-B263-B399BEFA628B}" dt="2024-10-06T20:28:22.982" v="17" actId="26606"/>
          <ac:cxnSpMkLst>
            <pc:docMk/>
            <pc:sldMk cId="1632190068" sldId="258"/>
            <ac:cxnSpMk id="10" creationId="{118E06E4-607B-144B-382B-AD3D06B1EE8C}"/>
          </ac:cxnSpMkLst>
        </pc:cxnChg>
        <pc:cxnChg chg="add del">
          <ac:chgData name="Foteini Iliadou" userId="84ad89be-a8fa-48d1-87f8-aadfbc3f654d" providerId="ADAL" clId="{1C7B7DFF-4876-4872-B263-B399BEFA628B}" dt="2024-10-06T20:28:22.982" v="17" actId="26606"/>
          <ac:cxnSpMkLst>
            <pc:docMk/>
            <pc:sldMk cId="1632190068" sldId="258"/>
            <ac:cxnSpMk id="14" creationId="{540DBD50-3CB1-A513-2321-1891E3F0954D}"/>
          </ac:cxnSpMkLst>
        </pc:cxnChg>
      </pc:sldChg>
      <pc:sldChg chg="addSp modSp add del mod setBg">
        <pc:chgData name="Foteini Iliadou" userId="84ad89be-a8fa-48d1-87f8-aadfbc3f654d" providerId="ADAL" clId="{1C7B7DFF-4876-4872-B263-B399BEFA628B}" dt="2024-09-30T13:11:32.102" v="7" actId="34807"/>
        <pc:sldMkLst>
          <pc:docMk/>
          <pc:sldMk cId="2286161997" sldId="258"/>
        </pc:sldMkLst>
        <pc:spChg chg="mod">
          <ac:chgData name="Foteini Iliadou" userId="84ad89be-a8fa-48d1-87f8-aadfbc3f654d" providerId="ADAL" clId="{1C7B7DFF-4876-4872-B263-B399BEFA628B}" dt="2024-09-30T13:08:42.232" v="2" actId="34807"/>
          <ac:spMkLst>
            <pc:docMk/>
            <pc:sldMk cId="2286161997" sldId="258"/>
            <ac:spMk id="2" creationId="{53E93FF4-39DC-EA1E-DBC9-610D17821731}"/>
          </ac:spMkLst>
        </pc:spChg>
        <pc:spChg chg="mod">
          <ac:chgData name="Foteini Iliadou" userId="84ad89be-a8fa-48d1-87f8-aadfbc3f654d" providerId="ADAL" clId="{1C7B7DFF-4876-4872-B263-B399BEFA628B}" dt="2024-09-30T13:08:42.232" v="2" actId="34807"/>
          <ac:spMkLst>
            <pc:docMk/>
            <pc:sldMk cId="2286161997" sldId="258"/>
            <ac:spMk id="3" creationId="{AAA07B1E-9065-C4D4-C03A-066D05AD72DB}"/>
          </ac:spMkLst>
        </pc:spChg>
        <pc:spChg chg="add">
          <ac:chgData name="Foteini Iliadou" userId="84ad89be-a8fa-48d1-87f8-aadfbc3f654d" providerId="ADAL" clId="{1C7B7DFF-4876-4872-B263-B399BEFA628B}" dt="2024-09-30T13:08:42.232" v="2" actId="34807"/>
          <ac:spMkLst>
            <pc:docMk/>
            <pc:sldMk cId="2286161997" sldId="258"/>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2966129314" sldId="258"/>
        </pc:sldMkLst>
        <pc:spChg chg="mod">
          <ac:chgData name="Foteini Iliadou" userId="84ad89be-a8fa-48d1-87f8-aadfbc3f654d" providerId="ADAL" clId="{1C7B7DFF-4876-4872-B263-B399BEFA628B}" dt="2024-09-30T13:11:32.102" v="7" actId="34807"/>
          <ac:spMkLst>
            <pc:docMk/>
            <pc:sldMk cId="2966129314" sldId="258"/>
            <ac:spMk id="2" creationId="{66D70951-145E-1596-8A36-3CA851E42035}"/>
          </ac:spMkLst>
        </pc:spChg>
        <pc:spChg chg="mod">
          <ac:chgData name="Foteini Iliadou" userId="84ad89be-a8fa-48d1-87f8-aadfbc3f654d" providerId="ADAL" clId="{1C7B7DFF-4876-4872-B263-B399BEFA628B}" dt="2024-09-30T13:11:32.102" v="7" actId="34807"/>
          <ac:spMkLst>
            <pc:docMk/>
            <pc:sldMk cId="2966129314" sldId="258"/>
            <ac:spMk id="3" creationId="{5BC9696B-A13A-B975-F56C-7CEFAC9C7832}"/>
          </ac:spMkLst>
        </pc:spChg>
        <pc:spChg chg="add">
          <ac:chgData name="Foteini Iliadou" userId="84ad89be-a8fa-48d1-87f8-aadfbc3f654d" providerId="ADAL" clId="{1C7B7DFF-4876-4872-B263-B399BEFA628B}" dt="2024-09-30T13:11:32.102" v="7" actId="34807"/>
          <ac:spMkLst>
            <pc:docMk/>
            <pc:sldMk cId="2966129314" sldId="258"/>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540437240" sldId="259"/>
        </pc:sldMkLst>
        <pc:spChg chg="mod ord">
          <ac:chgData name="Foteini Iliadou" userId="84ad89be-a8fa-48d1-87f8-aadfbc3f654d" providerId="ADAL" clId="{1C7B7DFF-4876-4872-B263-B399BEFA628B}" dt="2024-09-30T13:08:42.232" v="2" actId="34807"/>
          <ac:spMkLst>
            <pc:docMk/>
            <pc:sldMk cId="540437240" sldId="259"/>
            <ac:spMk id="2" creationId="{C07D8FFA-1F7E-127F-0F40-65EF5B02ADE9}"/>
          </ac:spMkLst>
        </pc:spChg>
        <pc:spChg chg="mod">
          <ac:chgData name="Foteini Iliadou" userId="84ad89be-a8fa-48d1-87f8-aadfbc3f654d" providerId="ADAL" clId="{1C7B7DFF-4876-4872-B263-B399BEFA628B}" dt="2024-09-30T13:08:42.232" v="2" actId="34807"/>
          <ac:spMkLst>
            <pc:docMk/>
            <pc:sldMk cId="540437240" sldId="259"/>
            <ac:spMk id="4" creationId="{7F695DD9-B144-7099-991D-0E7ED83C3C10}"/>
          </ac:spMkLst>
        </pc:spChg>
        <pc:spChg chg="add">
          <ac:chgData name="Foteini Iliadou" userId="84ad89be-a8fa-48d1-87f8-aadfbc3f654d" providerId="ADAL" clId="{1C7B7DFF-4876-4872-B263-B399BEFA628B}" dt="2024-09-30T13:08:42.232" v="2" actId="34807"/>
          <ac:spMkLst>
            <pc:docMk/>
            <pc:sldMk cId="540437240" sldId="259"/>
            <ac:spMk id="12" creationId="{8FCE029E-5073-4498-8104-8427AA987352}"/>
          </ac:spMkLst>
        </pc:spChg>
        <pc:picChg chg="mod">
          <ac:chgData name="Foteini Iliadou" userId="84ad89be-a8fa-48d1-87f8-aadfbc3f654d" providerId="ADAL" clId="{1C7B7DFF-4876-4872-B263-B399BEFA628B}" dt="2024-09-30T13:08:42.232" v="2" actId="34807"/>
          <ac:picMkLst>
            <pc:docMk/>
            <pc:sldMk cId="540437240" sldId="259"/>
            <ac:picMk id="5" creationId="{E01D86B3-7806-41BA-AE20-7C33C96271DF}"/>
          </ac:picMkLst>
        </pc:picChg>
        <pc:cxnChg chg="add">
          <ac:chgData name="Foteini Iliadou" userId="84ad89be-a8fa-48d1-87f8-aadfbc3f654d" providerId="ADAL" clId="{1C7B7DFF-4876-4872-B263-B399BEFA628B}" dt="2024-09-30T13:08:42.232" v="2" actId="34807"/>
          <ac:cxnSpMkLst>
            <pc:docMk/>
            <pc:sldMk cId="540437240" sldId="259"/>
            <ac:cxnSpMk id="10" creationId="{118E06E4-607B-144B-382B-AD3D06B1EE8C}"/>
          </ac:cxnSpMkLst>
        </pc:cxnChg>
        <pc:cxnChg chg="add">
          <ac:chgData name="Foteini Iliadou" userId="84ad89be-a8fa-48d1-87f8-aadfbc3f654d" providerId="ADAL" clId="{1C7B7DFF-4876-4872-B263-B399BEFA628B}" dt="2024-09-30T13:08:42.232" v="2" actId="34807"/>
          <ac:cxnSpMkLst>
            <pc:docMk/>
            <pc:sldMk cId="540437240" sldId="259"/>
            <ac:cxnSpMk id="14" creationId="{BEFF515C-2521-4964-9DAC-2BFB8EC86AE4}"/>
          </ac:cxnSpMkLst>
        </pc:cxnChg>
      </pc:sldChg>
      <pc:sldChg chg="addSp delSp modSp add mod setBg">
        <pc:chgData name="Foteini Iliadou" userId="84ad89be-a8fa-48d1-87f8-aadfbc3f654d" providerId="ADAL" clId="{1C7B7DFF-4876-4872-B263-B399BEFA628B}" dt="2024-10-07T10:33:48.859" v="255" actId="20577"/>
        <pc:sldMkLst>
          <pc:docMk/>
          <pc:sldMk cId="3671910901" sldId="259"/>
        </pc:sldMkLst>
        <pc:spChg chg="mod">
          <ac:chgData name="Foteini Iliadou" userId="84ad89be-a8fa-48d1-87f8-aadfbc3f654d" providerId="ADAL" clId="{1C7B7DFF-4876-4872-B263-B399BEFA628B}" dt="2024-10-06T20:28:43.975" v="23" actId="26606"/>
          <ac:spMkLst>
            <pc:docMk/>
            <pc:sldMk cId="3671910901" sldId="259"/>
            <ac:spMk id="2" creationId="{68680DF1-9267-6A8F-EBC2-2755B09548F8}"/>
          </ac:spMkLst>
        </pc:spChg>
        <pc:spChg chg="add del mod">
          <ac:chgData name="Foteini Iliadou" userId="84ad89be-a8fa-48d1-87f8-aadfbc3f654d" providerId="ADAL" clId="{1C7B7DFF-4876-4872-B263-B399BEFA628B}" dt="2024-10-06T20:28:43.999" v="24" actId="26606"/>
          <ac:spMkLst>
            <pc:docMk/>
            <pc:sldMk cId="3671910901" sldId="259"/>
            <ac:spMk id="3" creationId="{67E5EFE8-89FD-6887-F056-2BBEDAA533A5}"/>
          </ac:spMkLst>
        </pc:spChg>
        <pc:spChg chg="add del">
          <ac:chgData name="Foteini Iliadou" userId="84ad89be-a8fa-48d1-87f8-aadfbc3f654d" providerId="ADAL" clId="{1C7B7DFF-4876-4872-B263-B399BEFA628B}" dt="2024-10-06T20:28:43.999" v="24" actId="26606"/>
          <ac:spMkLst>
            <pc:docMk/>
            <pc:sldMk cId="3671910901" sldId="259"/>
            <ac:spMk id="8" creationId="{1653AE3C-AC4F-907C-B473-B9A30D21506F}"/>
          </ac:spMkLst>
        </pc:spChg>
        <pc:spChg chg="add del">
          <ac:chgData name="Foteini Iliadou" userId="84ad89be-a8fa-48d1-87f8-aadfbc3f654d" providerId="ADAL" clId="{1C7B7DFF-4876-4872-B263-B399BEFA628B}" dt="2024-10-06T20:28:32.621" v="19" actId="26606"/>
          <ac:spMkLst>
            <pc:docMk/>
            <pc:sldMk cId="3671910901" sldId="259"/>
            <ac:spMk id="15" creationId="{6A84B152-3496-4C52-AF08-97AFFC09DD2C}"/>
          </ac:spMkLst>
        </pc:spChg>
        <pc:spChg chg="add del">
          <ac:chgData name="Foteini Iliadou" userId="84ad89be-a8fa-48d1-87f8-aadfbc3f654d" providerId="ADAL" clId="{1C7B7DFF-4876-4872-B263-B399BEFA628B}" dt="2024-10-06T20:28:32.621" v="19" actId="26606"/>
          <ac:spMkLst>
            <pc:docMk/>
            <pc:sldMk cId="3671910901" sldId="259"/>
            <ac:spMk id="17" creationId="{6B2ADB95-0FA3-4BD7-A8AC-89D014A83E5B}"/>
          </ac:spMkLst>
        </pc:spChg>
        <pc:spChg chg="add del">
          <ac:chgData name="Foteini Iliadou" userId="84ad89be-a8fa-48d1-87f8-aadfbc3f654d" providerId="ADAL" clId="{1C7B7DFF-4876-4872-B263-B399BEFA628B}" dt="2024-10-06T20:28:32.621" v="19" actId="26606"/>
          <ac:spMkLst>
            <pc:docMk/>
            <pc:sldMk cId="3671910901" sldId="259"/>
            <ac:spMk id="19" creationId="{C924DBCE-E731-4B22-8181-A39C1D86276C}"/>
          </ac:spMkLst>
        </pc:spChg>
        <pc:spChg chg="add del">
          <ac:chgData name="Foteini Iliadou" userId="84ad89be-a8fa-48d1-87f8-aadfbc3f654d" providerId="ADAL" clId="{1C7B7DFF-4876-4872-B263-B399BEFA628B}" dt="2024-10-06T20:28:32.621" v="19" actId="26606"/>
          <ac:spMkLst>
            <pc:docMk/>
            <pc:sldMk cId="3671910901" sldId="259"/>
            <ac:spMk id="21" creationId="{4CBF9756-6AC8-4C65-84DF-56FBFFA1D873}"/>
          </ac:spMkLst>
        </pc:spChg>
        <pc:spChg chg="add del">
          <ac:chgData name="Foteini Iliadou" userId="84ad89be-a8fa-48d1-87f8-aadfbc3f654d" providerId="ADAL" clId="{1C7B7DFF-4876-4872-B263-B399BEFA628B}" dt="2024-10-06T20:28:32.621" v="19" actId="26606"/>
          <ac:spMkLst>
            <pc:docMk/>
            <pc:sldMk cId="3671910901" sldId="259"/>
            <ac:spMk id="23" creationId="{2D385988-EAAF-4C27-AF8A-2BFBECAF3D4F}"/>
          </ac:spMkLst>
        </pc:spChg>
        <pc:spChg chg="add del">
          <ac:chgData name="Foteini Iliadou" userId="84ad89be-a8fa-48d1-87f8-aadfbc3f654d" providerId="ADAL" clId="{1C7B7DFF-4876-4872-B263-B399BEFA628B}" dt="2024-10-06T20:28:32.621" v="19" actId="26606"/>
          <ac:spMkLst>
            <pc:docMk/>
            <pc:sldMk cId="3671910901" sldId="259"/>
            <ac:spMk id="27" creationId="{B621D332-7329-4994-8836-C429A51B7549}"/>
          </ac:spMkLst>
        </pc:spChg>
        <pc:spChg chg="add del">
          <ac:chgData name="Foteini Iliadou" userId="84ad89be-a8fa-48d1-87f8-aadfbc3f654d" providerId="ADAL" clId="{1C7B7DFF-4876-4872-B263-B399BEFA628B}" dt="2024-10-06T20:28:32.621" v="19" actId="26606"/>
          <ac:spMkLst>
            <pc:docMk/>
            <pc:sldMk cId="3671910901" sldId="259"/>
            <ac:spMk id="29" creationId="{2D20F754-35A9-4508-BE3C-C59996D1437B}"/>
          </ac:spMkLst>
        </pc:spChg>
        <pc:spChg chg="add del">
          <ac:chgData name="Foteini Iliadou" userId="84ad89be-a8fa-48d1-87f8-aadfbc3f654d" providerId="ADAL" clId="{1C7B7DFF-4876-4872-B263-B399BEFA628B}" dt="2024-10-06T20:28:34.304" v="21" actId="26606"/>
          <ac:spMkLst>
            <pc:docMk/>
            <pc:sldMk cId="3671910901" sldId="259"/>
            <ac:spMk id="31" creationId="{4F7EBAE4-9945-4473-9E34-B2C66EA0F03D}"/>
          </ac:spMkLst>
        </pc:spChg>
        <pc:spChg chg="add del">
          <ac:chgData name="Foteini Iliadou" userId="84ad89be-a8fa-48d1-87f8-aadfbc3f654d" providerId="ADAL" clId="{1C7B7DFF-4876-4872-B263-B399BEFA628B}" dt="2024-10-06T20:28:34.304" v="21" actId="26606"/>
          <ac:spMkLst>
            <pc:docMk/>
            <pc:sldMk cId="3671910901" sldId="259"/>
            <ac:spMk id="33" creationId="{70BEB1E7-2F88-40BC-B73D-42E5B6F80BFC}"/>
          </ac:spMkLst>
        </pc:spChg>
        <pc:spChg chg="add del">
          <ac:chgData name="Foteini Iliadou" userId="84ad89be-a8fa-48d1-87f8-aadfbc3f654d" providerId="ADAL" clId="{1C7B7DFF-4876-4872-B263-B399BEFA628B}" dt="2024-10-06T20:28:34.304" v="21" actId="26606"/>
          <ac:spMkLst>
            <pc:docMk/>
            <pc:sldMk cId="3671910901" sldId="259"/>
            <ac:spMk id="34" creationId="{A7B99495-F43F-4D80-A44F-2CB4764EB90B}"/>
          </ac:spMkLst>
        </pc:spChg>
        <pc:spChg chg="add del">
          <ac:chgData name="Foteini Iliadou" userId="84ad89be-a8fa-48d1-87f8-aadfbc3f654d" providerId="ADAL" clId="{1C7B7DFF-4876-4872-B263-B399BEFA628B}" dt="2024-10-06T20:28:43.975" v="23" actId="26606"/>
          <ac:spMkLst>
            <pc:docMk/>
            <pc:sldMk cId="3671910901" sldId="259"/>
            <ac:spMk id="37" creationId="{6A84B152-3496-4C52-AF08-97AFFC09DD2C}"/>
          </ac:spMkLst>
        </pc:spChg>
        <pc:spChg chg="add del">
          <ac:chgData name="Foteini Iliadou" userId="84ad89be-a8fa-48d1-87f8-aadfbc3f654d" providerId="ADAL" clId="{1C7B7DFF-4876-4872-B263-B399BEFA628B}" dt="2024-10-06T20:28:43.975" v="23" actId="26606"/>
          <ac:spMkLst>
            <pc:docMk/>
            <pc:sldMk cId="3671910901" sldId="259"/>
            <ac:spMk id="38" creationId="{6B2ADB95-0FA3-4BD7-A8AC-89D014A83E5B}"/>
          </ac:spMkLst>
        </pc:spChg>
        <pc:spChg chg="add del">
          <ac:chgData name="Foteini Iliadou" userId="84ad89be-a8fa-48d1-87f8-aadfbc3f654d" providerId="ADAL" clId="{1C7B7DFF-4876-4872-B263-B399BEFA628B}" dt="2024-10-06T20:28:43.975" v="23" actId="26606"/>
          <ac:spMkLst>
            <pc:docMk/>
            <pc:sldMk cId="3671910901" sldId="259"/>
            <ac:spMk id="39" creationId="{C924DBCE-E731-4B22-8181-A39C1D86276C}"/>
          </ac:spMkLst>
        </pc:spChg>
        <pc:spChg chg="add del">
          <ac:chgData name="Foteini Iliadou" userId="84ad89be-a8fa-48d1-87f8-aadfbc3f654d" providerId="ADAL" clId="{1C7B7DFF-4876-4872-B263-B399BEFA628B}" dt="2024-10-06T20:28:43.975" v="23" actId="26606"/>
          <ac:spMkLst>
            <pc:docMk/>
            <pc:sldMk cId="3671910901" sldId="259"/>
            <ac:spMk id="40" creationId="{4CBF9756-6AC8-4C65-84DF-56FBFFA1D873}"/>
          </ac:spMkLst>
        </pc:spChg>
        <pc:spChg chg="add del">
          <ac:chgData name="Foteini Iliadou" userId="84ad89be-a8fa-48d1-87f8-aadfbc3f654d" providerId="ADAL" clId="{1C7B7DFF-4876-4872-B263-B399BEFA628B}" dt="2024-10-06T20:28:43.975" v="23" actId="26606"/>
          <ac:spMkLst>
            <pc:docMk/>
            <pc:sldMk cId="3671910901" sldId="259"/>
            <ac:spMk id="42" creationId="{2D385988-EAAF-4C27-AF8A-2BFBECAF3D4F}"/>
          </ac:spMkLst>
        </pc:spChg>
        <pc:spChg chg="add del">
          <ac:chgData name="Foteini Iliadou" userId="84ad89be-a8fa-48d1-87f8-aadfbc3f654d" providerId="ADAL" clId="{1C7B7DFF-4876-4872-B263-B399BEFA628B}" dt="2024-10-06T20:28:43.975" v="23" actId="26606"/>
          <ac:spMkLst>
            <pc:docMk/>
            <pc:sldMk cId="3671910901" sldId="259"/>
            <ac:spMk id="44" creationId="{B621D332-7329-4994-8836-C429A51B7549}"/>
          </ac:spMkLst>
        </pc:spChg>
        <pc:spChg chg="add del">
          <ac:chgData name="Foteini Iliadou" userId="84ad89be-a8fa-48d1-87f8-aadfbc3f654d" providerId="ADAL" clId="{1C7B7DFF-4876-4872-B263-B399BEFA628B}" dt="2024-10-06T20:28:43.975" v="23" actId="26606"/>
          <ac:spMkLst>
            <pc:docMk/>
            <pc:sldMk cId="3671910901" sldId="259"/>
            <ac:spMk id="45" creationId="{2D20F754-35A9-4508-BE3C-C59996D1437B}"/>
          </ac:spMkLst>
        </pc:spChg>
        <pc:spChg chg="add">
          <ac:chgData name="Foteini Iliadou" userId="84ad89be-a8fa-48d1-87f8-aadfbc3f654d" providerId="ADAL" clId="{1C7B7DFF-4876-4872-B263-B399BEFA628B}" dt="2024-10-06T20:28:43.999" v="24" actId="26606"/>
          <ac:spMkLst>
            <pc:docMk/>
            <pc:sldMk cId="3671910901" sldId="259"/>
            <ac:spMk id="48" creationId="{1653AE3C-AC4F-907C-B473-B9A30D21506F}"/>
          </ac:spMkLst>
        </pc:spChg>
        <pc:graphicFrameChg chg="add del">
          <ac:chgData name="Foteini Iliadou" userId="84ad89be-a8fa-48d1-87f8-aadfbc3f654d" providerId="ADAL" clId="{1C7B7DFF-4876-4872-B263-B399BEFA628B}" dt="2024-10-06T20:28:32.621" v="19" actId="26606"/>
          <ac:graphicFrameMkLst>
            <pc:docMk/>
            <pc:sldMk cId="3671910901" sldId="259"/>
            <ac:graphicFrameMk id="10" creationId="{3ECCF856-26CB-AC73-8AC4-21DC1E292FC9}"/>
          </ac:graphicFrameMkLst>
        </pc:graphicFrameChg>
        <pc:graphicFrameChg chg="add del">
          <ac:chgData name="Foteini Iliadou" userId="84ad89be-a8fa-48d1-87f8-aadfbc3f654d" providerId="ADAL" clId="{1C7B7DFF-4876-4872-B263-B399BEFA628B}" dt="2024-10-06T20:28:34.304" v="21" actId="26606"/>
          <ac:graphicFrameMkLst>
            <pc:docMk/>
            <pc:sldMk cId="3671910901" sldId="259"/>
            <ac:graphicFrameMk id="35" creationId="{A76A03D4-39C5-8686-26DB-7F1CAF38F8F1}"/>
          </ac:graphicFrameMkLst>
        </pc:graphicFrameChg>
        <pc:graphicFrameChg chg="add del">
          <ac:chgData name="Foteini Iliadou" userId="84ad89be-a8fa-48d1-87f8-aadfbc3f654d" providerId="ADAL" clId="{1C7B7DFF-4876-4872-B263-B399BEFA628B}" dt="2024-10-06T20:28:43.975" v="23" actId="26606"/>
          <ac:graphicFrameMkLst>
            <pc:docMk/>
            <pc:sldMk cId="3671910901" sldId="259"/>
            <ac:graphicFrameMk id="46" creationId="{3ECCF856-26CB-AC73-8AC4-21DC1E292FC9}"/>
          </ac:graphicFrameMkLst>
        </pc:graphicFrameChg>
        <pc:graphicFrameChg chg="add mod">
          <ac:chgData name="Foteini Iliadou" userId="84ad89be-a8fa-48d1-87f8-aadfbc3f654d" providerId="ADAL" clId="{1C7B7DFF-4876-4872-B263-B399BEFA628B}" dt="2024-10-07T10:33:48.859" v="255" actId="20577"/>
          <ac:graphicFrameMkLst>
            <pc:docMk/>
            <pc:sldMk cId="3671910901" sldId="259"/>
            <ac:graphicFrameMk id="49" creationId="{3512B902-DA5D-897C-41A4-CFAC34F87906}"/>
          </ac:graphicFrameMkLst>
        </pc:graphicFrameChg>
        <pc:picChg chg="add del">
          <ac:chgData name="Foteini Iliadou" userId="84ad89be-a8fa-48d1-87f8-aadfbc3f654d" providerId="ADAL" clId="{1C7B7DFF-4876-4872-B263-B399BEFA628B}" dt="2024-10-06T20:28:32.621" v="19" actId="26606"/>
          <ac:picMkLst>
            <pc:docMk/>
            <pc:sldMk cId="3671910901" sldId="259"/>
            <ac:picMk id="11" creationId="{3E702A4C-93FE-6A5F-AA97-B3E2B1DE9FAE}"/>
          </ac:picMkLst>
        </pc:picChg>
        <pc:picChg chg="add del">
          <ac:chgData name="Foteini Iliadou" userId="84ad89be-a8fa-48d1-87f8-aadfbc3f654d" providerId="ADAL" clId="{1C7B7DFF-4876-4872-B263-B399BEFA628B}" dt="2024-10-06T20:28:34.304" v="21" actId="26606"/>
          <ac:picMkLst>
            <pc:docMk/>
            <pc:sldMk cId="3671910901" sldId="259"/>
            <ac:picMk id="32" creationId="{B45A2336-E245-8209-D1E9-0F778E655362}"/>
          </ac:picMkLst>
        </pc:picChg>
        <pc:picChg chg="add del">
          <ac:chgData name="Foteini Iliadou" userId="84ad89be-a8fa-48d1-87f8-aadfbc3f654d" providerId="ADAL" clId="{1C7B7DFF-4876-4872-B263-B399BEFA628B}" dt="2024-10-06T20:28:43.975" v="23" actId="26606"/>
          <ac:picMkLst>
            <pc:docMk/>
            <pc:sldMk cId="3671910901" sldId="259"/>
            <ac:picMk id="41" creationId="{3E702A4C-93FE-6A5F-AA97-B3E2B1DE9FAE}"/>
          </ac:picMkLst>
        </pc:picChg>
        <pc:cxnChg chg="add del">
          <ac:chgData name="Foteini Iliadou" userId="84ad89be-a8fa-48d1-87f8-aadfbc3f654d" providerId="ADAL" clId="{1C7B7DFF-4876-4872-B263-B399BEFA628B}" dt="2024-10-06T20:28:32.621" v="19" actId="26606"/>
          <ac:cxnSpMkLst>
            <pc:docMk/>
            <pc:sldMk cId="3671910901" sldId="259"/>
            <ac:cxnSpMk id="25" creationId="{43621FD4-D14D-45D5-9A57-9A2DE5EA59C0}"/>
          </ac:cxnSpMkLst>
        </pc:cxnChg>
        <pc:cxnChg chg="add del">
          <ac:chgData name="Foteini Iliadou" userId="84ad89be-a8fa-48d1-87f8-aadfbc3f654d" providerId="ADAL" clId="{1C7B7DFF-4876-4872-B263-B399BEFA628B}" dt="2024-10-06T20:28:43.975" v="23" actId="26606"/>
          <ac:cxnSpMkLst>
            <pc:docMk/>
            <pc:sldMk cId="3671910901" sldId="259"/>
            <ac:cxnSpMk id="43" creationId="{43621FD4-D14D-45D5-9A57-9A2DE5EA59C0}"/>
          </ac:cxnSpMkLst>
        </pc:cxnChg>
      </pc:sldChg>
      <pc:sldChg chg="addSp modSp add del mod setBg">
        <pc:chgData name="Foteini Iliadou" userId="84ad89be-a8fa-48d1-87f8-aadfbc3f654d" providerId="ADAL" clId="{1C7B7DFF-4876-4872-B263-B399BEFA628B}" dt="2024-10-06T20:27:02.954" v="10" actId="34807"/>
        <pc:sldMkLst>
          <pc:docMk/>
          <pc:sldMk cId="3816959209" sldId="259"/>
        </pc:sldMkLst>
        <pc:spChg chg="mod">
          <ac:chgData name="Foteini Iliadou" userId="84ad89be-a8fa-48d1-87f8-aadfbc3f654d" providerId="ADAL" clId="{1C7B7DFF-4876-4872-B263-B399BEFA628B}" dt="2024-09-30T13:11:32.102" v="7" actId="34807"/>
          <ac:spMkLst>
            <pc:docMk/>
            <pc:sldMk cId="3816959209" sldId="259"/>
            <ac:spMk id="2" creationId="{92B336D2-41D2-20EA-9268-39FD438117BC}"/>
          </ac:spMkLst>
        </pc:spChg>
        <pc:spChg chg="mod">
          <ac:chgData name="Foteini Iliadou" userId="84ad89be-a8fa-48d1-87f8-aadfbc3f654d" providerId="ADAL" clId="{1C7B7DFF-4876-4872-B263-B399BEFA628B}" dt="2024-09-30T13:11:32.102" v="7" actId="34807"/>
          <ac:spMkLst>
            <pc:docMk/>
            <pc:sldMk cId="3816959209" sldId="259"/>
            <ac:spMk id="3" creationId="{0C1BDB50-DCD1-F0BF-2004-73ED65FB7A05}"/>
          </ac:spMkLst>
        </pc:spChg>
        <pc:spChg chg="add">
          <ac:chgData name="Foteini Iliadou" userId="84ad89be-a8fa-48d1-87f8-aadfbc3f654d" providerId="ADAL" clId="{1C7B7DFF-4876-4872-B263-B399BEFA628B}" dt="2024-09-30T13:11:32.102" v="7" actId="34807"/>
          <ac:spMkLst>
            <pc:docMk/>
            <pc:sldMk cId="3816959209" sldId="259"/>
            <ac:spMk id="8" creationId="{1653AE3C-AC4F-907C-B473-B9A30D21506F}"/>
          </ac:spMkLst>
        </pc:spChg>
      </pc:sldChg>
      <pc:sldChg chg="addSp modSp add mod setBg">
        <pc:chgData name="Foteini Iliadou" userId="84ad89be-a8fa-48d1-87f8-aadfbc3f654d" providerId="ADAL" clId="{1C7B7DFF-4876-4872-B263-B399BEFA628B}" dt="2024-10-06T20:27:02.954" v="10" actId="34807"/>
        <pc:sldMkLst>
          <pc:docMk/>
          <pc:sldMk cId="1390322130" sldId="260"/>
        </pc:sldMkLst>
        <pc:spChg chg="mod ord">
          <ac:chgData name="Foteini Iliadou" userId="84ad89be-a8fa-48d1-87f8-aadfbc3f654d" providerId="ADAL" clId="{1C7B7DFF-4876-4872-B263-B399BEFA628B}" dt="2024-10-06T20:27:02.954" v="10" actId="34807"/>
          <ac:spMkLst>
            <pc:docMk/>
            <pc:sldMk cId="1390322130" sldId="260"/>
            <ac:spMk id="2" creationId="{E21F4371-EC12-FC0B-A57C-2B68088F7928}"/>
          </ac:spMkLst>
        </pc:spChg>
        <pc:spChg chg="mod">
          <ac:chgData name="Foteini Iliadou" userId="84ad89be-a8fa-48d1-87f8-aadfbc3f654d" providerId="ADAL" clId="{1C7B7DFF-4876-4872-B263-B399BEFA628B}" dt="2024-10-06T20:27:02.954" v="10" actId="34807"/>
          <ac:spMkLst>
            <pc:docMk/>
            <pc:sldMk cId="1390322130" sldId="260"/>
            <ac:spMk id="4" creationId="{BCBDA045-D639-01BE-EA16-98F55DBCAD9A}"/>
          </ac:spMkLst>
        </pc:spChg>
        <pc:spChg chg="add">
          <ac:chgData name="Foteini Iliadou" userId="84ad89be-a8fa-48d1-87f8-aadfbc3f654d" providerId="ADAL" clId="{1C7B7DFF-4876-4872-B263-B399BEFA628B}" dt="2024-10-06T20:27:02.954" v="10" actId="34807"/>
          <ac:spMkLst>
            <pc:docMk/>
            <pc:sldMk cId="1390322130" sldId="260"/>
            <ac:spMk id="12" creationId="{744CAA32-F237-419C-A2DD-43C28D920D3C}"/>
          </ac:spMkLst>
        </pc:spChg>
        <pc:picChg chg="mod">
          <ac:chgData name="Foteini Iliadou" userId="84ad89be-a8fa-48d1-87f8-aadfbc3f654d" providerId="ADAL" clId="{1C7B7DFF-4876-4872-B263-B399BEFA628B}" dt="2024-10-06T20:27:02.954" v="10" actId="34807"/>
          <ac:picMkLst>
            <pc:docMk/>
            <pc:sldMk cId="1390322130" sldId="260"/>
            <ac:picMk id="5" creationId="{4F0E5AEA-2D9C-4FE3-B91D-21EF3D1E3266}"/>
          </ac:picMkLst>
        </pc:picChg>
        <pc:cxnChg chg="add">
          <ac:chgData name="Foteini Iliadou" userId="84ad89be-a8fa-48d1-87f8-aadfbc3f654d" providerId="ADAL" clId="{1C7B7DFF-4876-4872-B263-B399BEFA628B}" dt="2024-10-06T20:27:02.954" v="10" actId="34807"/>
          <ac:cxnSpMkLst>
            <pc:docMk/>
            <pc:sldMk cId="1390322130" sldId="260"/>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1390322130" sldId="260"/>
            <ac:cxnSpMk id="14" creationId="{691422F5-4221-4812-AFD9-5479C6D60AD9}"/>
          </ac:cxnSpMkLst>
        </pc:cxnChg>
      </pc:sldChg>
      <pc:sldChg chg="addSp modSp add del mod setBg">
        <pc:chgData name="Foteini Iliadou" userId="84ad89be-a8fa-48d1-87f8-aadfbc3f654d" providerId="ADAL" clId="{1C7B7DFF-4876-4872-B263-B399BEFA628B}" dt="2024-10-06T20:27:02.954" v="10" actId="34807"/>
        <pc:sldMkLst>
          <pc:docMk/>
          <pc:sldMk cId="3761189733" sldId="260"/>
        </pc:sldMkLst>
        <pc:spChg chg="mod">
          <ac:chgData name="Foteini Iliadou" userId="84ad89be-a8fa-48d1-87f8-aadfbc3f654d" providerId="ADAL" clId="{1C7B7DFF-4876-4872-B263-B399BEFA628B}" dt="2024-09-30T13:11:32.102" v="7" actId="34807"/>
          <ac:spMkLst>
            <pc:docMk/>
            <pc:sldMk cId="3761189733" sldId="260"/>
            <ac:spMk id="2" creationId="{9166581F-17C2-5664-FE96-A342DBB1A3A5}"/>
          </ac:spMkLst>
        </pc:spChg>
        <pc:spChg chg="mod">
          <ac:chgData name="Foteini Iliadou" userId="84ad89be-a8fa-48d1-87f8-aadfbc3f654d" providerId="ADAL" clId="{1C7B7DFF-4876-4872-B263-B399BEFA628B}" dt="2024-09-30T13:11:32.102" v="7" actId="34807"/>
          <ac:spMkLst>
            <pc:docMk/>
            <pc:sldMk cId="3761189733" sldId="260"/>
            <ac:spMk id="3" creationId="{0B6011F1-F703-2867-94A6-E429380D7FC4}"/>
          </ac:spMkLst>
        </pc:spChg>
        <pc:spChg chg="add">
          <ac:chgData name="Foteini Iliadou" userId="84ad89be-a8fa-48d1-87f8-aadfbc3f654d" providerId="ADAL" clId="{1C7B7DFF-4876-4872-B263-B399BEFA628B}" dt="2024-09-30T13:11:32.102" v="7" actId="34807"/>
          <ac:spMkLst>
            <pc:docMk/>
            <pc:sldMk cId="3761189733" sldId="260"/>
            <ac:spMk id="8" creationId="{DBDA151C-5770-45E4-AAFF-59E7F403866D}"/>
          </ac:spMkLst>
        </pc:spChg>
        <pc:cxnChg chg="add">
          <ac:chgData name="Foteini Iliadou" userId="84ad89be-a8fa-48d1-87f8-aadfbc3f654d" providerId="ADAL" clId="{1C7B7DFF-4876-4872-B263-B399BEFA628B}" dt="2024-09-30T13:11:32.102" v="7" actId="34807"/>
          <ac:cxnSpMkLst>
            <pc:docMk/>
            <pc:sldMk cId="3761189733" sldId="260"/>
            <ac:cxnSpMk id="10" creationId="{E62D3963-2153-4637-96E6-E31BD2CE5D0D}"/>
          </ac:cxnSpMkLst>
        </pc:cxnChg>
      </pc:sldChg>
      <pc:sldChg chg="addSp modSp add del mod setBg">
        <pc:chgData name="Foteini Iliadou" userId="84ad89be-a8fa-48d1-87f8-aadfbc3f654d" providerId="ADAL" clId="{1C7B7DFF-4876-4872-B263-B399BEFA628B}" dt="2024-09-30T13:11:32.102" v="7" actId="34807"/>
        <pc:sldMkLst>
          <pc:docMk/>
          <pc:sldMk cId="4203550373" sldId="260"/>
        </pc:sldMkLst>
        <pc:spChg chg="mod">
          <ac:chgData name="Foteini Iliadou" userId="84ad89be-a8fa-48d1-87f8-aadfbc3f654d" providerId="ADAL" clId="{1C7B7DFF-4876-4872-B263-B399BEFA628B}" dt="2024-09-30T13:08:42.232" v="2" actId="34807"/>
          <ac:spMkLst>
            <pc:docMk/>
            <pc:sldMk cId="4203550373" sldId="260"/>
            <ac:spMk id="2" creationId="{CBF35EFA-4CA1-1E1A-181B-AD8C6567D680}"/>
          </ac:spMkLst>
        </pc:spChg>
        <pc:spChg chg="mod">
          <ac:chgData name="Foteini Iliadou" userId="84ad89be-a8fa-48d1-87f8-aadfbc3f654d" providerId="ADAL" clId="{1C7B7DFF-4876-4872-B263-B399BEFA628B}" dt="2024-09-30T13:08:42.232" v="2" actId="34807"/>
          <ac:spMkLst>
            <pc:docMk/>
            <pc:sldMk cId="4203550373" sldId="260"/>
            <ac:spMk id="3" creationId="{B2C40DF5-7783-DC78-0056-4475B01676A9}"/>
          </ac:spMkLst>
        </pc:spChg>
        <pc:spChg chg="add">
          <ac:chgData name="Foteini Iliadou" userId="84ad89be-a8fa-48d1-87f8-aadfbc3f654d" providerId="ADAL" clId="{1C7B7DFF-4876-4872-B263-B399BEFA628B}" dt="2024-09-30T13:08:42.232" v="2" actId="34807"/>
          <ac:spMkLst>
            <pc:docMk/>
            <pc:sldMk cId="4203550373" sldId="260"/>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2228697276" sldId="261"/>
        </pc:sldMkLst>
        <pc:spChg chg="mod">
          <ac:chgData name="Foteini Iliadou" userId="84ad89be-a8fa-48d1-87f8-aadfbc3f654d" providerId="ADAL" clId="{1C7B7DFF-4876-4872-B263-B399BEFA628B}" dt="2024-09-30T13:08:42.232" v="2" actId="34807"/>
          <ac:spMkLst>
            <pc:docMk/>
            <pc:sldMk cId="2228697276" sldId="261"/>
            <ac:spMk id="2" creationId="{0844412E-5BC0-7E07-A0A9-A9451D5FD217}"/>
          </ac:spMkLst>
        </pc:spChg>
        <pc:spChg chg="mod">
          <ac:chgData name="Foteini Iliadou" userId="84ad89be-a8fa-48d1-87f8-aadfbc3f654d" providerId="ADAL" clId="{1C7B7DFF-4876-4872-B263-B399BEFA628B}" dt="2024-09-30T13:08:42.232" v="2" actId="34807"/>
          <ac:spMkLst>
            <pc:docMk/>
            <pc:sldMk cId="2228697276" sldId="261"/>
            <ac:spMk id="3" creationId="{526F09E2-590D-2A0F-7D96-55B3491987C8}"/>
          </ac:spMkLst>
        </pc:spChg>
        <pc:spChg chg="add">
          <ac:chgData name="Foteini Iliadou" userId="84ad89be-a8fa-48d1-87f8-aadfbc3f654d" providerId="ADAL" clId="{1C7B7DFF-4876-4872-B263-B399BEFA628B}" dt="2024-09-30T13:08:42.232" v="2" actId="34807"/>
          <ac:spMkLst>
            <pc:docMk/>
            <pc:sldMk cId="2228697276" sldId="261"/>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3478813081" sldId="261"/>
        </pc:sldMkLst>
        <pc:spChg chg="mod">
          <ac:chgData name="Foteini Iliadou" userId="84ad89be-a8fa-48d1-87f8-aadfbc3f654d" providerId="ADAL" clId="{1C7B7DFF-4876-4872-B263-B399BEFA628B}" dt="2024-09-30T13:11:32.102" v="7" actId="34807"/>
          <ac:spMkLst>
            <pc:docMk/>
            <pc:sldMk cId="3478813081" sldId="261"/>
            <ac:spMk id="2" creationId="{6A395E0E-AE61-7427-7CF1-1730C7A201F2}"/>
          </ac:spMkLst>
        </pc:spChg>
        <pc:spChg chg="mod">
          <ac:chgData name="Foteini Iliadou" userId="84ad89be-a8fa-48d1-87f8-aadfbc3f654d" providerId="ADAL" clId="{1C7B7DFF-4876-4872-B263-B399BEFA628B}" dt="2024-09-30T13:11:32.102" v="7" actId="34807"/>
          <ac:spMkLst>
            <pc:docMk/>
            <pc:sldMk cId="3478813081" sldId="261"/>
            <ac:spMk id="3" creationId="{D4B7936B-0734-C461-3CD7-CC4D23F12D02}"/>
          </ac:spMkLst>
        </pc:spChg>
        <pc:spChg chg="add">
          <ac:chgData name="Foteini Iliadou" userId="84ad89be-a8fa-48d1-87f8-aadfbc3f654d" providerId="ADAL" clId="{1C7B7DFF-4876-4872-B263-B399BEFA628B}" dt="2024-09-30T13:11:32.102" v="7" actId="34807"/>
          <ac:spMkLst>
            <pc:docMk/>
            <pc:sldMk cId="3478813081" sldId="261"/>
            <ac:spMk id="8" creationId="{1653AE3C-AC4F-907C-B473-B9A30D21506F}"/>
          </ac:spMkLst>
        </pc:spChg>
      </pc:sldChg>
      <pc:sldChg chg="addSp delSp modSp add mod setBg">
        <pc:chgData name="Foteini Iliadou" userId="84ad89be-a8fa-48d1-87f8-aadfbc3f654d" providerId="ADAL" clId="{1C7B7DFF-4876-4872-B263-B399BEFA628B}" dt="2024-10-06T20:29:17.480" v="29" actId="26606"/>
        <pc:sldMkLst>
          <pc:docMk/>
          <pc:sldMk cId="3502515376" sldId="261"/>
        </pc:sldMkLst>
        <pc:spChg chg="mod ord">
          <ac:chgData name="Foteini Iliadou" userId="84ad89be-a8fa-48d1-87f8-aadfbc3f654d" providerId="ADAL" clId="{1C7B7DFF-4876-4872-B263-B399BEFA628B}" dt="2024-10-06T20:29:17.480" v="29" actId="26606"/>
          <ac:spMkLst>
            <pc:docMk/>
            <pc:sldMk cId="3502515376" sldId="261"/>
            <ac:spMk id="2" creationId="{917C68EB-156A-6451-D402-520B186361FC}"/>
          </ac:spMkLst>
        </pc:spChg>
        <pc:spChg chg="add del mod">
          <ac:chgData name="Foteini Iliadou" userId="84ad89be-a8fa-48d1-87f8-aadfbc3f654d" providerId="ADAL" clId="{1C7B7DFF-4876-4872-B263-B399BEFA628B}" dt="2024-10-06T20:29:17.480" v="29" actId="26606"/>
          <ac:spMkLst>
            <pc:docMk/>
            <pc:sldMk cId="3502515376" sldId="261"/>
            <ac:spMk id="4" creationId="{65691CAB-D3E8-0122-AFF7-7F945C76BBB6}"/>
          </ac:spMkLst>
        </pc:spChg>
        <pc:spChg chg="add del">
          <ac:chgData name="Foteini Iliadou" userId="84ad89be-a8fa-48d1-87f8-aadfbc3f654d" providerId="ADAL" clId="{1C7B7DFF-4876-4872-B263-B399BEFA628B}" dt="2024-10-06T20:29:17.480" v="29" actId="26606"/>
          <ac:spMkLst>
            <pc:docMk/>
            <pc:sldMk cId="3502515376" sldId="261"/>
            <ac:spMk id="12" creationId="{063F27BC-7079-4FF7-8F7C-ABC82FA3C247}"/>
          </ac:spMkLst>
        </pc:spChg>
        <pc:spChg chg="add">
          <ac:chgData name="Foteini Iliadou" userId="84ad89be-a8fa-48d1-87f8-aadfbc3f654d" providerId="ADAL" clId="{1C7B7DFF-4876-4872-B263-B399BEFA628B}" dt="2024-10-06T20:29:17.480" v="29" actId="26606"/>
          <ac:spMkLst>
            <pc:docMk/>
            <pc:sldMk cId="3502515376" sldId="261"/>
            <ac:spMk id="19" creationId="{362810D9-2C5A-477D-949C-C191895477F3}"/>
          </ac:spMkLst>
        </pc:spChg>
        <pc:spChg chg="add">
          <ac:chgData name="Foteini Iliadou" userId="84ad89be-a8fa-48d1-87f8-aadfbc3f654d" providerId="ADAL" clId="{1C7B7DFF-4876-4872-B263-B399BEFA628B}" dt="2024-10-06T20:29:17.480" v="29" actId="26606"/>
          <ac:spMkLst>
            <pc:docMk/>
            <pc:sldMk cId="3502515376" sldId="261"/>
            <ac:spMk id="20" creationId="{65691CAB-D3E8-0122-AFF7-7F945C76BBB6}"/>
          </ac:spMkLst>
        </pc:spChg>
        <pc:spChg chg="add">
          <ac:chgData name="Foteini Iliadou" userId="84ad89be-a8fa-48d1-87f8-aadfbc3f654d" providerId="ADAL" clId="{1C7B7DFF-4876-4872-B263-B399BEFA628B}" dt="2024-10-06T20:29:17.480" v="29" actId="26606"/>
          <ac:spMkLst>
            <pc:docMk/>
            <pc:sldMk cId="3502515376" sldId="261"/>
            <ac:spMk id="21" creationId="{081E4A58-353D-44AE-B2FC-2A74E2E400F7}"/>
          </ac:spMkLst>
        </pc:spChg>
        <pc:graphicFrameChg chg="add del">
          <ac:chgData name="Foteini Iliadou" userId="84ad89be-a8fa-48d1-87f8-aadfbc3f654d" providerId="ADAL" clId="{1C7B7DFF-4876-4872-B263-B399BEFA628B}" dt="2024-10-06T20:29:10.788" v="26" actId="26606"/>
          <ac:graphicFrameMkLst>
            <pc:docMk/>
            <pc:sldMk cId="3502515376" sldId="261"/>
            <ac:graphicFrameMk id="16" creationId="{A7793200-67D7-7DED-E047-29C8C7B6BC7A}"/>
          </ac:graphicFrameMkLst>
        </pc:graphicFrameChg>
        <pc:graphicFrameChg chg="add del">
          <ac:chgData name="Foteini Iliadou" userId="84ad89be-a8fa-48d1-87f8-aadfbc3f654d" providerId="ADAL" clId="{1C7B7DFF-4876-4872-B263-B399BEFA628B}" dt="2024-10-06T20:29:17.464" v="28" actId="26606"/>
          <ac:graphicFrameMkLst>
            <pc:docMk/>
            <pc:sldMk cId="3502515376" sldId="261"/>
            <ac:graphicFrameMk id="18" creationId="{71859961-4BDF-A2F6-65A8-4A2BD2AEC236}"/>
          </ac:graphicFrameMkLst>
        </pc:graphicFrameChg>
        <pc:picChg chg="mod ord">
          <ac:chgData name="Foteini Iliadou" userId="84ad89be-a8fa-48d1-87f8-aadfbc3f654d" providerId="ADAL" clId="{1C7B7DFF-4876-4872-B263-B399BEFA628B}" dt="2024-10-06T20:29:17.480" v="29" actId="26606"/>
          <ac:picMkLst>
            <pc:docMk/>
            <pc:sldMk cId="3502515376" sldId="261"/>
            <ac:picMk id="5" creationId="{929F203F-7F1F-46AB-8879-24FBB169CE6C}"/>
          </ac:picMkLst>
        </pc:picChg>
        <pc:cxnChg chg="add del">
          <ac:chgData name="Foteini Iliadou" userId="84ad89be-a8fa-48d1-87f8-aadfbc3f654d" providerId="ADAL" clId="{1C7B7DFF-4876-4872-B263-B399BEFA628B}" dt="2024-10-06T20:29:17.480" v="29" actId="26606"/>
          <ac:cxnSpMkLst>
            <pc:docMk/>
            <pc:sldMk cId="3502515376" sldId="261"/>
            <ac:cxnSpMk id="10" creationId="{118E06E4-607B-144B-382B-AD3D06B1EE8C}"/>
          </ac:cxnSpMkLst>
        </pc:cxnChg>
        <pc:cxnChg chg="add del">
          <ac:chgData name="Foteini Iliadou" userId="84ad89be-a8fa-48d1-87f8-aadfbc3f654d" providerId="ADAL" clId="{1C7B7DFF-4876-4872-B263-B399BEFA628B}" dt="2024-10-06T20:29:17.480" v="29" actId="26606"/>
          <ac:cxnSpMkLst>
            <pc:docMk/>
            <pc:sldMk cId="3502515376" sldId="261"/>
            <ac:cxnSpMk id="14" creationId="{540DBD50-3CB1-A513-2321-1891E3F0954D}"/>
          </ac:cxnSpMkLst>
        </pc:cxnChg>
      </pc:sldChg>
      <pc:sldChg chg="addSp modSp add del mod setBg">
        <pc:chgData name="Foteini Iliadou" userId="84ad89be-a8fa-48d1-87f8-aadfbc3f654d" providerId="ADAL" clId="{1C7B7DFF-4876-4872-B263-B399BEFA628B}" dt="2024-09-30T13:11:32.102" v="7" actId="34807"/>
        <pc:sldMkLst>
          <pc:docMk/>
          <pc:sldMk cId="234365671" sldId="262"/>
        </pc:sldMkLst>
        <pc:spChg chg="mod ord">
          <ac:chgData name="Foteini Iliadou" userId="84ad89be-a8fa-48d1-87f8-aadfbc3f654d" providerId="ADAL" clId="{1C7B7DFF-4876-4872-B263-B399BEFA628B}" dt="2024-09-30T13:08:42.232" v="2" actId="34807"/>
          <ac:spMkLst>
            <pc:docMk/>
            <pc:sldMk cId="234365671" sldId="262"/>
            <ac:spMk id="2" creationId="{3E34E3CB-173D-D4F0-15FB-DB8CE9FF792B}"/>
          </ac:spMkLst>
        </pc:spChg>
        <pc:spChg chg="mod">
          <ac:chgData name="Foteini Iliadou" userId="84ad89be-a8fa-48d1-87f8-aadfbc3f654d" providerId="ADAL" clId="{1C7B7DFF-4876-4872-B263-B399BEFA628B}" dt="2024-09-30T13:08:42.232" v="2" actId="34807"/>
          <ac:spMkLst>
            <pc:docMk/>
            <pc:sldMk cId="234365671" sldId="262"/>
            <ac:spMk id="4" creationId="{B8E5CDEC-70B7-72FF-913E-F39E272E55D9}"/>
          </ac:spMkLst>
        </pc:spChg>
        <pc:spChg chg="add">
          <ac:chgData name="Foteini Iliadou" userId="84ad89be-a8fa-48d1-87f8-aadfbc3f654d" providerId="ADAL" clId="{1C7B7DFF-4876-4872-B263-B399BEFA628B}" dt="2024-09-30T13:08:42.232" v="2" actId="34807"/>
          <ac:spMkLst>
            <pc:docMk/>
            <pc:sldMk cId="234365671" sldId="262"/>
            <ac:spMk id="12" creationId="{8FCE029E-5073-4498-8104-8427AA987352}"/>
          </ac:spMkLst>
        </pc:spChg>
        <pc:picChg chg="mod">
          <ac:chgData name="Foteini Iliadou" userId="84ad89be-a8fa-48d1-87f8-aadfbc3f654d" providerId="ADAL" clId="{1C7B7DFF-4876-4872-B263-B399BEFA628B}" dt="2024-09-30T13:08:42.232" v="2" actId="34807"/>
          <ac:picMkLst>
            <pc:docMk/>
            <pc:sldMk cId="234365671" sldId="262"/>
            <ac:picMk id="5" creationId="{BF454496-533A-4945-A453-D48452640FC5}"/>
          </ac:picMkLst>
        </pc:picChg>
        <pc:cxnChg chg="add">
          <ac:chgData name="Foteini Iliadou" userId="84ad89be-a8fa-48d1-87f8-aadfbc3f654d" providerId="ADAL" clId="{1C7B7DFF-4876-4872-B263-B399BEFA628B}" dt="2024-09-30T13:08:42.232" v="2" actId="34807"/>
          <ac:cxnSpMkLst>
            <pc:docMk/>
            <pc:sldMk cId="234365671" sldId="262"/>
            <ac:cxnSpMk id="10" creationId="{118E06E4-607B-144B-382B-AD3D06B1EE8C}"/>
          </ac:cxnSpMkLst>
        </pc:cxnChg>
        <pc:cxnChg chg="add">
          <ac:chgData name="Foteini Iliadou" userId="84ad89be-a8fa-48d1-87f8-aadfbc3f654d" providerId="ADAL" clId="{1C7B7DFF-4876-4872-B263-B399BEFA628B}" dt="2024-09-30T13:08:42.232" v="2" actId="34807"/>
          <ac:cxnSpMkLst>
            <pc:docMk/>
            <pc:sldMk cId="234365671" sldId="262"/>
            <ac:cxnSpMk id="14" creationId="{BEFF515C-2521-4964-9DAC-2BFB8EC86AE4}"/>
          </ac:cxnSpMkLst>
        </pc:cxnChg>
      </pc:sldChg>
      <pc:sldChg chg="addSp delSp modSp add mod setBg">
        <pc:chgData name="Foteini Iliadou" userId="84ad89be-a8fa-48d1-87f8-aadfbc3f654d" providerId="ADAL" clId="{1C7B7DFF-4876-4872-B263-B399BEFA628B}" dt="2024-10-06T20:29:30.707" v="31" actId="27614"/>
        <pc:sldMkLst>
          <pc:docMk/>
          <pc:sldMk cId="996480370" sldId="262"/>
        </pc:sldMkLst>
        <pc:spChg chg="mod">
          <ac:chgData name="Foteini Iliadou" userId="84ad89be-a8fa-48d1-87f8-aadfbc3f654d" providerId="ADAL" clId="{1C7B7DFF-4876-4872-B263-B399BEFA628B}" dt="2024-10-06T20:29:28.074" v="30" actId="26606"/>
          <ac:spMkLst>
            <pc:docMk/>
            <pc:sldMk cId="996480370" sldId="262"/>
            <ac:spMk id="2" creationId="{F20E05A4-6A41-29E3-7C65-B36B2EA76FC6}"/>
          </ac:spMkLst>
        </pc:spChg>
        <pc:spChg chg="del mod">
          <ac:chgData name="Foteini Iliadou" userId="84ad89be-a8fa-48d1-87f8-aadfbc3f654d" providerId="ADAL" clId="{1C7B7DFF-4876-4872-B263-B399BEFA628B}" dt="2024-10-06T20:29:28.074" v="30" actId="26606"/>
          <ac:spMkLst>
            <pc:docMk/>
            <pc:sldMk cId="996480370" sldId="262"/>
            <ac:spMk id="3" creationId="{BE4AB69A-895C-D3A3-3632-26C1C889056F}"/>
          </ac:spMkLst>
        </pc:spChg>
        <pc:spChg chg="add del">
          <ac:chgData name="Foteini Iliadou" userId="84ad89be-a8fa-48d1-87f8-aadfbc3f654d" providerId="ADAL" clId="{1C7B7DFF-4876-4872-B263-B399BEFA628B}" dt="2024-10-06T20:29:28.074" v="30" actId="26606"/>
          <ac:spMkLst>
            <pc:docMk/>
            <pc:sldMk cId="996480370" sldId="262"/>
            <ac:spMk id="8" creationId="{DBDA151C-5770-45E4-AAFF-59E7F403866D}"/>
          </ac:spMkLst>
        </pc:spChg>
        <pc:spChg chg="add">
          <ac:chgData name="Foteini Iliadou" userId="84ad89be-a8fa-48d1-87f8-aadfbc3f654d" providerId="ADAL" clId="{1C7B7DFF-4876-4872-B263-B399BEFA628B}" dt="2024-10-06T20:29:28.074" v="30" actId="26606"/>
          <ac:spMkLst>
            <pc:docMk/>
            <pc:sldMk cId="996480370" sldId="262"/>
            <ac:spMk id="17" creationId="{B50AB553-2A96-4A92-96F2-93548E096954}"/>
          </ac:spMkLst>
        </pc:spChg>
        <pc:graphicFrameChg chg="add">
          <ac:chgData name="Foteini Iliadou" userId="84ad89be-a8fa-48d1-87f8-aadfbc3f654d" providerId="ADAL" clId="{1C7B7DFF-4876-4872-B263-B399BEFA628B}" dt="2024-10-06T20:29:28.074" v="30" actId="26606"/>
          <ac:graphicFrameMkLst>
            <pc:docMk/>
            <pc:sldMk cId="996480370" sldId="262"/>
            <ac:graphicFrameMk id="12" creationId="{17FF8424-5BA0-9F1A-449C-2298CC891672}"/>
          </ac:graphicFrameMkLst>
        </pc:graphicFrameChg>
        <pc:picChg chg="add mod">
          <ac:chgData name="Foteini Iliadou" userId="84ad89be-a8fa-48d1-87f8-aadfbc3f654d" providerId="ADAL" clId="{1C7B7DFF-4876-4872-B263-B399BEFA628B}" dt="2024-10-06T20:29:30.707" v="31" actId="27614"/>
          <ac:picMkLst>
            <pc:docMk/>
            <pc:sldMk cId="996480370" sldId="262"/>
            <ac:picMk id="13" creationId="{FC5F9995-56D6-8AC3-C3B2-C6825DABF517}"/>
          </ac:picMkLst>
        </pc:picChg>
        <pc:cxnChg chg="add del">
          <ac:chgData name="Foteini Iliadou" userId="84ad89be-a8fa-48d1-87f8-aadfbc3f654d" providerId="ADAL" clId="{1C7B7DFF-4876-4872-B263-B399BEFA628B}" dt="2024-10-06T20:29:28.074" v="30" actId="26606"/>
          <ac:cxnSpMkLst>
            <pc:docMk/>
            <pc:sldMk cId="996480370" sldId="262"/>
            <ac:cxnSpMk id="10" creationId="{E62D3963-2153-4637-96E6-E31BD2CE5D0D}"/>
          </ac:cxnSpMkLst>
        </pc:cxnChg>
      </pc:sldChg>
      <pc:sldChg chg="addSp modSp add del mod setBg">
        <pc:chgData name="Foteini Iliadou" userId="84ad89be-a8fa-48d1-87f8-aadfbc3f654d" providerId="ADAL" clId="{1C7B7DFF-4876-4872-B263-B399BEFA628B}" dt="2024-10-06T20:27:02.954" v="10" actId="34807"/>
        <pc:sldMkLst>
          <pc:docMk/>
          <pc:sldMk cId="1649284250" sldId="262"/>
        </pc:sldMkLst>
        <pc:spChg chg="mod">
          <ac:chgData name="Foteini Iliadou" userId="84ad89be-a8fa-48d1-87f8-aadfbc3f654d" providerId="ADAL" clId="{1C7B7DFF-4876-4872-B263-B399BEFA628B}" dt="2024-09-30T13:11:32.102" v="7" actId="34807"/>
          <ac:spMkLst>
            <pc:docMk/>
            <pc:sldMk cId="1649284250" sldId="262"/>
            <ac:spMk id="2" creationId="{29AE21ED-8C9F-682A-71EA-03BA212A35ED}"/>
          </ac:spMkLst>
        </pc:spChg>
        <pc:spChg chg="mod">
          <ac:chgData name="Foteini Iliadou" userId="84ad89be-a8fa-48d1-87f8-aadfbc3f654d" providerId="ADAL" clId="{1C7B7DFF-4876-4872-B263-B399BEFA628B}" dt="2024-09-30T13:11:32.102" v="7" actId="34807"/>
          <ac:spMkLst>
            <pc:docMk/>
            <pc:sldMk cId="1649284250" sldId="262"/>
            <ac:spMk id="3" creationId="{2683C5C0-77A5-2FB4-35E0-EDB9BB0EB2A9}"/>
          </ac:spMkLst>
        </pc:spChg>
        <pc:spChg chg="add">
          <ac:chgData name="Foteini Iliadou" userId="84ad89be-a8fa-48d1-87f8-aadfbc3f654d" providerId="ADAL" clId="{1C7B7DFF-4876-4872-B263-B399BEFA628B}" dt="2024-09-30T13:11:32.102" v="7" actId="34807"/>
          <ac:spMkLst>
            <pc:docMk/>
            <pc:sldMk cId="1649284250" sldId="262"/>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85275471" sldId="263"/>
        </pc:sldMkLst>
        <pc:spChg chg="mod ord">
          <ac:chgData name="Foteini Iliadou" userId="84ad89be-a8fa-48d1-87f8-aadfbc3f654d" providerId="ADAL" clId="{1C7B7DFF-4876-4872-B263-B399BEFA628B}" dt="2024-09-30T13:11:32.102" v="7" actId="34807"/>
          <ac:spMkLst>
            <pc:docMk/>
            <pc:sldMk cId="85275471" sldId="263"/>
            <ac:spMk id="2" creationId="{11FC3E54-E24A-47BA-8751-27FE971F06E6}"/>
          </ac:spMkLst>
        </pc:spChg>
        <pc:spChg chg="mod">
          <ac:chgData name="Foteini Iliadou" userId="84ad89be-a8fa-48d1-87f8-aadfbc3f654d" providerId="ADAL" clId="{1C7B7DFF-4876-4872-B263-B399BEFA628B}" dt="2024-09-30T13:11:32.102" v="7" actId="34807"/>
          <ac:spMkLst>
            <pc:docMk/>
            <pc:sldMk cId="85275471" sldId="263"/>
            <ac:spMk id="4" creationId="{1541D948-B567-9D08-EB06-F51D82F3C185}"/>
          </ac:spMkLst>
        </pc:spChg>
        <pc:spChg chg="add">
          <ac:chgData name="Foteini Iliadou" userId="84ad89be-a8fa-48d1-87f8-aadfbc3f654d" providerId="ADAL" clId="{1C7B7DFF-4876-4872-B263-B399BEFA628B}" dt="2024-09-30T13:11:32.102" v="7" actId="34807"/>
          <ac:spMkLst>
            <pc:docMk/>
            <pc:sldMk cId="85275471" sldId="263"/>
            <ac:spMk id="12" creationId="{8FCE029E-5073-4498-8104-8427AA987352}"/>
          </ac:spMkLst>
        </pc:spChg>
        <pc:picChg chg="mod">
          <ac:chgData name="Foteini Iliadou" userId="84ad89be-a8fa-48d1-87f8-aadfbc3f654d" providerId="ADAL" clId="{1C7B7DFF-4876-4872-B263-B399BEFA628B}" dt="2024-09-30T13:11:32.102" v="7" actId="34807"/>
          <ac:picMkLst>
            <pc:docMk/>
            <pc:sldMk cId="85275471" sldId="263"/>
            <ac:picMk id="5" creationId="{D4E26618-05FD-47FD-8D31-842770A3AC98}"/>
          </ac:picMkLst>
        </pc:picChg>
        <pc:cxnChg chg="add">
          <ac:chgData name="Foteini Iliadou" userId="84ad89be-a8fa-48d1-87f8-aadfbc3f654d" providerId="ADAL" clId="{1C7B7DFF-4876-4872-B263-B399BEFA628B}" dt="2024-09-30T13:11:32.102" v="7" actId="34807"/>
          <ac:cxnSpMkLst>
            <pc:docMk/>
            <pc:sldMk cId="85275471" sldId="263"/>
            <ac:cxnSpMk id="10" creationId="{118E06E4-607B-144B-382B-AD3D06B1EE8C}"/>
          </ac:cxnSpMkLst>
        </pc:cxnChg>
        <pc:cxnChg chg="add">
          <ac:chgData name="Foteini Iliadou" userId="84ad89be-a8fa-48d1-87f8-aadfbc3f654d" providerId="ADAL" clId="{1C7B7DFF-4876-4872-B263-B399BEFA628B}" dt="2024-09-30T13:11:32.102" v="7" actId="34807"/>
          <ac:cxnSpMkLst>
            <pc:docMk/>
            <pc:sldMk cId="85275471" sldId="263"/>
            <ac:cxnSpMk id="14" creationId="{BEFF515C-2521-4964-9DAC-2BFB8EC86AE4}"/>
          </ac:cxnSpMkLst>
        </pc:cxnChg>
      </pc:sldChg>
      <pc:sldChg chg="addSp modSp add del mod setBg">
        <pc:chgData name="Foteini Iliadou" userId="84ad89be-a8fa-48d1-87f8-aadfbc3f654d" providerId="ADAL" clId="{1C7B7DFF-4876-4872-B263-B399BEFA628B}" dt="2024-09-30T13:11:32.102" v="7" actId="34807"/>
        <pc:sldMkLst>
          <pc:docMk/>
          <pc:sldMk cId="288322351" sldId="263"/>
        </pc:sldMkLst>
        <pc:spChg chg="mod">
          <ac:chgData name="Foteini Iliadou" userId="84ad89be-a8fa-48d1-87f8-aadfbc3f654d" providerId="ADAL" clId="{1C7B7DFF-4876-4872-B263-B399BEFA628B}" dt="2024-09-30T13:08:42.232" v="2" actId="34807"/>
          <ac:spMkLst>
            <pc:docMk/>
            <pc:sldMk cId="288322351" sldId="263"/>
            <ac:spMk id="2" creationId="{1104899E-B403-77B2-4438-210A008AA8BA}"/>
          </ac:spMkLst>
        </pc:spChg>
        <pc:spChg chg="mod">
          <ac:chgData name="Foteini Iliadou" userId="84ad89be-a8fa-48d1-87f8-aadfbc3f654d" providerId="ADAL" clId="{1C7B7DFF-4876-4872-B263-B399BEFA628B}" dt="2024-09-30T13:08:42.232" v="2" actId="34807"/>
          <ac:spMkLst>
            <pc:docMk/>
            <pc:sldMk cId="288322351" sldId="263"/>
            <ac:spMk id="3" creationId="{8957253A-2841-178A-3239-3198A6CDF676}"/>
          </ac:spMkLst>
        </pc:spChg>
        <pc:spChg chg="add">
          <ac:chgData name="Foteini Iliadou" userId="84ad89be-a8fa-48d1-87f8-aadfbc3f654d" providerId="ADAL" clId="{1C7B7DFF-4876-4872-B263-B399BEFA628B}" dt="2024-09-30T13:08:42.232" v="2" actId="34807"/>
          <ac:spMkLst>
            <pc:docMk/>
            <pc:sldMk cId="288322351" sldId="263"/>
            <ac:spMk id="8" creationId="{DBDA151C-5770-45E4-AAFF-59E7F403866D}"/>
          </ac:spMkLst>
        </pc:spChg>
        <pc:cxnChg chg="add">
          <ac:chgData name="Foteini Iliadou" userId="84ad89be-a8fa-48d1-87f8-aadfbc3f654d" providerId="ADAL" clId="{1C7B7DFF-4876-4872-B263-B399BEFA628B}" dt="2024-09-30T13:08:42.232" v="2" actId="34807"/>
          <ac:cxnSpMkLst>
            <pc:docMk/>
            <pc:sldMk cId="288322351" sldId="263"/>
            <ac:cxnSpMk id="10" creationId="{E62D3963-2153-4637-96E6-E31BD2CE5D0D}"/>
          </ac:cxnSpMkLst>
        </pc:cxnChg>
      </pc:sldChg>
      <pc:sldChg chg="addSp delSp modSp add mod setBg">
        <pc:chgData name="Foteini Iliadou" userId="84ad89be-a8fa-48d1-87f8-aadfbc3f654d" providerId="ADAL" clId="{1C7B7DFF-4876-4872-B263-B399BEFA628B}" dt="2024-10-07T10:37:07.254" v="284" actId="14100"/>
        <pc:sldMkLst>
          <pc:docMk/>
          <pc:sldMk cId="3336968281" sldId="263"/>
        </pc:sldMkLst>
        <pc:spChg chg="mod">
          <ac:chgData name="Foteini Iliadou" userId="84ad89be-a8fa-48d1-87f8-aadfbc3f654d" providerId="ADAL" clId="{1C7B7DFF-4876-4872-B263-B399BEFA628B}" dt="2024-10-06T20:40:35.926" v="221" actId="26606"/>
          <ac:spMkLst>
            <pc:docMk/>
            <pc:sldMk cId="3336968281" sldId="263"/>
            <ac:spMk id="2" creationId="{47AB19B2-D6A4-47FF-6989-7115C2F0CA50}"/>
          </ac:spMkLst>
        </pc:spChg>
        <pc:spChg chg="mod">
          <ac:chgData name="Foteini Iliadou" userId="84ad89be-a8fa-48d1-87f8-aadfbc3f654d" providerId="ADAL" clId="{1C7B7DFF-4876-4872-B263-B399BEFA628B}" dt="2024-10-06T20:40:35.926" v="221" actId="26606"/>
          <ac:spMkLst>
            <pc:docMk/>
            <pc:sldMk cId="3336968281" sldId="263"/>
            <ac:spMk id="4" creationId="{35314251-C6D3-A9A9-FE66-9BD701C1C068}"/>
          </ac:spMkLst>
        </pc:spChg>
        <pc:spChg chg="add del mod">
          <ac:chgData name="Foteini Iliadou" userId="84ad89be-a8fa-48d1-87f8-aadfbc3f654d" providerId="ADAL" clId="{1C7B7DFF-4876-4872-B263-B399BEFA628B}" dt="2024-10-06T20:40:26.136" v="219" actId="478"/>
          <ac:spMkLst>
            <pc:docMk/>
            <pc:sldMk cId="3336968281" sldId="263"/>
            <ac:spMk id="6" creationId="{F5D2EF91-944D-5F3C-C025-B419EA275AAF}"/>
          </ac:spMkLst>
        </pc:spChg>
        <pc:spChg chg="add del">
          <ac:chgData name="Foteini Iliadou" userId="84ad89be-a8fa-48d1-87f8-aadfbc3f654d" providerId="ADAL" clId="{1C7B7DFF-4876-4872-B263-B399BEFA628B}" dt="2024-10-06T20:29:43.539" v="32" actId="26606"/>
          <ac:spMkLst>
            <pc:docMk/>
            <pc:sldMk cId="3336968281" sldId="263"/>
            <ac:spMk id="12" creationId="{DBDA151C-5770-45E4-AAFF-59E7F403866D}"/>
          </ac:spMkLst>
        </pc:spChg>
        <pc:spChg chg="add del">
          <ac:chgData name="Foteini Iliadou" userId="84ad89be-a8fa-48d1-87f8-aadfbc3f654d" providerId="ADAL" clId="{1C7B7DFF-4876-4872-B263-B399BEFA628B}" dt="2024-10-06T20:40:16.552" v="218" actId="26606"/>
          <ac:spMkLst>
            <pc:docMk/>
            <pc:sldMk cId="3336968281" sldId="263"/>
            <ac:spMk id="19" creationId="{B50AB553-2A96-4A92-96F2-93548E096954}"/>
          </ac:spMkLst>
        </pc:spChg>
        <pc:spChg chg="add del">
          <ac:chgData name="Foteini Iliadou" userId="84ad89be-a8fa-48d1-87f8-aadfbc3f654d" providerId="ADAL" clId="{1C7B7DFF-4876-4872-B263-B399BEFA628B}" dt="2024-10-06T20:40:35.926" v="221" actId="26606"/>
          <ac:spMkLst>
            <pc:docMk/>
            <pc:sldMk cId="3336968281" sldId="263"/>
            <ac:spMk id="24" creationId="{8CA06CD6-90CA-4C45-856C-6771339E1E22}"/>
          </ac:spMkLst>
        </pc:spChg>
        <pc:spChg chg="add">
          <ac:chgData name="Foteini Iliadou" userId="84ad89be-a8fa-48d1-87f8-aadfbc3f654d" providerId="ADAL" clId="{1C7B7DFF-4876-4872-B263-B399BEFA628B}" dt="2024-10-06T20:40:35.926" v="221" actId="26606"/>
          <ac:spMkLst>
            <pc:docMk/>
            <pc:sldMk cId="3336968281" sldId="263"/>
            <ac:spMk id="31" creationId="{C05CBC3C-2E5A-4839-8B9B-2E5A6ADF0F58}"/>
          </ac:spMkLst>
        </pc:spChg>
        <pc:spChg chg="add">
          <ac:chgData name="Foteini Iliadou" userId="84ad89be-a8fa-48d1-87f8-aadfbc3f654d" providerId="ADAL" clId="{1C7B7DFF-4876-4872-B263-B399BEFA628B}" dt="2024-10-06T20:40:35.926" v="221" actId="26606"/>
          <ac:spMkLst>
            <pc:docMk/>
            <pc:sldMk cId="3336968281" sldId="263"/>
            <ac:spMk id="33" creationId="{827FF362-FC97-4BF5-949B-D4ADFA26E457}"/>
          </ac:spMkLst>
        </pc:spChg>
        <pc:picChg chg="del mod ord">
          <ac:chgData name="Foteini Iliadou" userId="84ad89be-a8fa-48d1-87f8-aadfbc3f654d" providerId="ADAL" clId="{1C7B7DFF-4876-4872-B263-B399BEFA628B}" dt="2024-10-06T20:40:04.019" v="217" actId="478"/>
          <ac:picMkLst>
            <pc:docMk/>
            <pc:sldMk cId="3336968281" sldId="263"/>
            <ac:picMk id="5" creationId="{33ADF080-D57D-4AE7-8D6E-BE4A6EC75E1F}"/>
          </ac:picMkLst>
        </pc:picChg>
        <pc:picChg chg="add mod">
          <ac:chgData name="Foteini Iliadou" userId="84ad89be-a8fa-48d1-87f8-aadfbc3f654d" providerId="ADAL" clId="{1C7B7DFF-4876-4872-B263-B399BEFA628B}" dt="2024-10-07T10:37:07.254" v="284" actId="14100"/>
          <ac:picMkLst>
            <pc:docMk/>
            <pc:sldMk cId="3336968281" sldId="263"/>
            <ac:picMk id="16" creationId="{037F74FF-3ECE-9A29-2787-DB0142C4A190}"/>
          </ac:picMkLst>
        </pc:picChg>
        <pc:cxnChg chg="add del">
          <ac:chgData name="Foteini Iliadou" userId="84ad89be-a8fa-48d1-87f8-aadfbc3f654d" providerId="ADAL" clId="{1C7B7DFF-4876-4872-B263-B399BEFA628B}" dt="2024-10-06T20:29:43.539" v="32" actId="26606"/>
          <ac:cxnSpMkLst>
            <pc:docMk/>
            <pc:sldMk cId="3336968281" sldId="263"/>
            <ac:cxnSpMk id="10" creationId="{118E06E4-607B-144B-382B-AD3D06B1EE8C}"/>
          </ac:cxnSpMkLst>
        </pc:cxnChg>
        <pc:cxnChg chg="add del">
          <ac:chgData name="Foteini Iliadou" userId="84ad89be-a8fa-48d1-87f8-aadfbc3f654d" providerId="ADAL" clId="{1C7B7DFF-4876-4872-B263-B399BEFA628B}" dt="2024-10-06T20:29:43.539" v="32" actId="26606"/>
          <ac:cxnSpMkLst>
            <pc:docMk/>
            <pc:sldMk cId="3336968281" sldId="263"/>
            <ac:cxnSpMk id="14" creationId="{2EA0F4A6-3CC9-C9E2-BA02-58FA29F7DD8E}"/>
          </ac:cxnSpMkLst>
        </pc:cxnChg>
        <pc:cxnChg chg="add del">
          <ac:chgData name="Foteini Iliadou" userId="84ad89be-a8fa-48d1-87f8-aadfbc3f654d" providerId="ADAL" clId="{1C7B7DFF-4876-4872-B263-B399BEFA628B}" dt="2024-10-06T20:40:35.926" v="221" actId="26606"/>
          <ac:cxnSpMkLst>
            <pc:docMk/>
            <pc:sldMk cId="3336968281" sldId="263"/>
            <ac:cxnSpMk id="26" creationId="{5021601D-2758-4B15-A31C-FDA184C51B3A}"/>
          </ac:cxnSpMkLst>
        </pc:cxnChg>
      </pc:sldChg>
      <pc:sldChg chg="addSp modSp add del mod setBg">
        <pc:chgData name="Foteini Iliadou" userId="84ad89be-a8fa-48d1-87f8-aadfbc3f654d" providerId="ADAL" clId="{1C7B7DFF-4876-4872-B263-B399BEFA628B}" dt="2024-10-06T20:27:02.954" v="10" actId="34807"/>
        <pc:sldMkLst>
          <pc:docMk/>
          <pc:sldMk cId="551938703" sldId="264"/>
        </pc:sldMkLst>
        <pc:spChg chg="mod">
          <ac:chgData name="Foteini Iliadou" userId="84ad89be-a8fa-48d1-87f8-aadfbc3f654d" providerId="ADAL" clId="{1C7B7DFF-4876-4872-B263-B399BEFA628B}" dt="2024-09-30T13:11:32.102" v="7" actId="34807"/>
          <ac:spMkLst>
            <pc:docMk/>
            <pc:sldMk cId="551938703" sldId="264"/>
            <ac:spMk id="2" creationId="{CB7ECB5E-4608-9264-DB41-F9614BEE9C1B}"/>
          </ac:spMkLst>
        </pc:spChg>
        <pc:spChg chg="mod">
          <ac:chgData name="Foteini Iliadou" userId="84ad89be-a8fa-48d1-87f8-aadfbc3f654d" providerId="ADAL" clId="{1C7B7DFF-4876-4872-B263-B399BEFA628B}" dt="2024-09-30T13:11:32.102" v="7" actId="34807"/>
          <ac:spMkLst>
            <pc:docMk/>
            <pc:sldMk cId="551938703" sldId="264"/>
            <ac:spMk id="4" creationId="{B3F362EA-43E4-E6DB-F928-52AD07B04709}"/>
          </ac:spMkLst>
        </pc:spChg>
        <pc:spChg chg="add">
          <ac:chgData name="Foteini Iliadou" userId="84ad89be-a8fa-48d1-87f8-aadfbc3f654d" providerId="ADAL" clId="{1C7B7DFF-4876-4872-B263-B399BEFA628B}" dt="2024-09-30T13:11:32.102" v="7" actId="34807"/>
          <ac:spMkLst>
            <pc:docMk/>
            <pc:sldMk cId="551938703" sldId="264"/>
            <ac:spMk id="12" creationId="{DBDA151C-5770-45E4-AAFF-59E7F403866D}"/>
          </ac:spMkLst>
        </pc:spChg>
        <pc:picChg chg="mod ord">
          <ac:chgData name="Foteini Iliadou" userId="84ad89be-a8fa-48d1-87f8-aadfbc3f654d" providerId="ADAL" clId="{1C7B7DFF-4876-4872-B263-B399BEFA628B}" dt="2024-09-30T13:11:32.102" v="7" actId="34807"/>
          <ac:picMkLst>
            <pc:docMk/>
            <pc:sldMk cId="551938703" sldId="264"/>
            <ac:picMk id="5" creationId="{8AC9F9AC-99BB-451B-B517-465795704139}"/>
          </ac:picMkLst>
        </pc:picChg>
        <pc:cxnChg chg="add">
          <ac:chgData name="Foteini Iliadou" userId="84ad89be-a8fa-48d1-87f8-aadfbc3f654d" providerId="ADAL" clId="{1C7B7DFF-4876-4872-B263-B399BEFA628B}" dt="2024-09-30T13:11:32.102" v="7" actId="34807"/>
          <ac:cxnSpMkLst>
            <pc:docMk/>
            <pc:sldMk cId="551938703" sldId="264"/>
            <ac:cxnSpMk id="10" creationId="{118E06E4-607B-144B-382B-AD3D06B1EE8C}"/>
          </ac:cxnSpMkLst>
        </pc:cxnChg>
        <pc:cxnChg chg="add">
          <ac:chgData name="Foteini Iliadou" userId="84ad89be-a8fa-48d1-87f8-aadfbc3f654d" providerId="ADAL" clId="{1C7B7DFF-4876-4872-B263-B399BEFA628B}" dt="2024-09-30T13:11:32.102" v="7" actId="34807"/>
          <ac:cxnSpMkLst>
            <pc:docMk/>
            <pc:sldMk cId="551938703" sldId="264"/>
            <ac:cxnSpMk id="14" creationId="{2EA0F4A6-3CC9-C9E2-BA02-58FA29F7DD8E}"/>
          </ac:cxnSpMkLst>
        </pc:cxnChg>
      </pc:sldChg>
      <pc:sldChg chg="addSp delSp modSp add del mod setBg">
        <pc:chgData name="Foteini Iliadou" userId="84ad89be-a8fa-48d1-87f8-aadfbc3f654d" providerId="ADAL" clId="{1C7B7DFF-4876-4872-B263-B399BEFA628B}" dt="2024-10-06T20:31:40.694" v="36" actId="2696"/>
        <pc:sldMkLst>
          <pc:docMk/>
          <pc:sldMk cId="765807520" sldId="264"/>
        </pc:sldMkLst>
        <pc:spChg chg="mod">
          <ac:chgData name="Foteini Iliadou" userId="84ad89be-a8fa-48d1-87f8-aadfbc3f654d" providerId="ADAL" clId="{1C7B7DFF-4876-4872-B263-B399BEFA628B}" dt="2024-10-06T20:27:02.954" v="10" actId="34807"/>
          <ac:spMkLst>
            <pc:docMk/>
            <pc:sldMk cId="765807520" sldId="264"/>
            <ac:spMk id="2" creationId="{FFC23902-10FC-88EB-24A7-8965C13BF0FE}"/>
          </ac:spMkLst>
        </pc:spChg>
        <pc:spChg chg="mod">
          <ac:chgData name="Foteini Iliadou" userId="84ad89be-a8fa-48d1-87f8-aadfbc3f654d" providerId="ADAL" clId="{1C7B7DFF-4876-4872-B263-B399BEFA628B}" dt="2024-10-06T20:31:23.782" v="35" actId="1076"/>
          <ac:spMkLst>
            <pc:docMk/>
            <pc:sldMk cId="765807520" sldId="264"/>
            <ac:spMk id="4" creationId="{7C731295-F8F8-344F-AE7D-6A47D7AA974A}"/>
          </ac:spMkLst>
        </pc:spChg>
        <pc:spChg chg="add mod">
          <ac:chgData name="Foteini Iliadou" userId="84ad89be-a8fa-48d1-87f8-aadfbc3f654d" providerId="ADAL" clId="{1C7B7DFF-4876-4872-B263-B399BEFA628B}" dt="2024-10-06T20:31:12.474" v="34"/>
          <ac:spMkLst>
            <pc:docMk/>
            <pc:sldMk cId="765807520" sldId="264"/>
            <ac:spMk id="6" creationId="{7C09669E-C8D3-425F-68EF-C79932A85D37}"/>
          </ac:spMkLst>
        </pc:spChg>
        <pc:spChg chg="add">
          <ac:chgData name="Foteini Iliadou" userId="84ad89be-a8fa-48d1-87f8-aadfbc3f654d" providerId="ADAL" clId="{1C7B7DFF-4876-4872-B263-B399BEFA628B}" dt="2024-10-06T20:27:02.954" v="10" actId="34807"/>
          <ac:spMkLst>
            <pc:docMk/>
            <pc:sldMk cId="765807520" sldId="264"/>
            <ac:spMk id="12" creationId="{063F27BC-7079-4FF7-8F7C-ABC82FA3C247}"/>
          </ac:spMkLst>
        </pc:spChg>
        <pc:picChg chg="del mod ord">
          <ac:chgData name="Foteini Iliadou" userId="84ad89be-a8fa-48d1-87f8-aadfbc3f654d" providerId="ADAL" clId="{1C7B7DFF-4876-4872-B263-B399BEFA628B}" dt="2024-10-06T20:31:08.840" v="33" actId="478"/>
          <ac:picMkLst>
            <pc:docMk/>
            <pc:sldMk cId="765807520" sldId="264"/>
            <ac:picMk id="5" creationId="{337ACE19-DB97-425C-84BF-E6D8DE59F520}"/>
          </ac:picMkLst>
        </pc:picChg>
        <pc:cxnChg chg="add">
          <ac:chgData name="Foteini Iliadou" userId="84ad89be-a8fa-48d1-87f8-aadfbc3f654d" providerId="ADAL" clId="{1C7B7DFF-4876-4872-B263-B399BEFA628B}" dt="2024-10-06T20:27:02.954" v="10" actId="34807"/>
          <ac:cxnSpMkLst>
            <pc:docMk/>
            <pc:sldMk cId="765807520" sldId="264"/>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765807520" sldId="264"/>
            <ac:cxnSpMk id="14" creationId="{540DBD50-3CB1-A513-2321-1891E3F0954D}"/>
          </ac:cxnSpMkLst>
        </pc:cxnChg>
      </pc:sldChg>
      <pc:sldChg chg="addSp modSp add del mod setBg">
        <pc:chgData name="Foteini Iliadou" userId="84ad89be-a8fa-48d1-87f8-aadfbc3f654d" providerId="ADAL" clId="{1C7B7DFF-4876-4872-B263-B399BEFA628B}" dt="2024-09-30T13:11:32.102" v="7" actId="34807"/>
        <pc:sldMkLst>
          <pc:docMk/>
          <pc:sldMk cId="3775513082" sldId="264"/>
        </pc:sldMkLst>
        <pc:spChg chg="mod">
          <ac:chgData name="Foteini Iliadou" userId="84ad89be-a8fa-48d1-87f8-aadfbc3f654d" providerId="ADAL" clId="{1C7B7DFF-4876-4872-B263-B399BEFA628B}" dt="2024-09-30T13:08:42.232" v="2" actId="34807"/>
          <ac:spMkLst>
            <pc:docMk/>
            <pc:sldMk cId="3775513082" sldId="264"/>
            <ac:spMk id="2" creationId="{D46FC18B-A0BC-E5A2-AE5C-0B0EEAC2F5AA}"/>
          </ac:spMkLst>
        </pc:spChg>
        <pc:spChg chg="mod">
          <ac:chgData name="Foteini Iliadou" userId="84ad89be-a8fa-48d1-87f8-aadfbc3f654d" providerId="ADAL" clId="{1C7B7DFF-4876-4872-B263-B399BEFA628B}" dt="2024-09-30T13:08:42.232" v="2" actId="34807"/>
          <ac:spMkLst>
            <pc:docMk/>
            <pc:sldMk cId="3775513082" sldId="264"/>
            <ac:spMk id="3" creationId="{51D6F21C-EDA9-F535-19A6-CF276B4490CE}"/>
          </ac:spMkLst>
        </pc:spChg>
        <pc:spChg chg="add">
          <ac:chgData name="Foteini Iliadou" userId="84ad89be-a8fa-48d1-87f8-aadfbc3f654d" providerId="ADAL" clId="{1C7B7DFF-4876-4872-B263-B399BEFA628B}" dt="2024-09-30T13:08:42.232" v="2" actId="34807"/>
          <ac:spMkLst>
            <pc:docMk/>
            <pc:sldMk cId="3775513082" sldId="264"/>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1387592004" sldId="265"/>
        </pc:sldMkLst>
        <pc:spChg chg="mod">
          <ac:chgData name="Foteini Iliadou" userId="84ad89be-a8fa-48d1-87f8-aadfbc3f654d" providerId="ADAL" clId="{1C7B7DFF-4876-4872-B263-B399BEFA628B}" dt="2024-09-30T13:08:42.232" v="2" actId="34807"/>
          <ac:spMkLst>
            <pc:docMk/>
            <pc:sldMk cId="1387592004" sldId="265"/>
            <ac:spMk id="2" creationId="{60770913-2B70-DB82-7386-A84526B18E3F}"/>
          </ac:spMkLst>
        </pc:spChg>
        <pc:spChg chg="mod">
          <ac:chgData name="Foteini Iliadou" userId="84ad89be-a8fa-48d1-87f8-aadfbc3f654d" providerId="ADAL" clId="{1C7B7DFF-4876-4872-B263-B399BEFA628B}" dt="2024-09-30T13:08:42.232" v="2" actId="34807"/>
          <ac:spMkLst>
            <pc:docMk/>
            <pc:sldMk cId="1387592004" sldId="265"/>
            <ac:spMk id="3" creationId="{3FFDD560-F19C-1A95-3C41-3412141F8714}"/>
          </ac:spMkLst>
        </pc:spChg>
        <pc:spChg chg="add">
          <ac:chgData name="Foteini Iliadou" userId="84ad89be-a8fa-48d1-87f8-aadfbc3f654d" providerId="ADAL" clId="{1C7B7DFF-4876-4872-B263-B399BEFA628B}" dt="2024-09-30T13:08:42.232" v="2" actId="34807"/>
          <ac:spMkLst>
            <pc:docMk/>
            <pc:sldMk cId="1387592004" sldId="265"/>
            <ac:spMk id="8" creationId="{1653AE3C-AC4F-907C-B473-B9A30D21506F}"/>
          </ac:spMkLst>
        </pc:spChg>
      </pc:sldChg>
      <pc:sldChg chg="addSp delSp modSp add mod ord setBg">
        <pc:chgData name="Foteini Iliadou" userId="84ad89be-a8fa-48d1-87f8-aadfbc3f654d" providerId="ADAL" clId="{1C7B7DFF-4876-4872-B263-B399BEFA628B}" dt="2024-10-07T11:03:20.014" v="407" actId="1076"/>
        <pc:sldMkLst>
          <pc:docMk/>
          <pc:sldMk cId="1636859669" sldId="265"/>
        </pc:sldMkLst>
        <pc:spChg chg="mod">
          <ac:chgData name="Foteini Iliadou" userId="84ad89be-a8fa-48d1-87f8-aadfbc3f654d" providerId="ADAL" clId="{1C7B7DFF-4876-4872-B263-B399BEFA628B}" dt="2024-10-06T20:37:53.945" v="192" actId="26606"/>
          <ac:spMkLst>
            <pc:docMk/>
            <pc:sldMk cId="1636859669" sldId="265"/>
            <ac:spMk id="2" creationId="{347AA67C-CFA7-3A88-DA5D-E9E1386762B3}"/>
          </ac:spMkLst>
        </pc:spChg>
        <pc:spChg chg="del mod">
          <ac:chgData name="Foteini Iliadou" userId="84ad89be-a8fa-48d1-87f8-aadfbc3f654d" providerId="ADAL" clId="{1C7B7DFF-4876-4872-B263-B399BEFA628B}" dt="2024-10-07T10:35:23.082" v="258" actId="478"/>
          <ac:spMkLst>
            <pc:docMk/>
            <pc:sldMk cId="1636859669" sldId="265"/>
            <ac:spMk id="3" creationId="{01796EC3-6169-00D7-BC28-99903462BA59}"/>
          </ac:spMkLst>
        </pc:spChg>
        <pc:spChg chg="add del mod">
          <ac:chgData name="Foteini Iliadou" userId="84ad89be-a8fa-48d1-87f8-aadfbc3f654d" providerId="ADAL" clId="{1C7B7DFF-4876-4872-B263-B399BEFA628B}" dt="2024-10-07T10:35:19.182" v="257" actId="478"/>
          <ac:spMkLst>
            <pc:docMk/>
            <pc:sldMk cId="1636859669" sldId="265"/>
            <ac:spMk id="5" creationId="{B4109183-8F64-947D-6769-534FED2C25AB}"/>
          </ac:spMkLst>
        </pc:spChg>
        <pc:spChg chg="add del mod">
          <ac:chgData name="Foteini Iliadou" userId="84ad89be-a8fa-48d1-87f8-aadfbc3f654d" providerId="ADAL" clId="{1C7B7DFF-4876-4872-B263-B399BEFA628B}" dt="2024-10-07T10:35:24.542" v="259" actId="34307"/>
          <ac:spMkLst>
            <pc:docMk/>
            <pc:sldMk cId="1636859669" sldId="265"/>
            <ac:spMk id="6" creationId="{46B423B8-5926-AE5B-CD63-BEB230ED249D}"/>
          </ac:spMkLst>
        </pc:spChg>
        <pc:spChg chg="add del">
          <ac:chgData name="Foteini Iliadou" userId="84ad89be-a8fa-48d1-87f8-aadfbc3f654d" providerId="ADAL" clId="{1C7B7DFF-4876-4872-B263-B399BEFA628B}" dt="2024-10-06T20:38:40.703" v="207" actId="11529"/>
          <ac:spMkLst>
            <pc:docMk/>
            <pc:sldMk cId="1636859669" sldId="265"/>
            <ac:spMk id="6" creationId="{7DD96384-388C-3C48-1456-457E0B22FDB2}"/>
          </ac:spMkLst>
        </pc:spChg>
        <pc:spChg chg="add del">
          <ac:chgData name="Foteini Iliadou" userId="84ad89be-a8fa-48d1-87f8-aadfbc3f654d" providerId="ADAL" clId="{1C7B7DFF-4876-4872-B263-B399BEFA628B}" dt="2024-10-06T20:37:46.030" v="191" actId="26606"/>
          <ac:spMkLst>
            <pc:docMk/>
            <pc:sldMk cId="1636859669" sldId="265"/>
            <ac:spMk id="8" creationId="{DBDA151C-5770-45E4-AAFF-59E7F403866D}"/>
          </ac:spMkLst>
        </pc:spChg>
        <pc:spChg chg="add del mod">
          <ac:chgData name="Foteini Iliadou" userId="84ad89be-a8fa-48d1-87f8-aadfbc3f654d" providerId="ADAL" clId="{1C7B7DFF-4876-4872-B263-B399BEFA628B}" dt="2024-10-07T10:35:54.493" v="261" actId="931"/>
          <ac:spMkLst>
            <pc:docMk/>
            <pc:sldMk cId="1636859669" sldId="265"/>
            <ac:spMk id="9" creationId="{C6B9C3B9-A273-2EBF-9883-8274B03B677C}"/>
          </ac:spMkLst>
        </pc:spChg>
        <pc:spChg chg="add mod">
          <ac:chgData name="Foteini Iliadou" userId="84ad89be-a8fa-48d1-87f8-aadfbc3f654d" providerId="ADAL" clId="{1C7B7DFF-4876-4872-B263-B399BEFA628B}" dt="2024-10-07T11:03:20.014" v="407" actId="1076"/>
          <ac:spMkLst>
            <pc:docMk/>
            <pc:sldMk cId="1636859669" sldId="265"/>
            <ac:spMk id="11" creationId="{E3DD39DD-AE43-2D6E-0B7C-DCF8C6E9F599}"/>
          </ac:spMkLst>
        </pc:spChg>
        <pc:spChg chg="add del">
          <ac:chgData name="Foteini Iliadou" userId="84ad89be-a8fa-48d1-87f8-aadfbc3f654d" providerId="ADAL" clId="{1C7B7DFF-4876-4872-B263-B399BEFA628B}" dt="2024-10-06T20:37:53.945" v="192" actId="26606"/>
          <ac:spMkLst>
            <pc:docMk/>
            <pc:sldMk cId="1636859669" sldId="265"/>
            <ac:spMk id="15" creationId="{4C608BEB-860E-4094-8511-78603564A75E}"/>
          </ac:spMkLst>
        </pc:spChg>
        <pc:spChg chg="add del mod">
          <ac:chgData name="Foteini Iliadou" userId="84ad89be-a8fa-48d1-87f8-aadfbc3f654d" providerId="ADAL" clId="{1C7B7DFF-4876-4872-B263-B399BEFA628B}" dt="2024-10-07T10:37:38.954" v="286" actId="478"/>
          <ac:spMkLst>
            <pc:docMk/>
            <pc:sldMk cId="1636859669" sldId="265"/>
            <ac:spMk id="18" creationId="{DD027F3A-C573-FC50-790C-52C2D69698E0}"/>
          </ac:spMkLst>
        </pc:spChg>
        <pc:spChg chg="add">
          <ac:chgData name="Foteini Iliadou" userId="84ad89be-a8fa-48d1-87f8-aadfbc3f654d" providerId="ADAL" clId="{1C7B7DFF-4876-4872-B263-B399BEFA628B}" dt="2024-10-06T20:37:53.945" v="192" actId="26606"/>
          <ac:spMkLst>
            <pc:docMk/>
            <pc:sldMk cId="1636859669" sldId="265"/>
            <ac:spMk id="22" creationId="{428D436F-9ACD-4C92-AFC8-C934C527A6A4}"/>
          </ac:spMkLst>
        </pc:spChg>
        <pc:spChg chg="add">
          <ac:chgData name="Foteini Iliadou" userId="84ad89be-a8fa-48d1-87f8-aadfbc3f654d" providerId="ADAL" clId="{1C7B7DFF-4876-4872-B263-B399BEFA628B}" dt="2024-10-06T20:37:53.945" v="192" actId="26606"/>
          <ac:spMkLst>
            <pc:docMk/>
            <pc:sldMk cId="1636859669" sldId="265"/>
            <ac:spMk id="24" creationId="{090538E0-A884-4E60-A6AB-77D830E2FCED}"/>
          </ac:spMkLst>
        </pc:spChg>
        <pc:spChg chg="add">
          <ac:chgData name="Foteini Iliadou" userId="84ad89be-a8fa-48d1-87f8-aadfbc3f654d" providerId="ADAL" clId="{1C7B7DFF-4876-4872-B263-B399BEFA628B}" dt="2024-10-06T20:37:53.945" v="192" actId="26606"/>
          <ac:spMkLst>
            <pc:docMk/>
            <pc:sldMk cId="1636859669" sldId="265"/>
            <ac:spMk id="26" creationId="{DB0D7DD0-1C67-4D4C-9E06-678233DB8468}"/>
          </ac:spMkLst>
        </pc:spChg>
        <pc:picChg chg="add del mod ord">
          <ac:chgData name="Foteini Iliadou" userId="84ad89be-a8fa-48d1-87f8-aadfbc3f654d" providerId="ADAL" clId="{1C7B7DFF-4876-4872-B263-B399BEFA628B}" dt="2024-10-07T10:35:25.884" v="260" actId="478"/>
          <ac:picMkLst>
            <pc:docMk/>
            <pc:sldMk cId="1636859669" sldId="265"/>
            <ac:picMk id="7" creationId="{22417C8E-52F9-D7A3-80BD-5D383C56CBB9}"/>
          </ac:picMkLst>
        </pc:picChg>
        <pc:picChg chg="add del mod">
          <ac:chgData name="Foteini Iliadou" userId="84ad89be-a8fa-48d1-87f8-aadfbc3f654d" providerId="ADAL" clId="{1C7B7DFF-4876-4872-B263-B399BEFA628B}" dt="2024-10-07T10:36:13.281" v="273" actId="478"/>
          <ac:picMkLst>
            <pc:docMk/>
            <pc:sldMk cId="1636859669" sldId="265"/>
            <ac:picMk id="12" creationId="{517881DA-F1C6-50B3-5E7D-9752F6E2BD14}"/>
          </ac:picMkLst>
        </pc:picChg>
        <pc:picChg chg="add del mod">
          <ac:chgData name="Foteini Iliadou" userId="84ad89be-a8fa-48d1-87f8-aadfbc3f654d" providerId="ADAL" clId="{1C7B7DFF-4876-4872-B263-B399BEFA628B}" dt="2024-10-07T10:36:14.827" v="274" actId="478"/>
          <ac:picMkLst>
            <pc:docMk/>
            <pc:sldMk cId="1636859669" sldId="265"/>
            <ac:picMk id="14" creationId="{46F4ACE3-4030-C120-9D68-4321C9960625}"/>
          </ac:picMkLst>
        </pc:picChg>
        <pc:picChg chg="add del mod">
          <ac:chgData name="Foteini Iliadou" userId="84ad89be-a8fa-48d1-87f8-aadfbc3f654d" providerId="ADAL" clId="{1C7B7DFF-4876-4872-B263-B399BEFA628B}" dt="2024-10-07T10:36:26.203" v="278" actId="21"/>
          <ac:picMkLst>
            <pc:docMk/>
            <pc:sldMk cId="1636859669" sldId="265"/>
            <ac:picMk id="16" creationId="{037F74FF-3ECE-9A29-2787-DB0142C4A190}"/>
          </ac:picMkLst>
        </pc:picChg>
        <pc:picChg chg="add mod">
          <ac:chgData name="Foteini Iliadou" userId="84ad89be-a8fa-48d1-87f8-aadfbc3f654d" providerId="ADAL" clId="{1C7B7DFF-4876-4872-B263-B399BEFA628B}" dt="2024-10-07T10:54:07.115" v="400" actId="14100"/>
          <ac:picMkLst>
            <pc:docMk/>
            <pc:sldMk cId="1636859669" sldId="265"/>
            <ac:picMk id="20" creationId="{BD0CBA6B-5EB2-5901-7EDE-7F21C168A5E6}"/>
          </ac:picMkLst>
        </pc:picChg>
        <pc:picChg chg="add del mod">
          <ac:chgData name="Foteini Iliadou" userId="84ad89be-a8fa-48d1-87f8-aadfbc3f654d" providerId="ADAL" clId="{1C7B7DFF-4876-4872-B263-B399BEFA628B}" dt="2024-10-07T11:03:00.152" v="404" actId="478"/>
          <ac:picMkLst>
            <pc:docMk/>
            <pc:sldMk cId="1636859669" sldId="265"/>
            <ac:picMk id="23" creationId="{E8A1D3F9-29DA-097D-38A9-8C111E3836FA}"/>
          </ac:picMkLst>
        </pc:picChg>
        <pc:picChg chg="add mod modCrop">
          <ac:chgData name="Foteini Iliadou" userId="84ad89be-a8fa-48d1-87f8-aadfbc3f654d" providerId="ADAL" clId="{1C7B7DFF-4876-4872-B263-B399BEFA628B}" dt="2024-10-07T11:03:11.848" v="406" actId="732"/>
          <ac:picMkLst>
            <pc:docMk/>
            <pc:sldMk cId="1636859669" sldId="265"/>
            <ac:picMk id="27" creationId="{7B9E8E17-CD72-C0D9-7568-5117157B71AD}"/>
          </ac:picMkLst>
        </pc:picChg>
        <pc:cxnChg chg="add del">
          <ac:chgData name="Foteini Iliadou" userId="84ad89be-a8fa-48d1-87f8-aadfbc3f654d" providerId="ADAL" clId="{1C7B7DFF-4876-4872-B263-B399BEFA628B}" dt="2024-10-06T20:38:48.625" v="209" actId="11529"/>
          <ac:cxnSpMkLst>
            <pc:docMk/>
            <pc:sldMk cId="1636859669" sldId="265"/>
            <ac:cxnSpMk id="9" creationId="{861B9F23-2EB9-0293-A4B9-AA8DC64DEB73}"/>
          </ac:cxnSpMkLst>
        </pc:cxnChg>
        <pc:cxnChg chg="add del">
          <ac:chgData name="Foteini Iliadou" userId="84ad89be-a8fa-48d1-87f8-aadfbc3f654d" providerId="ADAL" clId="{1C7B7DFF-4876-4872-B263-B399BEFA628B}" dt="2024-10-06T20:37:46.030" v="191" actId="26606"/>
          <ac:cxnSpMkLst>
            <pc:docMk/>
            <pc:sldMk cId="1636859669" sldId="265"/>
            <ac:cxnSpMk id="10" creationId="{E62D3963-2153-4637-96E6-E31BD2CE5D0D}"/>
          </ac:cxnSpMkLst>
        </pc:cxnChg>
        <pc:cxnChg chg="add del">
          <ac:chgData name="Foteini Iliadou" userId="84ad89be-a8fa-48d1-87f8-aadfbc3f654d" providerId="ADAL" clId="{1C7B7DFF-4876-4872-B263-B399BEFA628B}" dt="2024-10-06T20:37:53.945" v="192" actId="26606"/>
          <ac:cxnSpMkLst>
            <pc:docMk/>
            <pc:sldMk cId="1636859669" sldId="265"/>
            <ac:cxnSpMk id="17" creationId="{1F16A8D4-FE87-4604-88B2-394B5D1EB437}"/>
          </ac:cxnSpMkLst>
        </pc:cxnChg>
      </pc:sldChg>
      <pc:sldChg chg="addSp modSp add del mod setBg">
        <pc:chgData name="Foteini Iliadou" userId="84ad89be-a8fa-48d1-87f8-aadfbc3f654d" providerId="ADAL" clId="{1C7B7DFF-4876-4872-B263-B399BEFA628B}" dt="2024-10-06T20:27:02.954" v="10" actId="34807"/>
        <pc:sldMkLst>
          <pc:docMk/>
          <pc:sldMk cId="3936324509" sldId="265"/>
        </pc:sldMkLst>
        <pc:spChg chg="mod">
          <ac:chgData name="Foteini Iliadou" userId="84ad89be-a8fa-48d1-87f8-aadfbc3f654d" providerId="ADAL" clId="{1C7B7DFF-4876-4872-B263-B399BEFA628B}" dt="2024-09-30T13:11:32.102" v="7" actId="34807"/>
          <ac:spMkLst>
            <pc:docMk/>
            <pc:sldMk cId="3936324509" sldId="265"/>
            <ac:spMk id="2" creationId="{45649D4C-5E84-BEA9-100C-E57E0D2959C9}"/>
          </ac:spMkLst>
        </pc:spChg>
        <pc:spChg chg="mod">
          <ac:chgData name="Foteini Iliadou" userId="84ad89be-a8fa-48d1-87f8-aadfbc3f654d" providerId="ADAL" clId="{1C7B7DFF-4876-4872-B263-B399BEFA628B}" dt="2024-09-30T13:11:32.102" v="7" actId="34807"/>
          <ac:spMkLst>
            <pc:docMk/>
            <pc:sldMk cId="3936324509" sldId="265"/>
            <ac:spMk id="3" creationId="{02A6AA59-A0B6-3BFC-58FA-01FC1501F372}"/>
          </ac:spMkLst>
        </pc:spChg>
        <pc:spChg chg="add">
          <ac:chgData name="Foteini Iliadou" userId="84ad89be-a8fa-48d1-87f8-aadfbc3f654d" providerId="ADAL" clId="{1C7B7DFF-4876-4872-B263-B399BEFA628B}" dt="2024-09-30T13:11:32.102" v="7" actId="34807"/>
          <ac:spMkLst>
            <pc:docMk/>
            <pc:sldMk cId="3936324509" sldId="265"/>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2489044667" sldId="266"/>
        </pc:sldMkLst>
        <pc:spChg chg="mod">
          <ac:chgData name="Foteini Iliadou" userId="84ad89be-a8fa-48d1-87f8-aadfbc3f654d" providerId="ADAL" clId="{1C7B7DFF-4876-4872-B263-B399BEFA628B}" dt="2024-09-30T13:11:32.102" v="7" actId="34807"/>
          <ac:spMkLst>
            <pc:docMk/>
            <pc:sldMk cId="2489044667" sldId="266"/>
            <ac:spMk id="2" creationId="{01645F32-A6C1-B093-F1D1-EA0E8AD39AD0}"/>
          </ac:spMkLst>
        </pc:spChg>
        <pc:spChg chg="mod">
          <ac:chgData name="Foteini Iliadou" userId="84ad89be-a8fa-48d1-87f8-aadfbc3f654d" providerId="ADAL" clId="{1C7B7DFF-4876-4872-B263-B399BEFA628B}" dt="2024-09-30T13:11:32.102" v="7" actId="34807"/>
          <ac:spMkLst>
            <pc:docMk/>
            <pc:sldMk cId="2489044667" sldId="266"/>
            <ac:spMk id="3" creationId="{824AB210-26A8-FA2B-0B0E-0BEBAF45744A}"/>
          </ac:spMkLst>
        </pc:spChg>
        <pc:spChg chg="add">
          <ac:chgData name="Foteini Iliadou" userId="84ad89be-a8fa-48d1-87f8-aadfbc3f654d" providerId="ADAL" clId="{1C7B7DFF-4876-4872-B263-B399BEFA628B}" dt="2024-09-30T13:11:32.102" v="7" actId="34807"/>
          <ac:spMkLst>
            <pc:docMk/>
            <pc:sldMk cId="2489044667" sldId="266"/>
            <ac:spMk id="8" creationId="{1653AE3C-AC4F-907C-B473-B9A30D21506F}"/>
          </ac:spMkLst>
        </pc:spChg>
      </pc:sldChg>
      <pc:sldChg chg="addSp delSp modSp add mod ord setBg">
        <pc:chgData name="Foteini Iliadou" userId="84ad89be-a8fa-48d1-87f8-aadfbc3f654d" providerId="ADAL" clId="{1C7B7DFF-4876-4872-B263-B399BEFA628B}" dt="2024-10-06T20:32:55.802" v="48" actId="26606"/>
        <pc:sldMkLst>
          <pc:docMk/>
          <pc:sldMk cId="2563625385" sldId="266"/>
        </pc:sldMkLst>
        <pc:spChg chg="mod">
          <ac:chgData name="Foteini Iliadou" userId="84ad89be-a8fa-48d1-87f8-aadfbc3f654d" providerId="ADAL" clId="{1C7B7DFF-4876-4872-B263-B399BEFA628B}" dt="2024-10-06T20:32:55.802" v="48" actId="26606"/>
          <ac:spMkLst>
            <pc:docMk/>
            <pc:sldMk cId="2563625385" sldId="266"/>
            <ac:spMk id="2" creationId="{8B336DC5-194C-4E9E-DF8F-29A39B948378}"/>
          </ac:spMkLst>
        </pc:spChg>
        <pc:spChg chg="del mod">
          <ac:chgData name="Foteini Iliadou" userId="84ad89be-a8fa-48d1-87f8-aadfbc3f654d" providerId="ADAL" clId="{1C7B7DFF-4876-4872-B263-B399BEFA628B}" dt="2024-10-06T20:32:55.802" v="48" actId="26606"/>
          <ac:spMkLst>
            <pc:docMk/>
            <pc:sldMk cId="2563625385" sldId="266"/>
            <ac:spMk id="3" creationId="{E9D9565D-095C-99CB-6D5C-23E078E47D6E}"/>
          </ac:spMkLst>
        </pc:spChg>
        <pc:spChg chg="add del">
          <ac:chgData name="Foteini Iliadou" userId="84ad89be-a8fa-48d1-87f8-aadfbc3f654d" providerId="ADAL" clId="{1C7B7DFF-4876-4872-B263-B399BEFA628B}" dt="2024-10-06T20:32:55.802" v="48" actId="26606"/>
          <ac:spMkLst>
            <pc:docMk/>
            <pc:sldMk cId="2563625385" sldId="266"/>
            <ac:spMk id="8" creationId="{1653AE3C-AC4F-907C-B473-B9A30D21506F}"/>
          </ac:spMkLst>
        </pc:spChg>
        <pc:spChg chg="add">
          <ac:chgData name="Foteini Iliadou" userId="84ad89be-a8fa-48d1-87f8-aadfbc3f654d" providerId="ADAL" clId="{1C7B7DFF-4876-4872-B263-B399BEFA628B}" dt="2024-10-06T20:32:55.802" v="48" actId="26606"/>
          <ac:spMkLst>
            <pc:docMk/>
            <pc:sldMk cId="2563625385" sldId="266"/>
            <ac:spMk id="15" creationId="{B50AB553-2A96-4A92-96F2-93548E096954}"/>
          </ac:spMkLst>
        </pc:spChg>
        <pc:graphicFrameChg chg="add">
          <ac:chgData name="Foteini Iliadou" userId="84ad89be-a8fa-48d1-87f8-aadfbc3f654d" providerId="ADAL" clId="{1C7B7DFF-4876-4872-B263-B399BEFA628B}" dt="2024-10-06T20:32:55.802" v="48" actId="26606"/>
          <ac:graphicFrameMkLst>
            <pc:docMk/>
            <pc:sldMk cId="2563625385" sldId="266"/>
            <ac:graphicFrameMk id="10" creationId="{5B1C5F22-BF49-698D-D632-60624DF5C30D}"/>
          </ac:graphicFrameMkLst>
        </pc:graphicFrameChg>
        <pc:picChg chg="add">
          <ac:chgData name="Foteini Iliadou" userId="84ad89be-a8fa-48d1-87f8-aadfbc3f654d" providerId="ADAL" clId="{1C7B7DFF-4876-4872-B263-B399BEFA628B}" dt="2024-10-06T20:32:55.802" v="48" actId="26606"/>
          <ac:picMkLst>
            <pc:docMk/>
            <pc:sldMk cId="2563625385" sldId="266"/>
            <ac:picMk id="11" creationId="{F8C12E0A-886A-0A95-5A0A-6F09C20DE5FC}"/>
          </ac:picMkLst>
        </pc:picChg>
      </pc:sldChg>
      <pc:sldChg chg="addSp modSp add del mod setBg">
        <pc:chgData name="Foteini Iliadou" userId="84ad89be-a8fa-48d1-87f8-aadfbc3f654d" providerId="ADAL" clId="{1C7B7DFF-4876-4872-B263-B399BEFA628B}" dt="2024-09-30T13:11:32.102" v="7" actId="34807"/>
        <pc:sldMkLst>
          <pc:docMk/>
          <pc:sldMk cId="4268166810" sldId="266"/>
        </pc:sldMkLst>
        <pc:spChg chg="mod">
          <ac:chgData name="Foteini Iliadou" userId="84ad89be-a8fa-48d1-87f8-aadfbc3f654d" providerId="ADAL" clId="{1C7B7DFF-4876-4872-B263-B399BEFA628B}" dt="2024-09-30T13:08:42.232" v="2" actId="34807"/>
          <ac:spMkLst>
            <pc:docMk/>
            <pc:sldMk cId="4268166810" sldId="266"/>
            <ac:spMk id="2" creationId="{6E596986-7E8A-24D1-8967-7785052CCD2C}"/>
          </ac:spMkLst>
        </pc:spChg>
        <pc:spChg chg="mod">
          <ac:chgData name="Foteini Iliadou" userId="84ad89be-a8fa-48d1-87f8-aadfbc3f654d" providerId="ADAL" clId="{1C7B7DFF-4876-4872-B263-B399BEFA628B}" dt="2024-09-30T13:08:42.232" v="2" actId="34807"/>
          <ac:spMkLst>
            <pc:docMk/>
            <pc:sldMk cId="4268166810" sldId="266"/>
            <ac:spMk id="3" creationId="{2ACF9885-C29F-EF08-DF83-ADB18A08189A}"/>
          </ac:spMkLst>
        </pc:spChg>
        <pc:spChg chg="add">
          <ac:chgData name="Foteini Iliadou" userId="84ad89be-a8fa-48d1-87f8-aadfbc3f654d" providerId="ADAL" clId="{1C7B7DFF-4876-4872-B263-B399BEFA628B}" dt="2024-09-30T13:08:42.232" v="2" actId="34807"/>
          <ac:spMkLst>
            <pc:docMk/>
            <pc:sldMk cId="4268166810" sldId="266"/>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484298948" sldId="267"/>
        </pc:sldMkLst>
        <pc:spChg chg="mod">
          <ac:chgData name="Foteini Iliadou" userId="84ad89be-a8fa-48d1-87f8-aadfbc3f654d" providerId="ADAL" clId="{1C7B7DFF-4876-4872-B263-B399BEFA628B}" dt="2024-09-30T13:11:32.102" v="7" actId="34807"/>
          <ac:spMkLst>
            <pc:docMk/>
            <pc:sldMk cId="484298948" sldId="267"/>
            <ac:spMk id="2" creationId="{3DC00D68-C38E-BF7C-3FDA-5865BECE2747}"/>
          </ac:spMkLst>
        </pc:spChg>
        <pc:spChg chg="mod">
          <ac:chgData name="Foteini Iliadou" userId="84ad89be-a8fa-48d1-87f8-aadfbc3f654d" providerId="ADAL" clId="{1C7B7DFF-4876-4872-B263-B399BEFA628B}" dt="2024-09-30T13:11:32.102" v="7" actId="34807"/>
          <ac:spMkLst>
            <pc:docMk/>
            <pc:sldMk cId="484298948" sldId="267"/>
            <ac:spMk id="3" creationId="{07D8D8AD-235A-DC2F-996C-73F4A20DF9AA}"/>
          </ac:spMkLst>
        </pc:spChg>
        <pc:spChg chg="add">
          <ac:chgData name="Foteini Iliadou" userId="84ad89be-a8fa-48d1-87f8-aadfbc3f654d" providerId="ADAL" clId="{1C7B7DFF-4876-4872-B263-B399BEFA628B}" dt="2024-09-30T13:11:32.102" v="7" actId="34807"/>
          <ac:spMkLst>
            <pc:docMk/>
            <pc:sldMk cId="484298948" sldId="267"/>
            <ac:spMk id="8" creationId="{1653AE3C-AC4F-907C-B473-B9A30D21506F}"/>
          </ac:spMkLst>
        </pc:spChg>
      </pc:sldChg>
      <pc:sldChg chg="addSp delSp modSp add mod ord setBg">
        <pc:chgData name="Foteini Iliadou" userId="84ad89be-a8fa-48d1-87f8-aadfbc3f654d" providerId="ADAL" clId="{1C7B7DFF-4876-4872-B263-B399BEFA628B}" dt="2024-10-06T20:35:38.041" v="109" actId="26606"/>
        <pc:sldMkLst>
          <pc:docMk/>
          <pc:sldMk cId="1167802233" sldId="267"/>
        </pc:sldMkLst>
        <pc:spChg chg="mod">
          <ac:chgData name="Foteini Iliadou" userId="84ad89be-a8fa-48d1-87f8-aadfbc3f654d" providerId="ADAL" clId="{1C7B7DFF-4876-4872-B263-B399BEFA628B}" dt="2024-10-06T20:35:38.041" v="109" actId="26606"/>
          <ac:spMkLst>
            <pc:docMk/>
            <pc:sldMk cId="1167802233" sldId="267"/>
            <ac:spMk id="2" creationId="{AB747C61-9A92-51ED-1F19-95ABB51CD4A9}"/>
          </ac:spMkLst>
        </pc:spChg>
        <pc:spChg chg="mod ord">
          <ac:chgData name="Foteini Iliadou" userId="84ad89be-a8fa-48d1-87f8-aadfbc3f654d" providerId="ADAL" clId="{1C7B7DFF-4876-4872-B263-B399BEFA628B}" dt="2024-10-06T20:35:38.041" v="109" actId="26606"/>
          <ac:spMkLst>
            <pc:docMk/>
            <pc:sldMk cId="1167802233" sldId="267"/>
            <ac:spMk id="4" creationId="{1851A1A1-426D-310A-CEE9-0B628DAFD494}"/>
          </ac:spMkLst>
        </pc:spChg>
        <pc:spChg chg="add del mod">
          <ac:chgData name="Foteini Iliadou" userId="84ad89be-a8fa-48d1-87f8-aadfbc3f654d" providerId="ADAL" clId="{1C7B7DFF-4876-4872-B263-B399BEFA628B}" dt="2024-10-06T20:35:14.963" v="104" actId="22"/>
          <ac:spMkLst>
            <pc:docMk/>
            <pc:sldMk cId="1167802233" sldId="267"/>
            <ac:spMk id="6" creationId="{4CF4410B-472F-35C0-D07C-B5E7D2821F16}"/>
          </ac:spMkLst>
        </pc:spChg>
        <pc:spChg chg="add del">
          <ac:chgData name="Foteini Iliadou" userId="84ad89be-a8fa-48d1-87f8-aadfbc3f654d" providerId="ADAL" clId="{1C7B7DFF-4876-4872-B263-B399BEFA628B}" dt="2024-10-06T20:35:38.041" v="109" actId="26606"/>
          <ac:spMkLst>
            <pc:docMk/>
            <pc:sldMk cId="1167802233" sldId="267"/>
            <ac:spMk id="12" creationId="{DBDA151C-5770-45E4-AAFF-59E7F403866D}"/>
          </ac:spMkLst>
        </pc:spChg>
        <pc:spChg chg="add">
          <ac:chgData name="Foteini Iliadou" userId="84ad89be-a8fa-48d1-87f8-aadfbc3f654d" providerId="ADAL" clId="{1C7B7DFF-4876-4872-B263-B399BEFA628B}" dt="2024-10-06T20:35:38.041" v="109" actId="26606"/>
          <ac:spMkLst>
            <pc:docMk/>
            <pc:sldMk cId="1167802233" sldId="267"/>
            <ac:spMk id="19" creationId="{74B0B678-CD10-4371-96E5-2706F4579FAD}"/>
          </ac:spMkLst>
        </pc:spChg>
        <pc:spChg chg="add">
          <ac:chgData name="Foteini Iliadou" userId="84ad89be-a8fa-48d1-87f8-aadfbc3f654d" providerId="ADAL" clId="{1C7B7DFF-4876-4872-B263-B399BEFA628B}" dt="2024-10-06T20:35:38.041" v="109" actId="26606"/>
          <ac:spMkLst>
            <pc:docMk/>
            <pc:sldMk cId="1167802233" sldId="267"/>
            <ac:spMk id="25" creationId="{CBC4F608-B4B8-48C3-9572-C0F061B1CD99}"/>
          </ac:spMkLst>
        </pc:spChg>
        <pc:spChg chg="add">
          <ac:chgData name="Foteini Iliadou" userId="84ad89be-a8fa-48d1-87f8-aadfbc3f654d" providerId="ADAL" clId="{1C7B7DFF-4876-4872-B263-B399BEFA628B}" dt="2024-10-06T20:35:38.041" v="109" actId="26606"/>
          <ac:spMkLst>
            <pc:docMk/>
            <pc:sldMk cId="1167802233" sldId="267"/>
            <ac:spMk id="27" creationId="{1382A32C-5B0C-4B1C-A074-76C6DBCC9F87}"/>
          </ac:spMkLst>
        </pc:spChg>
        <pc:grpChg chg="add">
          <ac:chgData name="Foteini Iliadou" userId="84ad89be-a8fa-48d1-87f8-aadfbc3f654d" providerId="ADAL" clId="{1C7B7DFF-4876-4872-B263-B399BEFA628B}" dt="2024-10-06T20:35:38.041" v="109" actId="26606"/>
          <ac:grpSpMkLst>
            <pc:docMk/>
            <pc:sldMk cId="1167802233" sldId="267"/>
            <ac:grpSpMk id="21" creationId="{A9270323-9616-4384-857D-E86B78272EFE}"/>
          </ac:grpSpMkLst>
        </pc:grpChg>
        <pc:picChg chg="del mod ord">
          <ac:chgData name="Foteini Iliadou" userId="84ad89be-a8fa-48d1-87f8-aadfbc3f654d" providerId="ADAL" clId="{1C7B7DFF-4876-4872-B263-B399BEFA628B}" dt="2024-10-06T20:33:40.583" v="51" actId="478"/>
          <ac:picMkLst>
            <pc:docMk/>
            <pc:sldMk cId="1167802233" sldId="267"/>
            <ac:picMk id="5" creationId="{EFDEA251-621B-4611-A455-9BC355B9AC35}"/>
          </ac:picMkLst>
        </pc:picChg>
        <pc:picChg chg="add mod ord">
          <ac:chgData name="Foteini Iliadou" userId="84ad89be-a8fa-48d1-87f8-aadfbc3f654d" providerId="ADAL" clId="{1C7B7DFF-4876-4872-B263-B399BEFA628B}" dt="2024-10-06T20:35:38.041" v="109" actId="26606"/>
          <ac:picMkLst>
            <pc:docMk/>
            <pc:sldMk cId="1167802233" sldId="267"/>
            <ac:picMk id="8" creationId="{4C91C163-FB47-A13F-9E4A-46774AC013C5}"/>
          </ac:picMkLst>
        </pc:picChg>
        <pc:picChg chg="add mod">
          <ac:chgData name="Foteini Iliadou" userId="84ad89be-a8fa-48d1-87f8-aadfbc3f654d" providerId="ADAL" clId="{1C7B7DFF-4876-4872-B263-B399BEFA628B}" dt="2024-10-06T20:35:38.041" v="109" actId="26606"/>
          <ac:picMkLst>
            <pc:docMk/>
            <pc:sldMk cId="1167802233" sldId="267"/>
            <ac:picMk id="11" creationId="{7143AA79-A5A3-FA8F-5812-C601D9EF73F5}"/>
          </ac:picMkLst>
        </pc:picChg>
        <pc:cxnChg chg="add del">
          <ac:chgData name="Foteini Iliadou" userId="84ad89be-a8fa-48d1-87f8-aadfbc3f654d" providerId="ADAL" clId="{1C7B7DFF-4876-4872-B263-B399BEFA628B}" dt="2024-10-06T20:35:38.041" v="109" actId="26606"/>
          <ac:cxnSpMkLst>
            <pc:docMk/>
            <pc:sldMk cId="1167802233" sldId="267"/>
            <ac:cxnSpMk id="10" creationId="{118E06E4-607B-144B-382B-AD3D06B1EE8C}"/>
          </ac:cxnSpMkLst>
        </pc:cxnChg>
        <pc:cxnChg chg="add del">
          <ac:chgData name="Foteini Iliadou" userId="84ad89be-a8fa-48d1-87f8-aadfbc3f654d" providerId="ADAL" clId="{1C7B7DFF-4876-4872-B263-B399BEFA628B}" dt="2024-10-06T20:35:38.041" v="109" actId="26606"/>
          <ac:cxnSpMkLst>
            <pc:docMk/>
            <pc:sldMk cId="1167802233" sldId="267"/>
            <ac:cxnSpMk id="14" creationId="{2EA0F4A6-3CC9-C9E2-BA02-58FA29F7DD8E}"/>
          </ac:cxnSpMkLst>
        </pc:cxnChg>
      </pc:sldChg>
      <pc:sldChg chg="addSp modSp add del mod setBg">
        <pc:chgData name="Foteini Iliadou" userId="84ad89be-a8fa-48d1-87f8-aadfbc3f654d" providerId="ADAL" clId="{1C7B7DFF-4876-4872-B263-B399BEFA628B}" dt="2024-09-30T13:11:32.102" v="7" actId="34807"/>
        <pc:sldMkLst>
          <pc:docMk/>
          <pc:sldMk cId="3212115494" sldId="267"/>
        </pc:sldMkLst>
        <pc:spChg chg="mod">
          <ac:chgData name="Foteini Iliadou" userId="84ad89be-a8fa-48d1-87f8-aadfbc3f654d" providerId="ADAL" clId="{1C7B7DFF-4876-4872-B263-B399BEFA628B}" dt="2024-09-30T13:08:42.232" v="2" actId="34807"/>
          <ac:spMkLst>
            <pc:docMk/>
            <pc:sldMk cId="3212115494" sldId="267"/>
            <ac:spMk id="2" creationId="{503A9FED-1F50-2A21-05B9-DB74A43934F0}"/>
          </ac:spMkLst>
        </pc:spChg>
        <pc:spChg chg="mod">
          <ac:chgData name="Foteini Iliadou" userId="84ad89be-a8fa-48d1-87f8-aadfbc3f654d" providerId="ADAL" clId="{1C7B7DFF-4876-4872-B263-B399BEFA628B}" dt="2024-09-30T13:08:42.232" v="2" actId="34807"/>
          <ac:spMkLst>
            <pc:docMk/>
            <pc:sldMk cId="3212115494" sldId="267"/>
            <ac:spMk id="3" creationId="{AB1FDD3C-EE6D-C7AA-5394-6DE4CFC02CFF}"/>
          </ac:spMkLst>
        </pc:spChg>
        <pc:spChg chg="add">
          <ac:chgData name="Foteini Iliadou" userId="84ad89be-a8fa-48d1-87f8-aadfbc3f654d" providerId="ADAL" clId="{1C7B7DFF-4876-4872-B263-B399BEFA628B}" dt="2024-09-30T13:08:42.232" v="2" actId="34807"/>
          <ac:spMkLst>
            <pc:docMk/>
            <pc:sldMk cId="3212115494" sldId="267"/>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306515765" sldId="268"/>
        </pc:sldMkLst>
        <pc:spChg chg="mod">
          <ac:chgData name="Foteini Iliadou" userId="84ad89be-a8fa-48d1-87f8-aadfbc3f654d" providerId="ADAL" clId="{1C7B7DFF-4876-4872-B263-B399BEFA628B}" dt="2024-09-30T13:11:32.102" v="7" actId="34807"/>
          <ac:spMkLst>
            <pc:docMk/>
            <pc:sldMk cId="306515765" sldId="268"/>
            <ac:spMk id="2" creationId="{92EAD5A6-CE5B-60BF-E457-54A8C06EBC62}"/>
          </ac:spMkLst>
        </pc:spChg>
        <pc:spChg chg="mod">
          <ac:chgData name="Foteini Iliadou" userId="84ad89be-a8fa-48d1-87f8-aadfbc3f654d" providerId="ADAL" clId="{1C7B7DFF-4876-4872-B263-B399BEFA628B}" dt="2024-09-30T13:11:32.102" v="7" actId="34807"/>
          <ac:spMkLst>
            <pc:docMk/>
            <pc:sldMk cId="306515765" sldId="268"/>
            <ac:spMk id="3" creationId="{19368F0E-A107-F414-0A82-20D174BC79B3}"/>
          </ac:spMkLst>
        </pc:spChg>
        <pc:spChg chg="add">
          <ac:chgData name="Foteini Iliadou" userId="84ad89be-a8fa-48d1-87f8-aadfbc3f654d" providerId="ADAL" clId="{1C7B7DFF-4876-4872-B263-B399BEFA628B}" dt="2024-09-30T13:11:32.102" v="7" actId="34807"/>
          <ac:spMkLst>
            <pc:docMk/>
            <pc:sldMk cId="306515765" sldId="268"/>
            <ac:spMk id="8" creationId="{1653AE3C-AC4F-907C-B473-B9A30D21506F}"/>
          </ac:spMkLst>
        </pc:spChg>
      </pc:sldChg>
      <pc:sldChg chg="addSp modSp add del mod setBg">
        <pc:chgData name="Foteini Iliadou" userId="84ad89be-a8fa-48d1-87f8-aadfbc3f654d" providerId="ADAL" clId="{1C7B7DFF-4876-4872-B263-B399BEFA628B}" dt="2024-10-06T20:41:22.476" v="226" actId="47"/>
        <pc:sldMkLst>
          <pc:docMk/>
          <pc:sldMk cId="2102170431" sldId="268"/>
        </pc:sldMkLst>
        <pc:spChg chg="mod ord">
          <ac:chgData name="Foteini Iliadou" userId="84ad89be-a8fa-48d1-87f8-aadfbc3f654d" providerId="ADAL" clId="{1C7B7DFF-4876-4872-B263-B399BEFA628B}" dt="2024-10-06T20:27:02.954" v="10" actId="34807"/>
          <ac:spMkLst>
            <pc:docMk/>
            <pc:sldMk cId="2102170431" sldId="268"/>
            <ac:spMk id="2" creationId="{66DD673B-E252-1780-35CD-9DF129A70892}"/>
          </ac:spMkLst>
        </pc:spChg>
        <pc:spChg chg="mod">
          <ac:chgData name="Foteini Iliadou" userId="84ad89be-a8fa-48d1-87f8-aadfbc3f654d" providerId="ADAL" clId="{1C7B7DFF-4876-4872-B263-B399BEFA628B}" dt="2024-10-06T20:27:02.954" v="10" actId="34807"/>
          <ac:spMkLst>
            <pc:docMk/>
            <pc:sldMk cId="2102170431" sldId="268"/>
            <ac:spMk id="4" creationId="{72D19C4D-06B1-AD76-CFBB-01B5082D5D1A}"/>
          </ac:spMkLst>
        </pc:spChg>
        <pc:spChg chg="add">
          <ac:chgData name="Foteini Iliadou" userId="84ad89be-a8fa-48d1-87f8-aadfbc3f654d" providerId="ADAL" clId="{1C7B7DFF-4876-4872-B263-B399BEFA628B}" dt="2024-10-06T20:27:02.954" v="10" actId="34807"/>
          <ac:spMkLst>
            <pc:docMk/>
            <pc:sldMk cId="2102170431" sldId="268"/>
            <ac:spMk id="12" creationId="{8FCE029E-5073-4498-8104-8427AA987352}"/>
          </ac:spMkLst>
        </pc:spChg>
        <pc:picChg chg="mod">
          <ac:chgData name="Foteini Iliadou" userId="84ad89be-a8fa-48d1-87f8-aadfbc3f654d" providerId="ADAL" clId="{1C7B7DFF-4876-4872-B263-B399BEFA628B}" dt="2024-10-06T20:27:02.954" v="10" actId="34807"/>
          <ac:picMkLst>
            <pc:docMk/>
            <pc:sldMk cId="2102170431" sldId="268"/>
            <ac:picMk id="5" creationId="{FF8D2C55-C42D-4D6F-AC74-7FD8CF02CE5F}"/>
          </ac:picMkLst>
        </pc:picChg>
        <pc:cxnChg chg="add">
          <ac:chgData name="Foteini Iliadou" userId="84ad89be-a8fa-48d1-87f8-aadfbc3f654d" providerId="ADAL" clId="{1C7B7DFF-4876-4872-B263-B399BEFA628B}" dt="2024-10-06T20:27:02.954" v="10" actId="34807"/>
          <ac:cxnSpMkLst>
            <pc:docMk/>
            <pc:sldMk cId="2102170431" sldId="268"/>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2102170431" sldId="268"/>
            <ac:cxnSpMk id="14" creationId="{BEFF515C-2521-4964-9DAC-2BFB8EC86AE4}"/>
          </ac:cxnSpMkLst>
        </pc:cxnChg>
      </pc:sldChg>
      <pc:sldChg chg="addSp modSp add del mod setBg">
        <pc:chgData name="Foteini Iliadou" userId="84ad89be-a8fa-48d1-87f8-aadfbc3f654d" providerId="ADAL" clId="{1C7B7DFF-4876-4872-B263-B399BEFA628B}" dt="2024-09-30T13:11:32.102" v="7" actId="34807"/>
        <pc:sldMkLst>
          <pc:docMk/>
          <pc:sldMk cId="3619256620" sldId="268"/>
        </pc:sldMkLst>
        <pc:spChg chg="mod">
          <ac:chgData name="Foteini Iliadou" userId="84ad89be-a8fa-48d1-87f8-aadfbc3f654d" providerId="ADAL" clId="{1C7B7DFF-4876-4872-B263-B399BEFA628B}" dt="2024-09-30T13:08:42.232" v="2" actId="34807"/>
          <ac:spMkLst>
            <pc:docMk/>
            <pc:sldMk cId="3619256620" sldId="268"/>
            <ac:spMk id="2" creationId="{37917A78-2FF6-ADF9-526A-FA534738AE16}"/>
          </ac:spMkLst>
        </pc:spChg>
        <pc:spChg chg="mod">
          <ac:chgData name="Foteini Iliadou" userId="84ad89be-a8fa-48d1-87f8-aadfbc3f654d" providerId="ADAL" clId="{1C7B7DFF-4876-4872-B263-B399BEFA628B}" dt="2024-09-30T13:08:42.232" v="2" actId="34807"/>
          <ac:spMkLst>
            <pc:docMk/>
            <pc:sldMk cId="3619256620" sldId="268"/>
            <ac:spMk id="4" creationId="{D42A5650-34AB-E08A-84F0-1B02E62446FC}"/>
          </ac:spMkLst>
        </pc:spChg>
        <pc:spChg chg="add">
          <ac:chgData name="Foteini Iliadou" userId="84ad89be-a8fa-48d1-87f8-aadfbc3f654d" providerId="ADAL" clId="{1C7B7DFF-4876-4872-B263-B399BEFA628B}" dt="2024-09-30T13:08:42.232" v="2" actId="34807"/>
          <ac:spMkLst>
            <pc:docMk/>
            <pc:sldMk cId="3619256620" sldId="268"/>
            <ac:spMk id="12" creationId="{DBDA151C-5770-45E4-AAFF-59E7F403866D}"/>
          </ac:spMkLst>
        </pc:spChg>
        <pc:picChg chg="mod ord">
          <ac:chgData name="Foteini Iliadou" userId="84ad89be-a8fa-48d1-87f8-aadfbc3f654d" providerId="ADAL" clId="{1C7B7DFF-4876-4872-B263-B399BEFA628B}" dt="2024-09-30T13:08:42.232" v="2" actId="34807"/>
          <ac:picMkLst>
            <pc:docMk/>
            <pc:sldMk cId="3619256620" sldId="268"/>
            <ac:picMk id="5" creationId="{EDF96EC4-62AB-40D2-8B0A-5D923CACB933}"/>
          </ac:picMkLst>
        </pc:picChg>
        <pc:cxnChg chg="add">
          <ac:chgData name="Foteini Iliadou" userId="84ad89be-a8fa-48d1-87f8-aadfbc3f654d" providerId="ADAL" clId="{1C7B7DFF-4876-4872-B263-B399BEFA628B}" dt="2024-09-30T13:08:42.232" v="2" actId="34807"/>
          <ac:cxnSpMkLst>
            <pc:docMk/>
            <pc:sldMk cId="3619256620" sldId="268"/>
            <ac:cxnSpMk id="10" creationId="{118E06E4-607B-144B-382B-AD3D06B1EE8C}"/>
          </ac:cxnSpMkLst>
        </pc:cxnChg>
        <pc:cxnChg chg="add">
          <ac:chgData name="Foteini Iliadou" userId="84ad89be-a8fa-48d1-87f8-aadfbc3f654d" providerId="ADAL" clId="{1C7B7DFF-4876-4872-B263-B399BEFA628B}" dt="2024-09-30T13:08:42.232" v="2" actId="34807"/>
          <ac:cxnSpMkLst>
            <pc:docMk/>
            <pc:sldMk cId="3619256620" sldId="268"/>
            <ac:cxnSpMk id="14" creationId="{2EA0F4A6-3CC9-C9E2-BA02-58FA29F7DD8E}"/>
          </ac:cxnSpMkLst>
        </pc:cxnChg>
      </pc:sldChg>
      <pc:sldChg chg="addSp modSp add del mod setBg">
        <pc:chgData name="Foteini Iliadou" userId="84ad89be-a8fa-48d1-87f8-aadfbc3f654d" providerId="ADAL" clId="{1C7B7DFF-4876-4872-B263-B399BEFA628B}" dt="2024-09-30T13:11:32.102" v="7" actId="34807"/>
        <pc:sldMkLst>
          <pc:docMk/>
          <pc:sldMk cId="1057733807" sldId="269"/>
        </pc:sldMkLst>
        <pc:spChg chg="mod ord">
          <ac:chgData name="Foteini Iliadou" userId="84ad89be-a8fa-48d1-87f8-aadfbc3f654d" providerId="ADAL" clId="{1C7B7DFF-4876-4872-B263-B399BEFA628B}" dt="2024-09-30T13:08:42.232" v="2" actId="34807"/>
          <ac:spMkLst>
            <pc:docMk/>
            <pc:sldMk cId="1057733807" sldId="269"/>
            <ac:spMk id="2" creationId="{55FD6676-1812-CDD8-6696-4A5A4C907630}"/>
          </ac:spMkLst>
        </pc:spChg>
        <pc:spChg chg="mod">
          <ac:chgData name="Foteini Iliadou" userId="84ad89be-a8fa-48d1-87f8-aadfbc3f654d" providerId="ADAL" clId="{1C7B7DFF-4876-4872-B263-B399BEFA628B}" dt="2024-09-30T13:08:42.232" v="2" actId="34807"/>
          <ac:spMkLst>
            <pc:docMk/>
            <pc:sldMk cId="1057733807" sldId="269"/>
            <ac:spMk id="4" creationId="{BDC1988E-F591-5A9A-9330-7E882C18ED76}"/>
          </ac:spMkLst>
        </pc:spChg>
        <pc:spChg chg="add">
          <ac:chgData name="Foteini Iliadou" userId="84ad89be-a8fa-48d1-87f8-aadfbc3f654d" providerId="ADAL" clId="{1C7B7DFF-4876-4872-B263-B399BEFA628B}" dt="2024-09-30T13:08:42.232" v="2" actId="34807"/>
          <ac:spMkLst>
            <pc:docMk/>
            <pc:sldMk cId="1057733807" sldId="269"/>
            <ac:spMk id="12" creationId="{744CAA32-F237-419C-A2DD-43C28D920D3C}"/>
          </ac:spMkLst>
        </pc:spChg>
        <pc:picChg chg="mod">
          <ac:chgData name="Foteini Iliadou" userId="84ad89be-a8fa-48d1-87f8-aadfbc3f654d" providerId="ADAL" clId="{1C7B7DFF-4876-4872-B263-B399BEFA628B}" dt="2024-09-30T13:08:42.232" v="2" actId="34807"/>
          <ac:picMkLst>
            <pc:docMk/>
            <pc:sldMk cId="1057733807" sldId="269"/>
            <ac:picMk id="5" creationId="{9B45148D-4417-4464-A138-CCDFB1D4F1BA}"/>
          </ac:picMkLst>
        </pc:picChg>
        <pc:cxnChg chg="add">
          <ac:chgData name="Foteini Iliadou" userId="84ad89be-a8fa-48d1-87f8-aadfbc3f654d" providerId="ADAL" clId="{1C7B7DFF-4876-4872-B263-B399BEFA628B}" dt="2024-09-30T13:08:42.232" v="2" actId="34807"/>
          <ac:cxnSpMkLst>
            <pc:docMk/>
            <pc:sldMk cId="1057733807" sldId="269"/>
            <ac:cxnSpMk id="10" creationId="{118E06E4-607B-144B-382B-AD3D06B1EE8C}"/>
          </ac:cxnSpMkLst>
        </pc:cxnChg>
        <pc:cxnChg chg="add">
          <ac:chgData name="Foteini Iliadou" userId="84ad89be-a8fa-48d1-87f8-aadfbc3f654d" providerId="ADAL" clId="{1C7B7DFF-4876-4872-B263-B399BEFA628B}" dt="2024-09-30T13:08:42.232" v="2" actId="34807"/>
          <ac:cxnSpMkLst>
            <pc:docMk/>
            <pc:sldMk cId="1057733807" sldId="269"/>
            <ac:cxnSpMk id="14" creationId="{08052531-D50B-3899-B150-D05525F4F2BC}"/>
          </ac:cxnSpMkLst>
        </pc:cxnChg>
      </pc:sldChg>
      <pc:sldChg chg="addSp modSp add del mod setBg">
        <pc:chgData name="Foteini Iliadou" userId="84ad89be-a8fa-48d1-87f8-aadfbc3f654d" providerId="ADAL" clId="{1C7B7DFF-4876-4872-B263-B399BEFA628B}" dt="2024-10-06T20:27:02.954" v="10" actId="34807"/>
        <pc:sldMkLst>
          <pc:docMk/>
          <pc:sldMk cId="1548495013" sldId="269"/>
        </pc:sldMkLst>
        <pc:spChg chg="mod">
          <ac:chgData name="Foteini Iliadou" userId="84ad89be-a8fa-48d1-87f8-aadfbc3f654d" providerId="ADAL" clId="{1C7B7DFF-4876-4872-B263-B399BEFA628B}" dt="2024-09-30T13:11:32.102" v="7" actId="34807"/>
          <ac:spMkLst>
            <pc:docMk/>
            <pc:sldMk cId="1548495013" sldId="269"/>
            <ac:spMk id="2" creationId="{03975655-F0A3-A694-B618-1547C3F1718C}"/>
          </ac:spMkLst>
        </pc:spChg>
        <pc:spChg chg="mod">
          <ac:chgData name="Foteini Iliadou" userId="84ad89be-a8fa-48d1-87f8-aadfbc3f654d" providerId="ADAL" clId="{1C7B7DFF-4876-4872-B263-B399BEFA628B}" dt="2024-09-30T13:11:32.102" v="7" actId="34807"/>
          <ac:spMkLst>
            <pc:docMk/>
            <pc:sldMk cId="1548495013" sldId="269"/>
            <ac:spMk id="4" creationId="{AB4F9627-4A65-B454-F55D-E75006515D69}"/>
          </ac:spMkLst>
        </pc:spChg>
        <pc:spChg chg="add">
          <ac:chgData name="Foteini Iliadou" userId="84ad89be-a8fa-48d1-87f8-aadfbc3f654d" providerId="ADAL" clId="{1C7B7DFF-4876-4872-B263-B399BEFA628B}" dt="2024-09-30T13:11:32.102" v="7" actId="34807"/>
          <ac:spMkLst>
            <pc:docMk/>
            <pc:sldMk cId="1548495013" sldId="269"/>
            <ac:spMk id="12" creationId="{063F27BC-7079-4FF7-8F7C-ABC82FA3C247}"/>
          </ac:spMkLst>
        </pc:spChg>
        <pc:picChg chg="mod ord">
          <ac:chgData name="Foteini Iliadou" userId="84ad89be-a8fa-48d1-87f8-aadfbc3f654d" providerId="ADAL" clId="{1C7B7DFF-4876-4872-B263-B399BEFA628B}" dt="2024-09-30T13:11:32.102" v="7" actId="34807"/>
          <ac:picMkLst>
            <pc:docMk/>
            <pc:sldMk cId="1548495013" sldId="269"/>
            <ac:picMk id="5" creationId="{7176FD1E-70DD-4212-829E-914DEC469B0D}"/>
          </ac:picMkLst>
        </pc:picChg>
        <pc:cxnChg chg="add">
          <ac:chgData name="Foteini Iliadou" userId="84ad89be-a8fa-48d1-87f8-aadfbc3f654d" providerId="ADAL" clId="{1C7B7DFF-4876-4872-B263-B399BEFA628B}" dt="2024-09-30T13:11:32.102" v="7" actId="34807"/>
          <ac:cxnSpMkLst>
            <pc:docMk/>
            <pc:sldMk cId="1548495013" sldId="269"/>
            <ac:cxnSpMk id="10" creationId="{118E06E4-607B-144B-382B-AD3D06B1EE8C}"/>
          </ac:cxnSpMkLst>
        </pc:cxnChg>
        <pc:cxnChg chg="add">
          <ac:chgData name="Foteini Iliadou" userId="84ad89be-a8fa-48d1-87f8-aadfbc3f654d" providerId="ADAL" clId="{1C7B7DFF-4876-4872-B263-B399BEFA628B}" dt="2024-09-30T13:11:32.102" v="7" actId="34807"/>
          <ac:cxnSpMkLst>
            <pc:docMk/>
            <pc:sldMk cId="1548495013" sldId="269"/>
            <ac:cxnSpMk id="14" creationId="{540DBD50-3CB1-A513-2321-1891E3F0954D}"/>
          </ac:cxnSpMkLst>
        </pc:cxnChg>
      </pc:sldChg>
      <pc:sldChg chg="addSp modSp add del mod setBg">
        <pc:chgData name="Foteini Iliadou" userId="84ad89be-a8fa-48d1-87f8-aadfbc3f654d" providerId="ADAL" clId="{1C7B7DFF-4876-4872-B263-B399BEFA628B}" dt="2024-10-06T20:41:20.527" v="225" actId="47"/>
        <pc:sldMkLst>
          <pc:docMk/>
          <pc:sldMk cId="3215281934" sldId="269"/>
        </pc:sldMkLst>
        <pc:spChg chg="mod ord">
          <ac:chgData name="Foteini Iliadou" userId="84ad89be-a8fa-48d1-87f8-aadfbc3f654d" providerId="ADAL" clId="{1C7B7DFF-4876-4872-B263-B399BEFA628B}" dt="2024-10-06T20:27:02.954" v="10" actId="34807"/>
          <ac:spMkLst>
            <pc:docMk/>
            <pc:sldMk cId="3215281934" sldId="269"/>
            <ac:spMk id="2" creationId="{5C8FD7DF-E3D8-A801-36C3-1A467A42F5A9}"/>
          </ac:spMkLst>
        </pc:spChg>
        <pc:spChg chg="mod">
          <ac:chgData name="Foteini Iliadou" userId="84ad89be-a8fa-48d1-87f8-aadfbc3f654d" providerId="ADAL" clId="{1C7B7DFF-4876-4872-B263-B399BEFA628B}" dt="2024-10-06T20:27:02.954" v="10" actId="34807"/>
          <ac:spMkLst>
            <pc:docMk/>
            <pc:sldMk cId="3215281934" sldId="269"/>
            <ac:spMk id="4" creationId="{F6890169-AD90-6F1A-6CB2-09C4813B489E}"/>
          </ac:spMkLst>
        </pc:spChg>
        <pc:spChg chg="add">
          <ac:chgData name="Foteini Iliadou" userId="84ad89be-a8fa-48d1-87f8-aadfbc3f654d" providerId="ADAL" clId="{1C7B7DFF-4876-4872-B263-B399BEFA628B}" dt="2024-10-06T20:27:02.954" v="10" actId="34807"/>
          <ac:spMkLst>
            <pc:docMk/>
            <pc:sldMk cId="3215281934" sldId="269"/>
            <ac:spMk id="12" creationId="{8FCE029E-5073-4498-8104-8427AA987352}"/>
          </ac:spMkLst>
        </pc:spChg>
        <pc:picChg chg="mod">
          <ac:chgData name="Foteini Iliadou" userId="84ad89be-a8fa-48d1-87f8-aadfbc3f654d" providerId="ADAL" clId="{1C7B7DFF-4876-4872-B263-B399BEFA628B}" dt="2024-10-06T20:27:02.954" v="10" actId="34807"/>
          <ac:picMkLst>
            <pc:docMk/>
            <pc:sldMk cId="3215281934" sldId="269"/>
            <ac:picMk id="5" creationId="{8DAF1868-7437-41C5-AE5F-6CF439548641}"/>
          </ac:picMkLst>
        </pc:picChg>
        <pc:cxnChg chg="add">
          <ac:chgData name="Foteini Iliadou" userId="84ad89be-a8fa-48d1-87f8-aadfbc3f654d" providerId="ADAL" clId="{1C7B7DFF-4876-4872-B263-B399BEFA628B}" dt="2024-10-06T20:27:02.954" v="10" actId="34807"/>
          <ac:cxnSpMkLst>
            <pc:docMk/>
            <pc:sldMk cId="3215281934" sldId="269"/>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3215281934" sldId="269"/>
            <ac:cxnSpMk id="14" creationId="{BEFF515C-2521-4964-9DAC-2BFB8EC86AE4}"/>
          </ac:cxnSpMkLst>
        </pc:cxnChg>
      </pc:sldChg>
      <pc:sldChg chg="addSp modSp add del mod setBg">
        <pc:chgData name="Foteini Iliadou" userId="84ad89be-a8fa-48d1-87f8-aadfbc3f654d" providerId="ADAL" clId="{1C7B7DFF-4876-4872-B263-B399BEFA628B}" dt="2024-09-30T13:11:32.102" v="7" actId="34807"/>
        <pc:sldMkLst>
          <pc:docMk/>
          <pc:sldMk cId="547345808" sldId="270"/>
        </pc:sldMkLst>
        <pc:spChg chg="mod">
          <ac:chgData name="Foteini Iliadou" userId="84ad89be-a8fa-48d1-87f8-aadfbc3f654d" providerId="ADAL" clId="{1C7B7DFF-4876-4872-B263-B399BEFA628B}" dt="2024-09-30T13:08:42.232" v="2" actId="34807"/>
          <ac:spMkLst>
            <pc:docMk/>
            <pc:sldMk cId="547345808" sldId="270"/>
            <ac:spMk id="2" creationId="{FCDA0D4A-DCF6-53BA-F3F4-75E7C0B556A4}"/>
          </ac:spMkLst>
        </pc:spChg>
        <pc:spChg chg="mod">
          <ac:chgData name="Foteini Iliadou" userId="84ad89be-a8fa-48d1-87f8-aadfbc3f654d" providerId="ADAL" clId="{1C7B7DFF-4876-4872-B263-B399BEFA628B}" dt="2024-09-30T13:08:42.232" v="2" actId="34807"/>
          <ac:spMkLst>
            <pc:docMk/>
            <pc:sldMk cId="547345808" sldId="270"/>
            <ac:spMk id="3" creationId="{4CD0260E-3F34-43F4-ACBE-DDFD9BA80023}"/>
          </ac:spMkLst>
        </pc:spChg>
        <pc:spChg chg="add">
          <ac:chgData name="Foteini Iliadou" userId="84ad89be-a8fa-48d1-87f8-aadfbc3f654d" providerId="ADAL" clId="{1C7B7DFF-4876-4872-B263-B399BEFA628B}" dt="2024-09-30T13:08:42.232" v="2" actId="34807"/>
          <ac:spMkLst>
            <pc:docMk/>
            <pc:sldMk cId="547345808" sldId="270"/>
            <ac:spMk id="8" creationId="{1653AE3C-AC4F-907C-B473-B9A30D21506F}"/>
          </ac:spMkLst>
        </pc:spChg>
      </pc:sldChg>
      <pc:sldChg chg="addSp delSp modSp add del mod setBg">
        <pc:chgData name="Foteini Iliadou" userId="84ad89be-a8fa-48d1-87f8-aadfbc3f654d" providerId="ADAL" clId="{1C7B7DFF-4876-4872-B263-B399BEFA628B}" dt="2024-10-06T20:41:19.051" v="224" actId="47"/>
        <pc:sldMkLst>
          <pc:docMk/>
          <pc:sldMk cId="820526563" sldId="270"/>
        </pc:sldMkLst>
        <pc:spChg chg="mod">
          <ac:chgData name="Foteini Iliadou" userId="84ad89be-a8fa-48d1-87f8-aadfbc3f654d" providerId="ADAL" clId="{1C7B7DFF-4876-4872-B263-B399BEFA628B}" dt="2024-10-06T20:27:02.954" v="10" actId="34807"/>
          <ac:spMkLst>
            <pc:docMk/>
            <pc:sldMk cId="820526563" sldId="270"/>
            <ac:spMk id="2" creationId="{A936BE16-0B4C-9C4C-D358-8E30701AABBA}"/>
          </ac:spMkLst>
        </pc:spChg>
        <pc:spChg chg="del">
          <ac:chgData name="Foteini Iliadou" userId="84ad89be-a8fa-48d1-87f8-aadfbc3f654d" providerId="ADAL" clId="{1C7B7DFF-4876-4872-B263-B399BEFA628B}" dt="2024-10-06T20:27:02.954" v="10" actId="34807"/>
          <ac:spMkLst>
            <pc:docMk/>
            <pc:sldMk cId="820526563" sldId="270"/>
            <ac:spMk id="3" creationId="{CED52F52-F744-C096-71DE-D1B8480F026A}"/>
          </ac:spMkLst>
        </pc:spChg>
        <pc:spChg chg="add">
          <ac:chgData name="Foteini Iliadou" userId="84ad89be-a8fa-48d1-87f8-aadfbc3f654d" providerId="ADAL" clId="{1C7B7DFF-4876-4872-B263-B399BEFA628B}" dt="2024-10-06T20:27:02.954" v="10" actId="34807"/>
          <ac:spMkLst>
            <pc:docMk/>
            <pc:sldMk cId="820526563" sldId="270"/>
            <ac:spMk id="9" creationId="{DBDA151C-5770-45E4-AAFF-59E7F403866D}"/>
          </ac:spMkLst>
        </pc:spChg>
        <pc:graphicFrameChg chg="add">
          <ac:chgData name="Foteini Iliadou" userId="84ad89be-a8fa-48d1-87f8-aadfbc3f654d" providerId="ADAL" clId="{1C7B7DFF-4876-4872-B263-B399BEFA628B}" dt="2024-10-06T20:27:02.954" v="10" actId="34807"/>
          <ac:graphicFrameMkLst>
            <pc:docMk/>
            <pc:sldMk cId="820526563" sldId="270"/>
            <ac:graphicFrameMk id="5" creationId="{D796DBA2-0C4C-B739-66B1-CDD6D9F0CB92}"/>
          </ac:graphicFrameMkLst>
        </pc:graphicFrameChg>
        <pc:cxnChg chg="add">
          <ac:chgData name="Foteini Iliadou" userId="84ad89be-a8fa-48d1-87f8-aadfbc3f654d" providerId="ADAL" clId="{1C7B7DFF-4876-4872-B263-B399BEFA628B}" dt="2024-10-06T20:27:02.954" v="10" actId="34807"/>
          <ac:cxnSpMkLst>
            <pc:docMk/>
            <pc:sldMk cId="820526563" sldId="270"/>
            <ac:cxnSpMk id="11" creationId="{E62D3963-2153-4637-96E6-E31BD2CE5D0D}"/>
          </ac:cxnSpMkLst>
        </pc:cxnChg>
      </pc:sldChg>
      <pc:sldChg chg="addSp modSp add del mod setBg">
        <pc:chgData name="Foteini Iliadou" userId="84ad89be-a8fa-48d1-87f8-aadfbc3f654d" providerId="ADAL" clId="{1C7B7DFF-4876-4872-B263-B399BEFA628B}" dt="2024-10-06T20:27:02.954" v="10" actId="34807"/>
        <pc:sldMkLst>
          <pc:docMk/>
          <pc:sldMk cId="2022375532" sldId="270"/>
        </pc:sldMkLst>
        <pc:spChg chg="mod">
          <ac:chgData name="Foteini Iliadou" userId="84ad89be-a8fa-48d1-87f8-aadfbc3f654d" providerId="ADAL" clId="{1C7B7DFF-4876-4872-B263-B399BEFA628B}" dt="2024-09-30T13:11:32.102" v="7" actId="34807"/>
          <ac:spMkLst>
            <pc:docMk/>
            <pc:sldMk cId="2022375532" sldId="270"/>
            <ac:spMk id="2" creationId="{C5C2A53A-9A81-1EB6-7D1D-CD669323D505}"/>
          </ac:spMkLst>
        </pc:spChg>
        <pc:spChg chg="mod">
          <ac:chgData name="Foteini Iliadou" userId="84ad89be-a8fa-48d1-87f8-aadfbc3f654d" providerId="ADAL" clId="{1C7B7DFF-4876-4872-B263-B399BEFA628B}" dt="2024-09-30T13:11:32.102" v="7" actId="34807"/>
          <ac:spMkLst>
            <pc:docMk/>
            <pc:sldMk cId="2022375532" sldId="270"/>
            <ac:spMk id="3" creationId="{8419F435-6820-06D9-1689-6DFA4F5EEA10}"/>
          </ac:spMkLst>
        </pc:spChg>
        <pc:spChg chg="add">
          <ac:chgData name="Foteini Iliadou" userId="84ad89be-a8fa-48d1-87f8-aadfbc3f654d" providerId="ADAL" clId="{1C7B7DFF-4876-4872-B263-B399BEFA628B}" dt="2024-09-30T13:11:32.102" v="7" actId="34807"/>
          <ac:spMkLst>
            <pc:docMk/>
            <pc:sldMk cId="2022375532" sldId="270"/>
            <ac:spMk id="8" creationId="{DBDA151C-5770-45E4-AAFF-59E7F403866D}"/>
          </ac:spMkLst>
        </pc:spChg>
        <pc:cxnChg chg="add">
          <ac:chgData name="Foteini Iliadou" userId="84ad89be-a8fa-48d1-87f8-aadfbc3f654d" providerId="ADAL" clId="{1C7B7DFF-4876-4872-B263-B399BEFA628B}" dt="2024-09-30T13:11:32.102" v="7" actId="34807"/>
          <ac:cxnSpMkLst>
            <pc:docMk/>
            <pc:sldMk cId="2022375532" sldId="270"/>
            <ac:cxnSpMk id="10" creationId="{E62D3963-2153-4637-96E6-E31BD2CE5D0D}"/>
          </ac:cxnSpMkLst>
        </pc:cxnChg>
      </pc:sldChg>
      <pc:sldChg chg="addSp modSp add del mod setBg">
        <pc:chgData name="Foteini Iliadou" userId="84ad89be-a8fa-48d1-87f8-aadfbc3f654d" providerId="ADAL" clId="{1C7B7DFF-4876-4872-B263-B399BEFA628B}" dt="2024-10-06T20:41:25.800" v="227" actId="47"/>
        <pc:sldMkLst>
          <pc:docMk/>
          <pc:sldMk cId="553459039" sldId="271"/>
        </pc:sldMkLst>
        <pc:spChg chg="mod">
          <ac:chgData name="Foteini Iliadou" userId="84ad89be-a8fa-48d1-87f8-aadfbc3f654d" providerId="ADAL" clId="{1C7B7DFF-4876-4872-B263-B399BEFA628B}" dt="2024-10-06T20:27:02.954" v="10" actId="34807"/>
          <ac:spMkLst>
            <pc:docMk/>
            <pc:sldMk cId="553459039" sldId="271"/>
            <ac:spMk id="2" creationId="{DAD7DB9E-9895-23AD-63C3-6B24B63FA8F2}"/>
          </ac:spMkLst>
        </pc:spChg>
        <pc:spChg chg="mod">
          <ac:chgData name="Foteini Iliadou" userId="84ad89be-a8fa-48d1-87f8-aadfbc3f654d" providerId="ADAL" clId="{1C7B7DFF-4876-4872-B263-B399BEFA628B}" dt="2024-10-06T20:27:02.954" v="10" actId="34807"/>
          <ac:spMkLst>
            <pc:docMk/>
            <pc:sldMk cId="553459039" sldId="271"/>
            <ac:spMk id="3" creationId="{FEECB48F-FE2F-C70B-61D8-5ADE5C330A62}"/>
          </ac:spMkLst>
        </pc:spChg>
        <pc:spChg chg="add">
          <ac:chgData name="Foteini Iliadou" userId="84ad89be-a8fa-48d1-87f8-aadfbc3f654d" providerId="ADAL" clId="{1C7B7DFF-4876-4872-B263-B399BEFA628B}" dt="2024-10-06T20:27:02.954" v="10" actId="34807"/>
          <ac:spMkLst>
            <pc:docMk/>
            <pc:sldMk cId="553459039" sldId="271"/>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1499957389" sldId="271"/>
        </pc:sldMkLst>
        <pc:spChg chg="mod">
          <ac:chgData name="Foteini Iliadou" userId="84ad89be-a8fa-48d1-87f8-aadfbc3f654d" providerId="ADAL" clId="{1C7B7DFF-4876-4872-B263-B399BEFA628B}" dt="2024-09-30T13:08:42.232" v="2" actId="34807"/>
          <ac:spMkLst>
            <pc:docMk/>
            <pc:sldMk cId="1499957389" sldId="271"/>
            <ac:spMk id="2" creationId="{54DA19E0-01F0-525B-EA1B-FA270170B583}"/>
          </ac:spMkLst>
        </pc:spChg>
        <pc:spChg chg="mod">
          <ac:chgData name="Foteini Iliadou" userId="84ad89be-a8fa-48d1-87f8-aadfbc3f654d" providerId="ADAL" clId="{1C7B7DFF-4876-4872-B263-B399BEFA628B}" dt="2024-09-30T13:08:42.232" v="2" actId="34807"/>
          <ac:spMkLst>
            <pc:docMk/>
            <pc:sldMk cId="1499957389" sldId="271"/>
            <ac:spMk id="3" creationId="{E82E81C8-2829-9A86-40C1-0DC9AF61137B}"/>
          </ac:spMkLst>
        </pc:spChg>
        <pc:spChg chg="add">
          <ac:chgData name="Foteini Iliadou" userId="84ad89be-a8fa-48d1-87f8-aadfbc3f654d" providerId="ADAL" clId="{1C7B7DFF-4876-4872-B263-B399BEFA628B}" dt="2024-09-30T13:08:42.232" v="2" actId="34807"/>
          <ac:spMkLst>
            <pc:docMk/>
            <pc:sldMk cId="1499957389" sldId="271"/>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2751301389" sldId="271"/>
        </pc:sldMkLst>
        <pc:spChg chg="mod">
          <ac:chgData name="Foteini Iliadou" userId="84ad89be-a8fa-48d1-87f8-aadfbc3f654d" providerId="ADAL" clId="{1C7B7DFF-4876-4872-B263-B399BEFA628B}" dt="2024-09-30T13:11:32.102" v="7" actId="34807"/>
          <ac:spMkLst>
            <pc:docMk/>
            <pc:sldMk cId="2751301389" sldId="271"/>
            <ac:spMk id="2" creationId="{53A54728-430D-8D0C-67F2-33BDDB6B0DA7}"/>
          </ac:spMkLst>
        </pc:spChg>
        <pc:spChg chg="mod">
          <ac:chgData name="Foteini Iliadou" userId="84ad89be-a8fa-48d1-87f8-aadfbc3f654d" providerId="ADAL" clId="{1C7B7DFF-4876-4872-B263-B399BEFA628B}" dt="2024-09-30T13:11:32.102" v="7" actId="34807"/>
          <ac:spMkLst>
            <pc:docMk/>
            <pc:sldMk cId="2751301389" sldId="271"/>
            <ac:spMk id="3" creationId="{6EF0E15D-40A0-ECBC-BBDE-599270DF8236}"/>
          </ac:spMkLst>
        </pc:spChg>
        <pc:spChg chg="add">
          <ac:chgData name="Foteini Iliadou" userId="84ad89be-a8fa-48d1-87f8-aadfbc3f654d" providerId="ADAL" clId="{1C7B7DFF-4876-4872-B263-B399BEFA628B}" dt="2024-09-30T13:11:32.102" v="7" actId="34807"/>
          <ac:spMkLst>
            <pc:docMk/>
            <pc:sldMk cId="2751301389" sldId="271"/>
            <ac:spMk id="8" creationId="{1653AE3C-AC4F-907C-B473-B9A30D21506F}"/>
          </ac:spMkLst>
        </pc:spChg>
      </pc:sldChg>
      <pc:sldChg chg="addSp modSp add del mod setBg">
        <pc:chgData name="Foteini Iliadou" userId="84ad89be-a8fa-48d1-87f8-aadfbc3f654d" providerId="ADAL" clId="{1C7B7DFF-4876-4872-B263-B399BEFA628B}" dt="2024-10-06T20:27:02.954" v="10" actId="34807"/>
        <pc:sldMkLst>
          <pc:docMk/>
          <pc:sldMk cId="1718606713" sldId="272"/>
        </pc:sldMkLst>
        <pc:spChg chg="mod">
          <ac:chgData name="Foteini Iliadou" userId="84ad89be-a8fa-48d1-87f8-aadfbc3f654d" providerId="ADAL" clId="{1C7B7DFF-4876-4872-B263-B399BEFA628B}" dt="2024-09-30T13:11:32.102" v="7" actId="34807"/>
          <ac:spMkLst>
            <pc:docMk/>
            <pc:sldMk cId="1718606713" sldId="272"/>
            <ac:spMk id="2" creationId="{54EA554C-B7D1-473D-2900-080F36FAEACB}"/>
          </ac:spMkLst>
        </pc:spChg>
        <pc:spChg chg="mod">
          <ac:chgData name="Foteini Iliadou" userId="84ad89be-a8fa-48d1-87f8-aadfbc3f654d" providerId="ADAL" clId="{1C7B7DFF-4876-4872-B263-B399BEFA628B}" dt="2024-09-30T13:11:32.102" v="7" actId="34807"/>
          <ac:spMkLst>
            <pc:docMk/>
            <pc:sldMk cId="1718606713" sldId="272"/>
            <ac:spMk id="3" creationId="{FEE099A7-E547-08CE-76DF-C06429C802B1}"/>
          </ac:spMkLst>
        </pc:spChg>
        <pc:spChg chg="add">
          <ac:chgData name="Foteini Iliadou" userId="84ad89be-a8fa-48d1-87f8-aadfbc3f654d" providerId="ADAL" clId="{1C7B7DFF-4876-4872-B263-B399BEFA628B}" dt="2024-09-30T13:11:32.102" v="7" actId="34807"/>
          <ac:spMkLst>
            <pc:docMk/>
            <pc:sldMk cId="1718606713" sldId="272"/>
            <ac:spMk id="8" creationId="{1653AE3C-AC4F-907C-B473-B9A30D21506F}"/>
          </ac:spMkLst>
        </pc:spChg>
      </pc:sldChg>
      <pc:sldChg chg="addSp modSp add del mod setBg">
        <pc:chgData name="Foteini Iliadou" userId="84ad89be-a8fa-48d1-87f8-aadfbc3f654d" providerId="ADAL" clId="{1C7B7DFF-4876-4872-B263-B399BEFA628B}" dt="2024-10-06T20:41:27.860" v="228" actId="47"/>
        <pc:sldMkLst>
          <pc:docMk/>
          <pc:sldMk cId="3614428558" sldId="272"/>
        </pc:sldMkLst>
        <pc:spChg chg="mod">
          <ac:chgData name="Foteini Iliadou" userId="84ad89be-a8fa-48d1-87f8-aadfbc3f654d" providerId="ADAL" clId="{1C7B7DFF-4876-4872-B263-B399BEFA628B}" dt="2024-10-06T20:27:02.954" v="10" actId="34807"/>
          <ac:spMkLst>
            <pc:docMk/>
            <pc:sldMk cId="3614428558" sldId="272"/>
            <ac:spMk id="2" creationId="{7E3C6069-F545-8981-E199-CD7D130DF550}"/>
          </ac:spMkLst>
        </pc:spChg>
        <pc:spChg chg="mod">
          <ac:chgData name="Foteini Iliadou" userId="84ad89be-a8fa-48d1-87f8-aadfbc3f654d" providerId="ADAL" clId="{1C7B7DFF-4876-4872-B263-B399BEFA628B}" dt="2024-10-06T20:27:02.954" v="10" actId="34807"/>
          <ac:spMkLst>
            <pc:docMk/>
            <pc:sldMk cId="3614428558" sldId="272"/>
            <ac:spMk id="3" creationId="{55637174-4621-77CC-C9E8-562EB139D6F6}"/>
          </ac:spMkLst>
        </pc:spChg>
        <pc:spChg chg="add">
          <ac:chgData name="Foteini Iliadou" userId="84ad89be-a8fa-48d1-87f8-aadfbc3f654d" providerId="ADAL" clId="{1C7B7DFF-4876-4872-B263-B399BEFA628B}" dt="2024-10-06T20:27:02.954" v="10" actId="34807"/>
          <ac:spMkLst>
            <pc:docMk/>
            <pc:sldMk cId="3614428558" sldId="272"/>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3931350822" sldId="272"/>
        </pc:sldMkLst>
        <pc:spChg chg="mod">
          <ac:chgData name="Foteini Iliadou" userId="84ad89be-a8fa-48d1-87f8-aadfbc3f654d" providerId="ADAL" clId="{1C7B7DFF-4876-4872-B263-B399BEFA628B}" dt="2024-09-30T13:08:42.232" v="2" actId="34807"/>
          <ac:spMkLst>
            <pc:docMk/>
            <pc:sldMk cId="3931350822" sldId="272"/>
            <ac:spMk id="2" creationId="{43FDB215-3D39-DCDD-1BB0-B2CC5CB9B743}"/>
          </ac:spMkLst>
        </pc:spChg>
        <pc:spChg chg="mod">
          <ac:chgData name="Foteini Iliadou" userId="84ad89be-a8fa-48d1-87f8-aadfbc3f654d" providerId="ADAL" clId="{1C7B7DFF-4876-4872-B263-B399BEFA628B}" dt="2024-09-30T13:08:42.232" v="2" actId="34807"/>
          <ac:spMkLst>
            <pc:docMk/>
            <pc:sldMk cId="3931350822" sldId="272"/>
            <ac:spMk id="3" creationId="{8A408FE5-6CE1-F4AA-1452-D911E82446EB}"/>
          </ac:spMkLst>
        </pc:spChg>
        <pc:spChg chg="add">
          <ac:chgData name="Foteini Iliadou" userId="84ad89be-a8fa-48d1-87f8-aadfbc3f654d" providerId="ADAL" clId="{1C7B7DFF-4876-4872-B263-B399BEFA628B}" dt="2024-09-30T13:08:42.232" v="2" actId="34807"/>
          <ac:spMkLst>
            <pc:docMk/>
            <pc:sldMk cId="3931350822" sldId="272"/>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1193191465" sldId="273"/>
        </pc:sldMkLst>
        <pc:spChg chg="mod ord">
          <ac:chgData name="Foteini Iliadou" userId="84ad89be-a8fa-48d1-87f8-aadfbc3f654d" providerId="ADAL" clId="{1C7B7DFF-4876-4872-B263-B399BEFA628B}" dt="2024-09-30T13:10:21.521" v="5" actId="34807"/>
          <ac:spMkLst>
            <pc:docMk/>
            <pc:sldMk cId="1193191465" sldId="273"/>
            <ac:spMk id="2" creationId="{46DCD5BF-E832-764C-E079-AFC385822A34}"/>
          </ac:spMkLst>
        </pc:spChg>
        <pc:spChg chg="mod">
          <ac:chgData name="Foteini Iliadou" userId="84ad89be-a8fa-48d1-87f8-aadfbc3f654d" providerId="ADAL" clId="{1C7B7DFF-4876-4872-B263-B399BEFA628B}" dt="2024-09-30T13:10:21.521" v="5" actId="34807"/>
          <ac:spMkLst>
            <pc:docMk/>
            <pc:sldMk cId="1193191465" sldId="273"/>
            <ac:spMk id="4" creationId="{A07F7B13-16F8-8A6C-58DF-FE73ABC8D749}"/>
          </ac:spMkLst>
        </pc:spChg>
        <pc:spChg chg="add">
          <ac:chgData name="Foteini Iliadou" userId="84ad89be-a8fa-48d1-87f8-aadfbc3f654d" providerId="ADAL" clId="{1C7B7DFF-4876-4872-B263-B399BEFA628B}" dt="2024-09-30T13:10:21.521" v="5" actId="34807"/>
          <ac:spMkLst>
            <pc:docMk/>
            <pc:sldMk cId="1193191465" sldId="273"/>
            <ac:spMk id="12" creationId="{406BD704-01C2-4341-B99A-116CC7EC56EF}"/>
          </ac:spMkLst>
        </pc:spChg>
        <pc:spChg chg="add">
          <ac:chgData name="Foteini Iliadou" userId="84ad89be-a8fa-48d1-87f8-aadfbc3f654d" providerId="ADAL" clId="{1C7B7DFF-4876-4872-B263-B399BEFA628B}" dt="2024-09-30T13:10:21.521" v="5" actId="34807"/>
          <ac:spMkLst>
            <pc:docMk/>
            <pc:sldMk cId="1193191465" sldId="273"/>
            <ac:spMk id="14" creationId="{0225C01B-A296-4FAA-AA46-794F27DF6934}"/>
          </ac:spMkLst>
        </pc:spChg>
        <pc:picChg chg="mod">
          <ac:chgData name="Foteini Iliadou" userId="84ad89be-a8fa-48d1-87f8-aadfbc3f654d" providerId="ADAL" clId="{1C7B7DFF-4876-4872-B263-B399BEFA628B}" dt="2024-09-30T13:10:21.521" v="5" actId="34807"/>
          <ac:picMkLst>
            <pc:docMk/>
            <pc:sldMk cId="1193191465" sldId="273"/>
            <ac:picMk id="5" creationId="{0436CB08-1B98-4D73-B16B-A2EC5DA8D634}"/>
          </ac:picMkLst>
        </pc:picChg>
        <pc:cxnChg chg="add">
          <ac:chgData name="Foteini Iliadou" userId="84ad89be-a8fa-48d1-87f8-aadfbc3f654d" providerId="ADAL" clId="{1C7B7DFF-4876-4872-B263-B399BEFA628B}" dt="2024-09-30T13:10:21.521" v="5" actId="34807"/>
          <ac:cxnSpMkLst>
            <pc:docMk/>
            <pc:sldMk cId="1193191465" sldId="273"/>
            <ac:cxnSpMk id="10" creationId="{118E06E4-607B-144B-382B-AD3D06B1EE8C}"/>
          </ac:cxnSpMkLst>
        </pc:cxnChg>
        <pc:cxnChg chg="add">
          <ac:chgData name="Foteini Iliadou" userId="84ad89be-a8fa-48d1-87f8-aadfbc3f654d" providerId="ADAL" clId="{1C7B7DFF-4876-4872-B263-B399BEFA628B}" dt="2024-09-30T13:10:21.521" v="5" actId="34807"/>
          <ac:cxnSpMkLst>
            <pc:docMk/>
            <pc:sldMk cId="1193191465" sldId="273"/>
            <ac:cxnSpMk id="16" creationId="{62713E66-598D-4B8A-9D2A-67C7AF46EF11}"/>
          </ac:cxnSpMkLst>
        </pc:cxnChg>
      </pc:sldChg>
      <pc:sldChg chg="addSp modSp add del mod setBg">
        <pc:chgData name="Foteini Iliadou" userId="84ad89be-a8fa-48d1-87f8-aadfbc3f654d" providerId="ADAL" clId="{1C7B7DFF-4876-4872-B263-B399BEFA628B}" dt="2024-10-06T20:41:32.798" v="229" actId="47"/>
        <pc:sldMkLst>
          <pc:docMk/>
          <pc:sldMk cId="2390889713" sldId="273"/>
        </pc:sldMkLst>
        <pc:spChg chg="mod ord">
          <ac:chgData name="Foteini Iliadou" userId="84ad89be-a8fa-48d1-87f8-aadfbc3f654d" providerId="ADAL" clId="{1C7B7DFF-4876-4872-B263-B399BEFA628B}" dt="2024-10-06T20:27:02.954" v="10" actId="34807"/>
          <ac:spMkLst>
            <pc:docMk/>
            <pc:sldMk cId="2390889713" sldId="273"/>
            <ac:spMk id="2" creationId="{F739D663-F894-8AB1-D9EB-82B9C9E2C485}"/>
          </ac:spMkLst>
        </pc:spChg>
        <pc:spChg chg="mod">
          <ac:chgData name="Foteini Iliadou" userId="84ad89be-a8fa-48d1-87f8-aadfbc3f654d" providerId="ADAL" clId="{1C7B7DFF-4876-4872-B263-B399BEFA628B}" dt="2024-10-06T20:27:02.954" v="10" actId="34807"/>
          <ac:spMkLst>
            <pc:docMk/>
            <pc:sldMk cId="2390889713" sldId="273"/>
            <ac:spMk id="4" creationId="{DD18AD5F-1AF1-4742-DA19-D08AB4957FE8}"/>
          </ac:spMkLst>
        </pc:spChg>
        <pc:spChg chg="add">
          <ac:chgData name="Foteini Iliadou" userId="84ad89be-a8fa-48d1-87f8-aadfbc3f654d" providerId="ADAL" clId="{1C7B7DFF-4876-4872-B263-B399BEFA628B}" dt="2024-10-06T20:27:02.954" v="10" actId="34807"/>
          <ac:spMkLst>
            <pc:docMk/>
            <pc:sldMk cId="2390889713" sldId="273"/>
            <ac:spMk id="12" creationId="{406BD704-01C2-4341-B99A-116CC7EC56EF}"/>
          </ac:spMkLst>
        </pc:spChg>
        <pc:spChg chg="add">
          <ac:chgData name="Foteini Iliadou" userId="84ad89be-a8fa-48d1-87f8-aadfbc3f654d" providerId="ADAL" clId="{1C7B7DFF-4876-4872-B263-B399BEFA628B}" dt="2024-10-06T20:27:02.954" v="10" actId="34807"/>
          <ac:spMkLst>
            <pc:docMk/>
            <pc:sldMk cId="2390889713" sldId="273"/>
            <ac:spMk id="14" creationId="{0225C01B-A296-4FAA-AA46-794F27DF6934}"/>
          </ac:spMkLst>
        </pc:spChg>
        <pc:picChg chg="mod">
          <ac:chgData name="Foteini Iliadou" userId="84ad89be-a8fa-48d1-87f8-aadfbc3f654d" providerId="ADAL" clId="{1C7B7DFF-4876-4872-B263-B399BEFA628B}" dt="2024-10-06T20:27:02.954" v="10" actId="34807"/>
          <ac:picMkLst>
            <pc:docMk/>
            <pc:sldMk cId="2390889713" sldId="273"/>
            <ac:picMk id="5" creationId="{454AA0BB-BCF3-4644-B338-68BC9E06F81E}"/>
          </ac:picMkLst>
        </pc:picChg>
        <pc:cxnChg chg="add">
          <ac:chgData name="Foteini Iliadou" userId="84ad89be-a8fa-48d1-87f8-aadfbc3f654d" providerId="ADAL" clId="{1C7B7DFF-4876-4872-B263-B399BEFA628B}" dt="2024-10-06T20:27:02.954" v="10" actId="34807"/>
          <ac:cxnSpMkLst>
            <pc:docMk/>
            <pc:sldMk cId="2390889713" sldId="273"/>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2390889713" sldId="273"/>
            <ac:cxnSpMk id="16" creationId="{62713E66-598D-4B8A-9D2A-67C7AF46EF11}"/>
          </ac:cxnSpMkLst>
        </pc:cxnChg>
      </pc:sldChg>
      <pc:sldChg chg="addSp modSp add del mod setBg">
        <pc:chgData name="Foteini Iliadou" userId="84ad89be-a8fa-48d1-87f8-aadfbc3f654d" providerId="ADAL" clId="{1C7B7DFF-4876-4872-B263-B399BEFA628B}" dt="2024-10-06T20:27:02.954" v="10" actId="34807"/>
        <pc:sldMkLst>
          <pc:docMk/>
          <pc:sldMk cId="2700107978" sldId="273"/>
        </pc:sldMkLst>
        <pc:spChg chg="mod">
          <ac:chgData name="Foteini Iliadou" userId="84ad89be-a8fa-48d1-87f8-aadfbc3f654d" providerId="ADAL" clId="{1C7B7DFF-4876-4872-B263-B399BEFA628B}" dt="2024-09-30T13:11:32.102" v="7" actId="34807"/>
          <ac:spMkLst>
            <pc:docMk/>
            <pc:sldMk cId="2700107978" sldId="273"/>
            <ac:spMk id="2" creationId="{4B9C0F0E-7601-DE6C-A1CA-4F19FF0211FB}"/>
          </ac:spMkLst>
        </pc:spChg>
        <pc:spChg chg="mod">
          <ac:chgData name="Foteini Iliadou" userId="84ad89be-a8fa-48d1-87f8-aadfbc3f654d" providerId="ADAL" clId="{1C7B7DFF-4876-4872-B263-B399BEFA628B}" dt="2024-09-30T13:11:32.102" v="7" actId="34807"/>
          <ac:spMkLst>
            <pc:docMk/>
            <pc:sldMk cId="2700107978" sldId="273"/>
            <ac:spMk id="3" creationId="{20FEEBA2-6900-7235-2762-0AA339BFAFD9}"/>
          </ac:spMkLst>
        </pc:spChg>
        <pc:spChg chg="add">
          <ac:chgData name="Foteini Iliadou" userId="84ad89be-a8fa-48d1-87f8-aadfbc3f654d" providerId="ADAL" clId="{1C7B7DFF-4876-4872-B263-B399BEFA628B}" dt="2024-09-30T13:11:32.102" v="7" actId="34807"/>
          <ac:spMkLst>
            <pc:docMk/>
            <pc:sldMk cId="2700107978" sldId="273"/>
            <ac:spMk id="8" creationId="{1653AE3C-AC4F-907C-B473-B9A30D21506F}"/>
          </ac:spMkLst>
        </pc:spChg>
      </pc:sldChg>
      <pc:sldChg chg="addSp modSp add del mod setBg">
        <pc:chgData name="Foteini Iliadou" userId="84ad89be-a8fa-48d1-87f8-aadfbc3f654d" providerId="ADAL" clId="{1C7B7DFF-4876-4872-B263-B399BEFA628B}" dt="2024-09-30T13:11:32.102" v="7" actId="34807"/>
        <pc:sldMkLst>
          <pc:docMk/>
          <pc:sldMk cId="1556263816" sldId="274"/>
        </pc:sldMkLst>
        <pc:spChg chg="mod ord">
          <ac:chgData name="Foteini Iliadou" userId="84ad89be-a8fa-48d1-87f8-aadfbc3f654d" providerId="ADAL" clId="{1C7B7DFF-4876-4872-B263-B399BEFA628B}" dt="2024-09-30T13:10:21.521" v="5" actId="34807"/>
          <ac:spMkLst>
            <pc:docMk/>
            <pc:sldMk cId="1556263816" sldId="274"/>
            <ac:spMk id="2" creationId="{3A6E5674-F8B2-1759-0BA2-BA428970281A}"/>
          </ac:spMkLst>
        </pc:spChg>
        <pc:spChg chg="mod">
          <ac:chgData name="Foteini Iliadou" userId="84ad89be-a8fa-48d1-87f8-aadfbc3f654d" providerId="ADAL" clId="{1C7B7DFF-4876-4872-B263-B399BEFA628B}" dt="2024-09-30T13:10:21.521" v="5" actId="34807"/>
          <ac:spMkLst>
            <pc:docMk/>
            <pc:sldMk cId="1556263816" sldId="274"/>
            <ac:spMk id="4" creationId="{A9DF15C7-AB86-9EC3-CDEE-AB9CE81A570C}"/>
          </ac:spMkLst>
        </pc:spChg>
        <pc:spChg chg="add">
          <ac:chgData name="Foteini Iliadou" userId="84ad89be-a8fa-48d1-87f8-aadfbc3f654d" providerId="ADAL" clId="{1C7B7DFF-4876-4872-B263-B399BEFA628B}" dt="2024-09-30T13:10:21.521" v="5" actId="34807"/>
          <ac:spMkLst>
            <pc:docMk/>
            <pc:sldMk cId="1556263816" sldId="274"/>
            <ac:spMk id="12" creationId="{406BD704-01C2-4341-B99A-116CC7EC56EF}"/>
          </ac:spMkLst>
        </pc:spChg>
        <pc:spChg chg="add">
          <ac:chgData name="Foteini Iliadou" userId="84ad89be-a8fa-48d1-87f8-aadfbc3f654d" providerId="ADAL" clId="{1C7B7DFF-4876-4872-B263-B399BEFA628B}" dt="2024-09-30T13:10:21.521" v="5" actId="34807"/>
          <ac:spMkLst>
            <pc:docMk/>
            <pc:sldMk cId="1556263816" sldId="274"/>
            <ac:spMk id="14" creationId="{0225C01B-A296-4FAA-AA46-794F27DF6934}"/>
          </ac:spMkLst>
        </pc:spChg>
        <pc:picChg chg="mod">
          <ac:chgData name="Foteini Iliadou" userId="84ad89be-a8fa-48d1-87f8-aadfbc3f654d" providerId="ADAL" clId="{1C7B7DFF-4876-4872-B263-B399BEFA628B}" dt="2024-09-30T13:10:21.521" v="5" actId="34807"/>
          <ac:picMkLst>
            <pc:docMk/>
            <pc:sldMk cId="1556263816" sldId="274"/>
            <ac:picMk id="5" creationId="{085803EA-0135-488A-B9E2-8457B76E716E}"/>
          </ac:picMkLst>
        </pc:picChg>
        <pc:cxnChg chg="add">
          <ac:chgData name="Foteini Iliadou" userId="84ad89be-a8fa-48d1-87f8-aadfbc3f654d" providerId="ADAL" clId="{1C7B7DFF-4876-4872-B263-B399BEFA628B}" dt="2024-09-30T13:10:21.521" v="5" actId="34807"/>
          <ac:cxnSpMkLst>
            <pc:docMk/>
            <pc:sldMk cId="1556263816" sldId="274"/>
            <ac:cxnSpMk id="10" creationId="{118E06E4-607B-144B-382B-AD3D06B1EE8C}"/>
          </ac:cxnSpMkLst>
        </pc:cxnChg>
        <pc:cxnChg chg="add">
          <ac:chgData name="Foteini Iliadou" userId="84ad89be-a8fa-48d1-87f8-aadfbc3f654d" providerId="ADAL" clId="{1C7B7DFF-4876-4872-B263-B399BEFA628B}" dt="2024-09-30T13:10:21.521" v="5" actId="34807"/>
          <ac:cxnSpMkLst>
            <pc:docMk/>
            <pc:sldMk cId="1556263816" sldId="274"/>
            <ac:cxnSpMk id="16" creationId="{62713E66-598D-4B8A-9D2A-67C7AF46EF11}"/>
          </ac:cxnSpMkLst>
        </pc:cxnChg>
      </pc:sldChg>
      <pc:sldChg chg="addSp modSp add mod setBg">
        <pc:chgData name="Foteini Iliadou" userId="84ad89be-a8fa-48d1-87f8-aadfbc3f654d" providerId="ADAL" clId="{1C7B7DFF-4876-4872-B263-B399BEFA628B}" dt="2024-10-06T20:27:02.954" v="10" actId="34807"/>
        <pc:sldMkLst>
          <pc:docMk/>
          <pc:sldMk cId="2279049147" sldId="274"/>
        </pc:sldMkLst>
        <pc:spChg chg="mod ord">
          <ac:chgData name="Foteini Iliadou" userId="84ad89be-a8fa-48d1-87f8-aadfbc3f654d" providerId="ADAL" clId="{1C7B7DFF-4876-4872-B263-B399BEFA628B}" dt="2024-10-06T20:27:02.954" v="10" actId="34807"/>
          <ac:spMkLst>
            <pc:docMk/>
            <pc:sldMk cId="2279049147" sldId="274"/>
            <ac:spMk id="2" creationId="{86AFD445-EAB2-E53C-10A4-58B5EFCA4F26}"/>
          </ac:spMkLst>
        </pc:spChg>
        <pc:spChg chg="mod">
          <ac:chgData name="Foteini Iliadou" userId="84ad89be-a8fa-48d1-87f8-aadfbc3f654d" providerId="ADAL" clId="{1C7B7DFF-4876-4872-B263-B399BEFA628B}" dt="2024-10-06T20:27:02.954" v="10" actId="34807"/>
          <ac:spMkLst>
            <pc:docMk/>
            <pc:sldMk cId="2279049147" sldId="274"/>
            <ac:spMk id="4" creationId="{460E9D1A-8E0E-DF8A-02A3-E0CF7C6BD8D5}"/>
          </ac:spMkLst>
        </pc:spChg>
        <pc:spChg chg="add">
          <ac:chgData name="Foteini Iliadou" userId="84ad89be-a8fa-48d1-87f8-aadfbc3f654d" providerId="ADAL" clId="{1C7B7DFF-4876-4872-B263-B399BEFA628B}" dt="2024-10-06T20:27:02.954" v="10" actId="34807"/>
          <ac:spMkLst>
            <pc:docMk/>
            <pc:sldMk cId="2279049147" sldId="274"/>
            <ac:spMk id="12" creationId="{744CAA32-F237-419C-A2DD-43C28D920D3C}"/>
          </ac:spMkLst>
        </pc:spChg>
        <pc:picChg chg="mod">
          <ac:chgData name="Foteini Iliadou" userId="84ad89be-a8fa-48d1-87f8-aadfbc3f654d" providerId="ADAL" clId="{1C7B7DFF-4876-4872-B263-B399BEFA628B}" dt="2024-10-06T20:27:02.954" v="10" actId="34807"/>
          <ac:picMkLst>
            <pc:docMk/>
            <pc:sldMk cId="2279049147" sldId="274"/>
            <ac:picMk id="5" creationId="{75C3D27D-FA89-44E7-81BD-EDE79235C8CD}"/>
          </ac:picMkLst>
        </pc:picChg>
        <pc:cxnChg chg="add">
          <ac:chgData name="Foteini Iliadou" userId="84ad89be-a8fa-48d1-87f8-aadfbc3f654d" providerId="ADAL" clId="{1C7B7DFF-4876-4872-B263-B399BEFA628B}" dt="2024-10-06T20:27:02.954" v="10" actId="34807"/>
          <ac:cxnSpMkLst>
            <pc:docMk/>
            <pc:sldMk cId="2279049147" sldId="274"/>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2279049147" sldId="274"/>
            <ac:cxnSpMk id="14" creationId="{691422F5-4221-4812-AFD9-5479C6D60AD9}"/>
          </ac:cxnSpMkLst>
        </pc:cxnChg>
      </pc:sldChg>
      <pc:sldChg chg="addSp delSp modSp add del mod setBg">
        <pc:chgData name="Foteini Iliadou" userId="84ad89be-a8fa-48d1-87f8-aadfbc3f654d" providerId="ADAL" clId="{1C7B7DFF-4876-4872-B263-B399BEFA628B}" dt="2024-10-07T11:51:48.118" v="458" actId="47"/>
        <pc:sldMkLst>
          <pc:docMk/>
          <pc:sldMk cId="3627309985" sldId="275"/>
        </pc:sldMkLst>
        <pc:spChg chg="mod">
          <ac:chgData name="Foteini Iliadou" userId="84ad89be-a8fa-48d1-87f8-aadfbc3f654d" providerId="ADAL" clId="{1C7B7DFF-4876-4872-B263-B399BEFA628B}" dt="2024-10-06T20:41:48.263" v="234" actId="26606"/>
          <ac:spMkLst>
            <pc:docMk/>
            <pc:sldMk cId="3627309985" sldId="275"/>
            <ac:spMk id="2" creationId="{7998847F-5FE1-FF3B-C186-4805B3E6C029}"/>
          </ac:spMkLst>
        </pc:spChg>
        <pc:spChg chg="add del mod">
          <ac:chgData name="Foteini Iliadou" userId="84ad89be-a8fa-48d1-87f8-aadfbc3f654d" providerId="ADAL" clId="{1C7B7DFF-4876-4872-B263-B399BEFA628B}" dt="2024-10-06T20:41:48.263" v="234" actId="26606"/>
          <ac:spMkLst>
            <pc:docMk/>
            <pc:sldMk cId="3627309985" sldId="275"/>
            <ac:spMk id="3" creationId="{FAFD7F51-8F5A-C005-7467-16EBE3433A02}"/>
          </ac:spMkLst>
        </pc:spChg>
        <pc:spChg chg="add del">
          <ac:chgData name="Foteini Iliadou" userId="84ad89be-a8fa-48d1-87f8-aadfbc3f654d" providerId="ADAL" clId="{1C7B7DFF-4876-4872-B263-B399BEFA628B}" dt="2024-10-06T20:41:48.263" v="234" actId="26606"/>
          <ac:spMkLst>
            <pc:docMk/>
            <pc:sldMk cId="3627309985" sldId="275"/>
            <ac:spMk id="8" creationId="{1653AE3C-AC4F-907C-B473-B9A30D21506F}"/>
          </ac:spMkLst>
        </pc:spChg>
        <pc:spChg chg="add del">
          <ac:chgData name="Foteini Iliadou" userId="84ad89be-a8fa-48d1-87f8-aadfbc3f654d" providerId="ADAL" clId="{1C7B7DFF-4876-4872-B263-B399BEFA628B}" dt="2024-10-06T20:41:46.152" v="231" actId="26606"/>
          <ac:spMkLst>
            <pc:docMk/>
            <pc:sldMk cId="3627309985" sldId="275"/>
            <ac:spMk id="14" creationId="{2C61293E-6EBE-43EF-A52C-9BEBFD7679D4}"/>
          </ac:spMkLst>
        </pc:spChg>
        <pc:spChg chg="add del">
          <ac:chgData name="Foteini Iliadou" userId="84ad89be-a8fa-48d1-87f8-aadfbc3f654d" providerId="ADAL" clId="{1C7B7DFF-4876-4872-B263-B399BEFA628B}" dt="2024-10-06T20:41:46.152" v="231" actId="26606"/>
          <ac:spMkLst>
            <pc:docMk/>
            <pc:sldMk cId="3627309985" sldId="275"/>
            <ac:spMk id="16" creationId="{21540236-BFD5-4A9D-8840-4703E7F76825}"/>
          </ac:spMkLst>
        </pc:spChg>
        <pc:spChg chg="add del">
          <ac:chgData name="Foteini Iliadou" userId="84ad89be-a8fa-48d1-87f8-aadfbc3f654d" providerId="ADAL" clId="{1C7B7DFF-4876-4872-B263-B399BEFA628B}" dt="2024-10-06T20:41:48.247" v="233" actId="26606"/>
          <ac:spMkLst>
            <pc:docMk/>
            <pc:sldMk cId="3627309985" sldId="275"/>
            <ac:spMk id="18" creationId="{C05CBC3C-2E5A-4839-8B9B-2E5A6ADF0F58}"/>
          </ac:spMkLst>
        </pc:spChg>
        <pc:spChg chg="add del">
          <ac:chgData name="Foteini Iliadou" userId="84ad89be-a8fa-48d1-87f8-aadfbc3f654d" providerId="ADAL" clId="{1C7B7DFF-4876-4872-B263-B399BEFA628B}" dt="2024-10-06T20:41:48.247" v="233" actId="26606"/>
          <ac:spMkLst>
            <pc:docMk/>
            <pc:sldMk cId="3627309985" sldId="275"/>
            <ac:spMk id="19" creationId="{DB5B423A-57CC-4C58-AA26-8E2E862B03A0}"/>
          </ac:spMkLst>
        </pc:spChg>
        <pc:spChg chg="add">
          <ac:chgData name="Foteini Iliadou" userId="84ad89be-a8fa-48d1-87f8-aadfbc3f654d" providerId="ADAL" clId="{1C7B7DFF-4876-4872-B263-B399BEFA628B}" dt="2024-10-06T20:41:48.263" v="234" actId="26606"/>
          <ac:spMkLst>
            <pc:docMk/>
            <pc:sldMk cId="3627309985" sldId="275"/>
            <ac:spMk id="22" creationId="{2C61293E-6EBE-43EF-A52C-9BEBFD7679D4}"/>
          </ac:spMkLst>
        </pc:spChg>
        <pc:spChg chg="add">
          <ac:chgData name="Foteini Iliadou" userId="84ad89be-a8fa-48d1-87f8-aadfbc3f654d" providerId="ADAL" clId="{1C7B7DFF-4876-4872-B263-B399BEFA628B}" dt="2024-10-06T20:41:48.263" v="234" actId="26606"/>
          <ac:spMkLst>
            <pc:docMk/>
            <pc:sldMk cId="3627309985" sldId="275"/>
            <ac:spMk id="24" creationId="{21540236-BFD5-4A9D-8840-4703E7F76825}"/>
          </ac:spMkLst>
        </pc:spChg>
        <pc:spChg chg="add">
          <ac:chgData name="Foteini Iliadou" userId="84ad89be-a8fa-48d1-87f8-aadfbc3f654d" providerId="ADAL" clId="{1C7B7DFF-4876-4872-B263-B399BEFA628B}" dt="2024-10-06T20:41:48.263" v="234" actId="26606"/>
          <ac:spMkLst>
            <pc:docMk/>
            <pc:sldMk cId="3627309985" sldId="275"/>
            <ac:spMk id="25" creationId="{FAFD7F51-8F5A-C005-7467-16EBE3433A02}"/>
          </ac:spMkLst>
        </pc:spChg>
        <pc:graphicFrameChg chg="add del">
          <ac:chgData name="Foteini Iliadou" userId="84ad89be-a8fa-48d1-87f8-aadfbc3f654d" providerId="ADAL" clId="{1C7B7DFF-4876-4872-B263-B399BEFA628B}" dt="2024-10-06T20:41:48.247" v="233" actId="26606"/>
          <ac:graphicFrameMkLst>
            <pc:docMk/>
            <pc:sldMk cId="3627309985" sldId="275"/>
            <ac:graphicFrameMk id="20" creationId="{BFEC09ED-8C82-D1CD-F34D-514FA570012E}"/>
          </ac:graphicFrameMkLst>
        </pc:graphicFrameChg>
        <pc:picChg chg="add del">
          <ac:chgData name="Foteini Iliadou" userId="84ad89be-a8fa-48d1-87f8-aadfbc3f654d" providerId="ADAL" clId="{1C7B7DFF-4876-4872-B263-B399BEFA628B}" dt="2024-10-06T20:41:46.152" v="231" actId="26606"/>
          <ac:picMkLst>
            <pc:docMk/>
            <pc:sldMk cId="3627309985" sldId="275"/>
            <ac:picMk id="10" creationId="{3DCF1399-F9EB-6012-6D61-8A49E71FD85E}"/>
          </ac:picMkLst>
        </pc:picChg>
        <pc:picChg chg="add">
          <ac:chgData name="Foteini Iliadou" userId="84ad89be-a8fa-48d1-87f8-aadfbc3f654d" providerId="ADAL" clId="{1C7B7DFF-4876-4872-B263-B399BEFA628B}" dt="2024-10-06T20:41:48.263" v="234" actId="26606"/>
          <ac:picMkLst>
            <pc:docMk/>
            <pc:sldMk cId="3627309985" sldId="275"/>
            <ac:picMk id="23" creationId="{3DCF1399-F9EB-6012-6D61-8A49E71FD85E}"/>
          </ac:picMkLst>
        </pc:picChg>
      </pc:sldChg>
      <pc:sldChg chg="addSp delSp modSp add mod setBg">
        <pc:chgData name="Foteini Iliadou" userId="84ad89be-a8fa-48d1-87f8-aadfbc3f654d" providerId="ADAL" clId="{1C7B7DFF-4876-4872-B263-B399BEFA628B}" dt="2024-10-07T11:51:55.710" v="460" actId="122"/>
        <pc:sldMkLst>
          <pc:docMk/>
          <pc:sldMk cId="406319247" sldId="276"/>
        </pc:sldMkLst>
        <pc:spChg chg="mod">
          <ac:chgData name="Foteini Iliadou" userId="84ad89be-a8fa-48d1-87f8-aadfbc3f654d" providerId="ADAL" clId="{1C7B7DFF-4876-4872-B263-B399BEFA628B}" dt="2024-10-07T11:51:55.710" v="460" actId="122"/>
          <ac:spMkLst>
            <pc:docMk/>
            <pc:sldMk cId="406319247" sldId="276"/>
            <ac:spMk id="2" creationId="{C8737B28-8494-9AA3-F23D-99E8F11FD372}"/>
          </ac:spMkLst>
        </pc:spChg>
        <pc:spChg chg="del mod">
          <ac:chgData name="Foteini Iliadou" userId="84ad89be-a8fa-48d1-87f8-aadfbc3f654d" providerId="ADAL" clId="{1C7B7DFF-4876-4872-B263-B399BEFA628B}" dt="2024-10-06T20:41:55.856" v="235" actId="26606"/>
          <ac:spMkLst>
            <pc:docMk/>
            <pc:sldMk cId="406319247" sldId="276"/>
            <ac:spMk id="3" creationId="{14B77920-B8AC-1D42-31CA-B56062A82737}"/>
          </ac:spMkLst>
        </pc:spChg>
        <pc:spChg chg="add del">
          <ac:chgData name="Foteini Iliadou" userId="84ad89be-a8fa-48d1-87f8-aadfbc3f654d" providerId="ADAL" clId="{1C7B7DFF-4876-4872-B263-B399BEFA628B}" dt="2024-10-06T20:41:55.856" v="235" actId="26606"/>
          <ac:spMkLst>
            <pc:docMk/>
            <pc:sldMk cId="406319247" sldId="276"/>
            <ac:spMk id="8" creationId="{1653AE3C-AC4F-907C-B473-B9A30D21506F}"/>
          </ac:spMkLst>
        </pc:spChg>
        <pc:spChg chg="add del">
          <ac:chgData name="Foteini Iliadou" userId="84ad89be-a8fa-48d1-87f8-aadfbc3f654d" providerId="ADAL" clId="{1C7B7DFF-4876-4872-B263-B399BEFA628B}" dt="2024-10-06T20:42:41.044" v="245" actId="26606"/>
          <ac:spMkLst>
            <pc:docMk/>
            <pc:sldMk cId="406319247" sldId="276"/>
            <ac:spMk id="14" creationId="{1D63C574-BFD2-41A1-A567-B0C3CC7FDD4F}"/>
          </ac:spMkLst>
        </pc:spChg>
        <pc:spChg chg="add del">
          <ac:chgData name="Foteini Iliadou" userId="84ad89be-a8fa-48d1-87f8-aadfbc3f654d" providerId="ADAL" clId="{1C7B7DFF-4876-4872-B263-B399BEFA628B}" dt="2024-10-06T20:42:41.044" v="245" actId="26606"/>
          <ac:spMkLst>
            <pc:docMk/>
            <pc:sldMk cId="406319247" sldId="276"/>
            <ac:spMk id="16" creationId="{E2A46BAB-8C31-42B2-90E8-B26DD3E81D37}"/>
          </ac:spMkLst>
        </pc:spChg>
        <pc:spChg chg="add">
          <ac:chgData name="Foteini Iliadou" userId="84ad89be-a8fa-48d1-87f8-aadfbc3f654d" providerId="ADAL" clId="{1C7B7DFF-4876-4872-B263-B399BEFA628B}" dt="2024-10-06T20:42:41.044" v="245" actId="26606"/>
          <ac:spMkLst>
            <pc:docMk/>
            <pc:sldMk cId="406319247" sldId="276"/>
            <ac:spMk id="34" creationId="{1D63C574-BFD2-41A1-A567-B0C3CC7FDD4F}"/>
          </ac:spMkLst>
        </pc:spChg>
        <pc:spChg chg="add">
          <ac:chgData name="Foteini Iliadou" userId="84ad89be-a8fa-48d1-87f8-aadfbc3f654d" providerId="ADAL" clId="{1C7B7DFF-4876-4872-B263-B399BEFA628B}" dt="2024-10-06T20:42:41.044" v="245" actId="26606"/>
          <ac:spMkLst>
            <pc:docMk/>
            <pc:sldMk cId="406319247" sldId="276"/>
            <ac:spMk id="36" creationId="{E2A46BAB-8C31-42B2-90E8-B26DD3E81D37}"/>
          </ac:spMkLst>
        </pc:spChg>
        <pc:grpChg chg="add del">
          <ac:chgData name="Foteini Iliadou" userId="84ad89be-a8fa-48d1-87f8-aadfbc3f654d" providerId="ADAL" clId="{1C7B7DFF-4876-4872-B263-B399BEFA628B}" dt="2024-10-06T20:42:41.044" v="245" actId="26606"/>
          <ac:grpSpMkLst>
            <pc:docMk/>
            <pc:sldMk cId="406319247" sldId="276"/>
            <ac:grpSpMk id="18" creationId="{B3F7A3C7-0737-4E57-B30E-8EEFE638B401}"/>
          </ac:grpSpMkLst>
        </pc:grpChg>
        <pc:grpChg chg="add del">
          <ac:chgData name="Foteini Iliadou" userId="84ad89be-a8fa-48d1-87f8-aadfbc3f654d" providerId="ADAL" clId="{1C7B7DFF-4876-4872-B263-B399BEFA628B}" dt="2024-10-06T20:42:41.044" v="245" actId="26606"/>
          <ac:grpSpMkLst>
            <pc:docMk/>
            <pc:sldMk cId="406319247" sldId="276"/>
            <ac:grpSpMk id="22" creationId="{43F5E015-E085-4624-B431-B42414448684}"/>
          </ac:grpSpMkLst>
        </pc:grpChg>
        <pc:grpChg chg="add">
          <ac:chgData name="Foteini Iliadou" userId="84ad89be-a8fa-48d1-87f8-aadfbc3f654d" providerId="ADAL" clId="{1C7B7DFF-4876-4872-B263-B399BEFA628B}" dt="2024-10-06T20:42:41.044" v="245" actId="26606"/>
          <ac:grpSpMkLst>
            <pc:docMk/>
            <pc:sldMk cId="406319247" sldId="276"/>
            <ac:grpSpMk id="38" creationId="{B3F7A3C7-0737-4E57-B30E-8EEFE638B401}"/>
          </ac:grpSpMkLst>
        </pc:grpChg>
        <pc:grpChg chg="add">
          <ac:chgData name="Foteini Iliadou" userId="84ad89be-a8fa-48d1-87f8-aadfbc3f654d" providerId="ADAL" clId="{1C7B7DFF-4876-4872-B263-B399BEFA628B}" dt="2024-10-06T20:42:41.044" v="245" actId="26606"/>
          <ac:grpSpMkLst>
            <pc:docMk/>
            <pc:sldMk cId="406319247" sldId="276"/>
            <ac:grpSpMk id="42" creationId="{43F5E015-E085-4624-B431-B42414448684}"/>
          </ac:grpSpMkLst>
        </pc:grpChg>
        <pc:graphicFrameChg chg="add mod modGraphic">
          <ac:chgData name="Foteini Iliadou" userId="84ad89be-a8fa-48d1-87f8-aadfbc3f654d" providerId="ADAL" clId="{1C7B7DFF-4876-4872-B263-B399BEFA628B}" dt="2024-10-06T20:42:41.044" v="245" actId="26606"/>
          <ac:graphicFrameMkLst>
            <pc:docMk/>
            <pc:sldMk cId="406319247" sldId="276"/>
            <ac:graphicFrameMk id="10" creationId="{E36D3E28-53B7-6F57-8F29-33AA978FF22E}"/>
          </ac:graphicFrameMkLst>
        </pc:graphicFrameChg>
      </pc:sldChg>
      <pc:sldChg chg="addSp modSp add del mod setBg">
        <pc:chgData name="Foteini Iliadou" userId="84ad89be-a8fa-48d1-87f8-aadfbc3f654d" providerId="ADAL" clId="{1C7B7DFF-4876-4872-B263-B399BEFA628B}" dt="2024-10-06T20:42:03.697" v="236" actId="47"/>
        <pc:sldMkLst>
          <pc:docMk/>
          <pc:sldMk cId="2506600618" sldId="277"/>
        </pc:sldMkLst>
        <pc:spChg chg="mod">
          <ac:chgData name="Foteini Iliadou" userId="84ad89be-a8fa-48d1-87f8-aadfbc3f654d" providerId="ADAL" clId="{1C7B7DFF-4876-4872-B263-B399BEFA628B}" dt="2024-10-06T20:27:02.954" v="10" actId="34807"/>
          <ac:spMkLst>
            <pc:docMk/>
            <pc:sldMk cId="2506600618" sldId="277"/>
            <ac:spMk id="2" creationId="{1C9E3B77-595D-889F-9888-3F9844DC350A}"/>
          </ac:spMkLst>
        </pc:spChg>
        <pc:spChg chg="mod">
          <ac:chgData name="Foteini Iliadou" userId="84ad89be-a8fa-48d1-87f8-aadfbc3f654d" providerId="ADAL" clId="{1C7B7DFF-4876-4872-B263-B399BEFA628B}" dt="2024-10-06T20:27:02.954" v="10" actId="34807"/>
          <ac:spMkLst>
            <pc:docMk/>
            <pc:sldMk cId="2506600618" sldId="277"/>
            <ac:spMk id="3" creationId="{FF553187-A1E0-19F8-145E-C5508AC49F9B}"/>
          </ac:spMkLst>
        </pc:spChg>
        <pc:spChg chg="add">
          <ac:chgData name="Foteini Iliadou" userId="84ad89be-a8fa-48d1-87f8-aadfbc3f654d" providerId="ADAL" clId="{1C7B7DFF-4876-4872-B263-B399BEFA628B}" dt="2024-10-06T20:27:02.954" v="10" actId="34807"/>
          <ac:spMkLst>
            <pc:docMk/>
            <pc:sldMk cId="2506600618" sldId="277"/>
            <ac:spMk id="8" creationId="{1653AE3C-AC4F-907C-B473-B9A30D21506F}"/>
          </ac:spMkLst>
        </pc:spChg>
      </pc:sldChg>
      <pc:sldChg chg="addSp modSp add del mod setBg">
        <pc:chgData name="Foteini Iliadou" userId="84ad89be-a8fa-48d1-87f8-aadfbc3f654d" providerId="ADAL" clId="{1C7B7DFF-4876-4872-B263-B399BEFA628B}" dt="2024-10-06T20:42:06.087" v="237" actId="47"/>
        <pc:sldMkLst>
          <pc:docMk/>
          <pc:sldMk cId="3220759140" sldId="278"/>
        </pc:sldMkLst>
        <pc:spChg chg="mod ord">
          <ac:chgData name="Foteini Iliadou" userId="84ad89be-a8fa-48d1-87f8-aadfbc3f654d" providerId="ADAL" clId="{1C7B7DFF-4876-4872-B263-B399BEFA628B}" dt="2024-10-06T20:27:02.954" v="10" actId="34807"/>
          <ac:spMkLst>
            <pc:docMk/>
            <pc:sldMk cId="3220759140" sldId="278"/>
            <ac:spMk id="2" creationId="{597709A0-555E-BD90-720B-D741B57D2297}"/>
          </ac:spMkLst>
        </pc:spChg>
        <pc:spChg chg="mod">
          <ac:chgData name="Foteini Iliadou" userId="84ad89be-a8fa-48d1-87f8-aadfbc3f654d" providerId="ADAL" clId="{1C7B7DFF-4876-4872-B263-B399BEFA628B}" dt="2024-10-06T20:27:02.954" v="10" actId="34807"/>
          <ac:spMkLst>
            <pc:docMk/>
            <pc:sldMk cId="3220759140" sldId="278"/>
            <ac:spMk id="4" creationId="{0E4402DD-E482-B294-DBDC-AB9FFAA88EF5}"/>
          </ac:spMkLst>
        </pc:spChg>
        <pc:spChg chg="add">
          <ac:chgData name="Foteini Iliadou" userId="84ad89be-a8fa-48d1-87f8-aadfbc3f654d" providerId="ADAL" clId="{1C7B7DFF-4876-4872-B263-B399BEFA628B}" dt="2024-10-06T20:27:02.954" v="10" actId="34807"/>
          <ac:spMkLst>
            <pc:docMk/>
            <pc:sldMk cId="3220759140" sldId="278"/>
            <ac:spMk id="12" creationId="{744CAA32-F237-419C-A2DD-43C28D920D3C}"/>
          </ac:spMkLst>
        </pc:spChg>
        <pc:spChg chg="add">
          <ac:chgData name="Foteini Iliadou" userId="84ad89be-a8fa-48d1-87f8-aadfbc3f654d" providerId="ADAL" clId="{1C7B7DFF-4876-4872-B263-B399BEFA628B}" dt="2024-10-06T20:27:02.954" v="10" actId="34807"/>
          <ac:spMkLst>
            <pc:docMk/>
            <pc:sldMk cId="3220759140" sldId="278"/>
            <ac:spMk id="14" creationId="{18EE42F0-2470-417A-8666-6E3266FEBF30}"/>
          </ac:spMkLst>
        </pc:spChg>
        <pc:picChg chg="mod">
          <ac:chgData name="Foteini Iliadou" userId="84ad89be-a8fa-48d1-87f8-aadfbc3f654d" providerId="ADAL" clId="{1C7B7DFF-4876-4872-B263-B399BEFA628B}" dt="2024-10-06T20:27:02.954" v="10" actId="34807"/>
          <ac:picMkLst>
            <pc:docMk/>
            <pc:sldMk cId="3220759140" sldId="278"/>
            <ac:picMk id="5" creationId="{6BB86071-6701-4076-B4F4-31AA0238E5C8}"/>
          </ac:picMkLst>
        </pc:picChg>
        <pc:cxnChg chg="add">
          <ac:chgData name="Foteini Iliadou" userId="84ad89be-a8fa-48d1-87f8-aadfbc3f654d" providerId="ADAL" clId="{1C7B7DFF-4876-4872-B263-B399BEFA628B}" dt="2024-10-06T20:27:02.954" v="10" actId="34807"/>
          <ac:cxnSpMkLst>
            <pc:docMk/>
            <pc:sldMk cId="3220759140" sldId="278"/>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3220759140" sldId="278"/>
            <ac:cxnSpMk id="16" creationId="{B90DD1AA-9FC9-0AF2-B563-CA13C179FBC8}"/>
          </ac:cxnSpMkLst>
        </pc:cxnChg>
      </pc:sldChg>
      <pc:sldChg chg="addSp modSp add del mod setBg">
        <pc:chgData name="Foteini Iliadou" userId="84ad89be-a8fa-48d1-87f8-aadfbc3f654d" providerId="ADAL" clId="{1C7B7DFF-4876-4872-B263-B399BEFA628B}" dt="2024-10-06T20:42:07.558" v="238" actId="47"/>
        <pc:sldMkLst>
          <pc:docMk/>
          <pc:sldMk cId="2233626462" sldId="279"/>
        </pc:sldMkLst>
        <pc:spChg chg="mod">
          <ac:chgData name="Foteini Iliadou" userId="84ad89be-a8fa-48d1-87f8-aadfbc3f654d" providerId="ADAL" clId="{1C7B7DFF-4876-4872-B263-B399BEFA628B}" dt="2024-10-06T20:27:02.954" v="10" actId="34807"/>
          <ac:spMkLst>
            <pc:docMk/>
            <pc:sldMk cId="2233626462" sldId="279"/>
            <ac:spMk id="2" creationId="{135DE31A-A063-7DBE-81C3-3F96E6E1979E}"/>
          </ac:spMkLst>
        </pc:spChg>
        <pc:spChg chg="mod">
          <ac:chgData name="Foteini Iliadou" userId="84ad89be-a8fa-48d1-87f8-aadfbc3f654d" providerId="ADAL" clId="{1C7B7DFF-4876-4872-B263-B399BEFA628B}" dt="2024-10-06T20:27:02.954" v="10" actId="34807"/>
          <ac:spMkLst>
            <pc:docMk/>
            <pc:sldMk cId="2233626462" sldId="279"/>
            <ac:spMk id="3" creationId="{0854EC48-2ADD-E7D6-955B-2595FA137A8E}"/>
          </ac:spMkLst>
        </pc:spChg>
        <pc:spChg chg="add">
          <ac:chgData name="Foteini Iliadou" userId="84ad89be-a8fa-48d1-87f8-aadfbc3f654d" providerId="ADAL" clId="{1C7B7DFF-4876-4872-B263-B399BEFA628B}" dt="2024-10-06T20:27:02.954" v="10" actId="34807"/>
          <ac:spMkLst>
            <pc:docMk/>
            <pc:sldMk cId="2233626462" sldId="279"/>
            <ac:spMk id="8" creationId="{1653AE3C-AC4F-907C-B473-B9A30D21506F}"/>
          </ac:spMkLst>
        </pc:spChg>
      </pc:sldChg>
      <pc:sldChg chg="addSp modSp add del mod setBg">
        <pc:chgData name="Foteini Iliadou" userId="84ad89be-a8fa-48d1-87f8-aadfbc3f654d" providerId="ADAL" clId="{1C7B7DFF-4876-4872-B263-B399BEFA628B}" dt="2024-10-06T20:42:08.922" v="239" actId="47"/>
        <pc:sldMkLst>
          <pc:docMk/>
          <pc:sldMk cId="800394282" sldId="280"/>
        </pc:sldMkLst>
        <pc:spChg chg="mod">
          <ac:chgData name="Foteini Iliadou" userId="84ad89be-a8fa-48d1-87f8-aadfbc3f654d" providerId="ADAL" clId="{1C7B7DFF-4876-4872-B263-B399BEFA628B}" dt="2024-10-06T20:27:02.954" v="10" actId="34807"/>
          <ac:spMkLst>
            <pc:docMk/>
            <pc:sldMk cId="800394282" sldId="280"/>
            <ac:spMk id="2" creationId="{265868A9-E80F-9F56-929F-C943A021AB1B}"/>
          </ac:spMkLst>
        </pc:spChg>
        <pc:spChg chg="mod">
          <ac:chgData name="Foteini Iliadou" userId="84ad89be-a8fa-48d1-87f8-aadfbc3f654d" providerId="ADAL" clId="{1C7B7DFF-4876-4872-B263-B399BEFA628B}" dt="2024-10-06T20:27:02.954" v="10" actId="34807"/>
          <ac:spMkLst>
            <pc:docMk/>
            <pc:sldMk cId="800394282" sldId="280"/>
            <ac:spMk id="3" creationId="{15346B0A-2379-1442-D908-53219356F217}"/>
          </ac:spMkLst>
        </pc:spChg>
        <pc:spChg chg="add">
          <ac:chgData name="Foteini Iliadou" userId="84ad89be-a8fa-48d1-87f8-aadfbc3f654d" providerId="ADAL" clId="{1C7B7DFF-4876-4872-B263-B399BEFA628B}" dt="2024-10-06T20:27:02.954" v="10" actId="34807"/>
          <ac:spMkLst>
            <pc:docMk/>
            <pc:sldMk cId="800394282" sldId="280"/>
            <ac:spMk id="8" creationId="{DBDA151C-5770-45E4-AAFF-59E7F403866D}"/>
          </ac:spMkLst>
        </pc:spChg>
        <pc:cxnChg chg="add">
          <ac:chgData name="Foteini Iliadou" userId="84ad89be-a8fa-48d1-87f8-aadfbc3f654d" providerId="ADAL" clId="{1C7B7DFF-4876-4872-B263-B399BEFA628B}" dt="2024-10-06T20:27:02.954" v="10" actId="34807"/>
          <ac:cxnSpMkLst>
            <pc:docMk/>
            <pc:sldMk cId="800394282" sldId="280"/>
            <ac:cxnSpMk id="10" creationId="{E62D3963-2153-4637-96E6-E31BD2CE5D0D}"/>
          </ac:cxnSpMkLst>
        </pc:cxnChg>
      </pc:sldChg>
      <pc:sldChg chg="addSp modSp add del mod setBg">
        <pc:chgData name="Foteini Iliadou" userId="84ad89be-a8fa-48d1-87f8-aadfbc3f654d" providerId="ADAL" clId="{1C7B7DFF-4876-4872-B263-B399BEFA628B}" dt="2024-10-06T20:42:09.455" v="240" actId="47"/>
        <pc:sldMkLst>
          <pc:docMk/>
          <pc:sldMk cId="2660249191" sldId="281"/>
        </pc:sldMkLst>
        <pc:spChg chg="mod">
          <ac:chgData name="Foteini Iliadou" userId="84ad89be-a8fa-48d1-87f8-aadfbc3f654d" providerId="ADAL" clId="{1C7B7DFF-4876-4872-B263-B399BEFA628B}" dt="2024-10-06T20:27:02.954" v="10" actId="34807"/>
          <ac:spMkLst>
            <pc:docMk/>
            <pc:sldMk cId="2660249191" sldId="281"/>
            <ac:spMk id="2" creationId="{BBD680E8-C391-A4BF-F8DE-59C31766D7FD}"/>
          </ac:spMkLst>
        </pc:spChg>
        <pc:spChg chg="mod">
          <ac:chgData name="Foteini Iliadou" userId="84ad89be-a8fa-48d1-87f8-aadfbc3f654d" providerId="ADAL" clId="{1C7B7DFF-4876-4872-B263-B399BEFA628B}" dt="2024-10-06T20:27:02.954" v="10" actId="34807"/>
          <ac:spMkLst>
            <pc:docMk/>
            <pc:sldMk cId="2660249191" sldId="281"/>
            <ac:spMk id="3" creationId="{6FBA93AC-CF5F-389F-F297-9E4B03BADAA4}"/>
          </ac:spMkLst>
        </pc:spChg>
        <pc:spChg chg="add">
          <ac:chgData name="Foteini Iliadou" userId="84ad89be-a8fa-48d1-87f8-aadfbc3f654d" providerId="ADAL" clId="{1C7B7DFF-4876-4872-B263-B399BEFA628B}" dt="2024-10-06T20:27:02.954" v="10" actId="34807"/>
          <ac:spMkLst>
            <pc:docMk/>
            <pc:sldMk cId="2660249191" sldId="281"/>
            <ac:spMk id="8" creationId="{DBDA151C-5770-45E4-AAFF-59E7F403866D}"/>
          </ac:spMkLst>
        </pc:spChg>
        <pc:cxnChg chg="add">
          <ac:chgData name="Foteini Iliadou" userId="84ad89be-a8fa-48d1-87f8-aadfbc3f654d" providerId="ADAL" clId="{1C7B7DFF-4876-4872-B263-B399BEFA628B}" dt="2024-10-06T20:27:02.954" v="10" actId="34807"/>
          <ac:cxnSpMkLst>
            <pc:docMk/>
            <pc:sldMk cId="2660249191" sldId="281"/>
            <ac:cxnSpMk id="10" creationId="{E62D3963-2153-4637-96E6-E31BD2CE5D0D}"/>
          </ac:cxnSpMkLst>
        </pc:cxnChg>
      </pc:sldChg>
      <pc:sldChg chg="addSp modSp add del mod setBg">
        <pc:chgData name="Foteini Iliadou" userId="84ad89be-a8fa-48d1-87f8-aadfbc3f654d" providerId="ADAL" clId="{1C7B7DFF-4876-4872-B263-B399BEFA628B}" dt="2024-10-06T20:42:10.707" v="241" actId="47"/>
        <pc:sldMkLst>
          <pc:docMk/>
          <pc:sldMk cId="3587835593" sldId="282"/>
        </pc:sldMkLst>
        <pc:spChg chg="mod">
          <ac:chgData name="Foteini Iliadou" userId="84ad89be-a8fa-48d1-87f8-aadfbc3f654d" providerId="ADAL" clId="{1C7B7DFF-4876-4872-B263-B399BEFA628B}" dt="2024-10-06T20:27:02.954" v="10" actId="34807"/>
          <ac:spMkLst>
            <pc:docMk/>
            <pc:sldMk cId="3587835593" sldId="282"/>
            <ac:spMk id="2" creationId="{A1B4EA79-C499-FF27-8C9D-A74DD2B224D3}"/>
          </ac:spMkLst>
        </pc:spChg>
        <pc:spChg chg="mod">
          <ac:chgData name="Foteini Iliadou" userId="84ad89be-a8fa-48d1-87f8-aadfbc3f654d" providerId="ADAL" clId="{1C7B7DFF-4876-4872-B263-B399BEFA628B}" dt="2024-10-06T20:27:02.954" v="10" actId="34807"/>
          <ac:spMkLst>
            <pc:docMk/>
            <pc:sldMk cId="3587835593" sldId="282"/>
            <ac:spMk id="3" creationId="{1F32E7AF-C43C-8E47-49B7-710C3844CDF9}"/>
          </ac:spMkLst>
        </pc:spChg>
        <pc:spChg chg="add">
          <ac:chgData name="Foteini Iliadou" userId="84ad89be-a8fa-48d1-87f8-aadfbc3f654d" providerId="ADAL" clId="{1C7B7DFF-4876-4872-B263-B399BEFA628B}" dt="2024-10-06T20:27:02.954" v="10" actId="34807"/>
          <ac:spMkLst>
            <pc:docMk/>
            <pc:sldMk cId="3587835593" sldId="282"/>
            <ac:spMk id="8" creationId="{DBDA151C-5770-45E4-AAFF-59E7F403866D}"/>
          </ac:spMkLst>
        </pc:spChg>
        <pc:cxnChg chg="add">
          <ac:chgData name="Foteini Iliadou" userId="84ad89be-a8fa-48d1-87f8-aadfbc3f654d" providerId="ADAL" clId="{1C7B7DFF-4876-4872-B263-B399BEFA628B}" dt="2024-10-06T20:27:02.954" v="10" actId="34807"/>
          <ac:cxnSpMkLst>
            <pc:docMk/>
            <pc:sldMk cId="3587835593" sldId="282"/>
            <ac:cxnSpMk id="10" creationId="{E62D3963-2153-4637-96E6-E31BD2CE5D0D}"/>
          </ac:cxnSpMkLst>
        </pc:cxnChg>
      </pc:sldChg>
      <pc:sldChg chg="addSp delSp modSp add del mod setBg">
        <pc:chgData name="Foteini Iliadou" userId="84ad89be-a8fa-48d1-87f8-aadfbc3f654d" providerId="ADAL" clId="{1C7B7DFF-4876-4872-B263-B399BEFA628B}" dt="2024-10-06T20:42:21.021" v="244" actId="26606"/>
        <pc:sldMkLst>
          <pc:docMk/>
          <pc:sldMk cId="3204081130" sldId="283"/>
        </pc:sldMkLst>
        <pc:spChg chg="mod">
          <ac:chgData name="Foteini Iliadou" userId="84ad89be-a8fa-48d1-87f8-aadfbc3f654d" providerId="ADAL" clId="{1C7B7DFF-4876-4872-B263-B399BEFA628B}" dt="2024-10-06T20:42:21.021" v="244" actId="26606"/>
          <ac:spMkLst>
            <pc:docMk/>
            <pc:sldMk cId="3204081130" sldId="283"/>
            <ac:spMk id="2" creationId="{11C7487C-34A7-7F4B-6C9C-CFA90AF7A0D2}"/>
          </ac:spMkLst>
        </pc:spChg>
        <pc:spChg chg="del mod">
          <ac:chgData name="Foteini Iliadou" userId="84ad89be-a8fa-48d1-87f8-aadfbc3f654d" providerId="ADAL" clId="{1C7B7DFF-4876-4872-B263-B399BEFA628B}" dt="2024-10-06T20:42:21.021" v="244" actId="26606"/>
          <ac:spMkLst>
            <pc:docMk/>
            <pc:sldMk cId="3204081130" sldId="283"/>
            <ac:spMk id="3" creationId="{DE7E9DEF-741C-183E-E116-F866767DE49B}"/>
          </ac:spMkLst>
        </pc:spChg>
        <pc:spChg chg="add del">
          <ac:chgData name="Foteini Iliadou" userId="84ad89be-a8fa-48d1-87f8-aadfbc3f654d" providerId="ADAL" clId="{1C7B7DFF-4876-4872-B263-B399BEFA628B}" dt="2024-10-06T20:42:21.021" v="244" actId="26606"/>
          <ac:spMkLst>
            <pc:docMk/>
            <pc:sldMk cId="3204081130" sldId="283"/>
            <ac:spMk id="8" creationId="{1653AE3C-AC4F-907C-B473-B9A30D21506F}"/>
          </ac:spMkLst>
        </pc:spChg>
        <pc:spChg chg="add">
          <ac:chgData name="Foteini Iliadou" userId="84ad89be-a8fa-48d1-87f8-aadfbc3f654d" providerId="ADAL" clId="{1C7B7DFF-4876-4872-B263-B399BEFA628B}" dt="2024-10-06T20:42:21.021" v="244" actId="26606"/>
          <ac:spMkLst>
            <pc:docMk/>
            <pc:sldMk cId="3204081130" sldId="283"/>
            <ac:spMk id="14" creationId="{1D63C574-BFD2-41A1-A567-B0C3CC7FDD4F}"/>
          </ac:spMkLst>
        </pc:spChg>
        <pc:spChg chg="add">
          <ac:chgData name="Foteini Iliadou" userId="84ad89be-a8fa-48d1-87f8-aadfbc3f654d" providerId="ADAL" clId="{1C7B7DFF-4876-4872-B263-B399BEFA628B}" dt="2024-10-06T20:42:21.021" v="244" actId="26606"/>
          <ac:spMkLst>
            <pc:docMk/>
            <pc:sldMk cId="3204081130" sldId="283"/>
            <ac:spMk id="16" creationId="{E2A46BAB-8C31-42B2-90E8-B26DD3E81D37}"/>
          </ac:spMkLst>
        </pc:spChg>
        <pc:grpChg chg="add">
          <ac:chgData name="Foteini Iliadou" userId="84ad89be-a8fa-48d1-87f8-aadfbc3f654d" providerId="ADAL" clId="{1C7B7DFF-4876-4872-B263-B399BEFA628B}" dt="2024-10-06T20:42:21.021" v="244" actId="26606"/>
          <ac:grpSpMkLst>
            <pc:docMk/>
            <pc:sldMk cId="3204081130" sldId="283"/>
            <ac:grpSpMk id="18" creationId="{B3F7A3C7-0737-4E57-B30E-8EEFE638B401}"/>
          </ac:grpSpMkLst>
        </pc:grpChg>
        <pc:grpChg chg="add">
          <ac:chgData name="Foteini Iliadou" userId="84ad89be-a8fa-48d1-87f8-aadfbc3f654d" providerId="ADAL" clId="{1C7B7DFF-4876-4872-B263-B399BEFA628B}" dt="2024-10-06T20:42:21.021" v="244" actId="26606"/>
          <ac:grpSpMkLst>
            <pc:docMk/>
            <pc:sldMk cId="3204081130" sldId="283"/>
            <ac:grpSpMk id="22" creationId="{43F5E015-E085-4624-B431-B42414448684}"/>
          </ac:grpSpMkLst>
        </pc:grpChg>
        <pc:graphicFrameChg chg="add">
          <ac:chgData name="Foteini Iliadou" userId="84ad89be-a8fa-48d1-87f8-aadfbc3f654d" providerId="ADAL" clId="{1C7B7DFF-4876-4872-B263-B399BEFA628B}" dt="2024-10-06T20:42:21.021" v="244" actId="26606"/>
          <ac:graphicFrameMkLst>
            <pc:docMk/>
            <pc:sldMk cId="3204081130" sldId="283"/>
            <ac:graphicFrameMk id="10" creationId="{CE562D67-0778-3BD6-B567-F82093B92667}"/>
          </ac:graphicFrameMkLst>
        </pc:graphicFrameChg>
      </pc:sldChg>
      <pc:sldChg chg="addSp delSp modSp add mod setBg">
        <pc:chgData name="Foteini Iliadou" userId="84ad89be-a8fa-48d1-87f8-aadfbc3f654d" providerId="ADAL" clId="{1C7B7DFF-4876-4872-B263-B399BEFA628B}" dt="2024-10-06T20:43:16.985" v="252" actId="26606"/>
        <pc:sldMkLst>
          <pc:docMk/>
          <pc:sldMk cId="2819041669" sldId="284"/>
        </pc:sldMkLst>
        <pc:spChg chg="mod ord">
          <ac:chgData name="Foteini Iliadou" userId="84ad89be-a8fa-48d1-87f8-aadfbc3f654d" providerId="ADAL" clId="{1C7B7DFF-4876-4872-B263-B399BEFA628B}" dt="2024-10-06T20:27:02.954" v="10" actId="34807"/>
          <ac:spMkLst>
            <pc:docMk/>
            <pc:sldMk cId="2819041669" sldId="284"/>
            <ac:spMk id="2" creationId="{AC378EEC-3DB5-DD92-1F92-C1BDBCA0040C}"/>
          </ac:spMkLst>
        </pc:spChg>
        <pc:spChg chg="add mod">
          <ac:chgData name="Foteini Iliadou" userId="84ad89be-a8fa-48d1-87f8-aadfbc3f654d" providerId="ADAL" clId="{1C7B7DFF-4876-4872-B263-B399BEFA628B}" dt="2024-10-06T20:43:08.103" v="249" actId="1076"/>
          <ac:spMkLst>
            <pc:docMk/>
            <pc:sldMk cId="2819041669" sldId="284"/>
            <ac:spMk id="3" creationId="{C66FCB1B-C5E5-93F3-38BE-7CC6839A7C7F}"/>
          </ac:spMkLst>
        </pc:spChg>
        <pc:spChg chg="add del mod">
          <ac:chgData name="Foteini Iliadou" userId="84ad89be-a8fa-48d1-87f8-aadfbc3f654d" providerId="ADAL" clId="{1C7B7DFF-4876-4872-B263-B399BEFA628B}" dt="2024-10-06T20:43:16.985" v="252" actId="26606"/>
          <ac:spMkLst>
            <pc:docMk/>
            <pc:sldMk cId="2819041669" sldId="284"/>
            <ac:spMk id="4" creationId="{631F9410-1FD6-0C9E-DA84-47F51C0FAD12}"/>
          </ac:spMkLst>
        </pc:spChg>
        <pc:spChg chg="add">
          <ac:chgData name="Foteini Iliadou" userId="84ad89be-a8fa-48d1-87f8-aadfbc3f654d" providerId="ADAL" clId="{1C7B7DFF-4876-4872-B263-B399BEFA628B}" dt="2024-10-06T20:27:02.954" v="10" actId="34807"/>
          <ac:spMkLst>
            <pc:docMk/>
            <pc:sldMk cId="2819041669" sldId="284"/>
            <ac:spMk id="12" creationId="{744CAA32-F237-419C-A2DD-43C28D920D3C}"/>
          </ac:spMkLst>
        </pc:spChg>
        <pc:graphicFrameChg chg="add del">
          <ac:chgData name="Foteini Iliadou" userId="84ad89be-a8fa-48d1-87f8-aadfbc3f654d" providerId="ADAL" clId="{1C7B7DFF-4876-4872-B263-B399BEFA628B}" dt="2024-10-06T20:43:16.953" v="251" actId="26606"/>
          <ac:graphicFrameMkLst>
            <pc:docMk/>
            <pc:sldMk cId="2819041669" sldId="284"/>
            <ac:graphicFrameMk id="16" creationId="{168041A6-76B0-3FC2-CB08-570ED2752DE5}"/>
          </ac:graphicFrameMkLst>
        </pc:graphicFrameChg>
        <pc:graphicFrameChg chg="add">
          <ac:chgData name="Foteini Iliadou" userId="84ad89be-a8fa-48d1-87f8-aadfbc3f654d" providerId="ADAL" clId="{1C7B7DFF-4876-4872-B263-B399BEFA628B}" dt="2024-10-06T20:43:16.985" v="252" actId="26606"/>
          <ac:graphicFrameMkLst>
            <pc:docMk/>
            <pc:sldMk cId="2819041669" sldId="284"/>
            <ac:graphicFrameMk id="18" creationId="{A26355B3-29C1-DCE8-8517-51827ED67CD3}"/>
          </ac:graphicFrameMkLst>
        </pc:graphicFrameChg>
        <pc:picChg chg="mod">
          <ac:chgData name="Foteini Iliadou" userId="84ad89be-a8fa-48d1-87f8-aadfbc3f654d" providerId="ADAL" clId="{1C7B7DFF-4876-4872-B263-B399BEFA628B}" dt="2024-10-06T20:27:02.954" v="10" actId="34807"/>
          <ac:picMkLst>
            <pc:docMk/>
            <pc:sldMk cId="2819041669" sldId="284"/>
            <ac:picMk id="5" creationId="{3261EC98-FBA6-4565-A282-9A7D72A33D0F}"/>
          </ac:picMkLst>
        </pc:picChg>
        <pc:cxnChg chg="add">
          <ac:chgData name="Foteini Iliadou" userId="84ad89be-a8fa-48d1-87f8-aadfbc3f654d" providerId="ADAL" clId="{1C7B7DFF-4876-4872-B263-B399BEFA628B}" dt="2024-10-06T20:27:02.954" v="10" actId="34807"/>
          <ac:cxnSpMkLst>
            <pc:docMk/>
            <pc:sldMk cId="2819041669" sldId="284"/>
            <ac:cxnSpMk id="10" creationId="{118E06E4-607B-144B-382B-AD3D06B1EE8C}"/>
          </ac:cxnSpMkLst>
        </pc:cxnChg>
        <pc:cxnChg chg="add">
          <ac:chgData name="Foteini Iliadou" userId="84ad89be-a8fa-48d1-87f8-aadfbc3f654d" providerId="ADAL" clId="{1C7B7DFF-4876-4872-B263-B399BEFA628B}" dt="2024-10-06T20:27:02.954" v="10" actId="34807"/>
          <ac:cxnSpMkLst>
            <pc:docMk/>
            <pc:sldMk cId="2819041669" sldId="284"/>
            <ac:cxnSpMk id="14" creationId="{753FE100-D0AB-4AE2-824B-60CFA31EC6A2}"/>
          </ac:cxnSpMkLst>
        </pc:cxnChg>
      </pc:sldChg>
      <pc:sldChg chg="addSp modSp add mod setBg">
        <pc:chgData name="Foteini Iliadou" userId="84ad89be-a8fa-48d1-87f8-aadfbc3f654d" providerId="ADAL" clId="{1C7B7DFF-4876-4872-B263-B399BEFA628B}" dt="2024-10-06T20:27:02.954" v="10" actId="34807"/>
        <pc:sldMkLst>
          <pc:docMk/>
          <pc:sldMk cId="4268907778" sldId="285"/>
        </pc:sldMkLst>
        <pc:spChg chg="mod">
          <ac:chgData name="Foteini Iliadou" userId="84ad89be-a8fa-48d1-87f8-aadfbc3f654d" providerId="ADAL" clId="{1C7B7DFF-4876-4872-B263-B399BEFA628B}" dt="2024-10-06T20:27:02.954" v="10" actId="34807"/>
          <ac:spMkLst>
            <pc:docMk/>
            <pc:sldMk cId="4268907778" sldId="285"/>
            <ac:spMk id="2" creationId="{F9AE9863-8D0D-8FEF-0507-5AE53C42E33F}"/>
          </ac:spMkLst>
        </pc:spChg>
        <pc:spChg chg="mod">
          <ac:chgData name="Foteini Iliadou" userId="84ad89be-a8fa-48d1-87f8-aadfbc3f654d" providerId="ADAL" clId="{1C7B7DFF-4876-4872-B263-B399BEFA628B}" dt="2024-10-06T20:27:02.954" v="10" actId="34807"/>
          <ac:spMkLst>
            <pc:docMk/>
            <pc:sldMk cId="4268907778" sldId="285"/>
            <ac:spMk id="3" creationId="{B79ED8A5-4D6A-F605-8C1A-1AF8EBB98942}"/>
          </ac:spMkLst>
        </pc:spChg>
        <pc:spChg chg="add">
          <ac:chgData name="Foteini Iliadou" userId="84ad89be-a8fa-48d1-87f8-aadfbc3f654d" providerId="ADAL" clId="{1C7B7DFF-4876-4872-B263-B399BEFA628B}" dt="2024-10-06T20:27:02.954" v="10" actId="34807"/>
          <ac:spMkLst>
            <pc:docMk/>
            <pc:sldMk cId="4268907778" sldId="285"/>
            <ac:spMk id="8" creationId="{DBDA151C-5770-45E4-AAFF-59E7F403866D}"/>
          </ac:spMkLst>
        </pc:spChg>
        <pc:cxnChg chg="add">
          <ac:chgData name="Foteini Iliadou" userId="84ad89be-a8fa-48d1-87f8-aadfbc3f654d" providerId="ADAL" clId="{1C7B7DFF-4876-4872-B263-B399BEFA628B}" dt="2024-10-06T20:27:02.954" v="10" actId="34807"/>
          <ac:cxnSpMkLst>
            <pc:docMk/>
            <pc:sldMk cId="4268907778" sldId="285"/>
            <ac:cxnSpMk id="10" creationId="{E62D3963-2153-4637-96E6-E31BD2CE5D0D}"/>
          </ac:cxnSpMkLst>
        </pc:cxnChg>
      </pc:sldChg>
      <pc:sldChg chg="delSp modSp add mod setBg delDesignElem">
        <pc:chgData name="Foteini Iliadou" userId="84ad89be-a8fa-48d1-87f8-aadfbc3f654d" providerId="ADAL" clId="{1C7B7DFF-4876-4872-B263-B399BEFA628B}" dt="2024-10-06T20:36:16.121" v="141" actId="20577"/>
        <pc:sldMkLst>
          <pc:docMk/>
          <pc:sldMk cId="2137725007" sldId="286"/>
        </pc:sldMkLst>
        <pc:spChg chg="mod">
          <ac:chgData name="Foteini Iliadou" userId="84ad89be-a8fa-48d1-87f8-aadfbc3f654d" providerId="ADAL" clId="{1C7B7DFF-4876-4872-B263-B399BEFA628B}" dt="2024-10-06T20:35:54.947" v="117" actId="20577"/>
          <ac:spMkLst>
            <pc:docMk/>
            <pc:sldMk cId="2137725007" sldId="286"/>
            <ac:spMk id="2" creationId="{107AAFF1-7BEE-0BE9-F4AA-68F86A34A671}"/>
          </ac:spMkLst>
        </pc:spChg>
        <pc:spChg chg="del">
          <ac:chgData name="Foteini Iliadou" userId="84ad89be-a8fa-48d1-87f8-aadfbc3f654d" providerId="ADAL" clId="{1C7B7DFF-4876-4872-B263-B399BEFA628B}" dt="2024-10-06T20:35:50.755" v="111"/>
          <ac:spMkLst>
            <pc:docMk/>
            <pc:sldMk cId="2137725007" sldId="286"/>
            <ac:spMk id="15" creationId="{5C54E9A1-CDEE-1BCB-19D7-D160347CC9A2}"/>
          </ac:spMkLst>
        </pc:spChg>
        <pc:graphicFrameChg chg="mod">
          <ac:chgData name="Foteini Iliadou" userId="84ad89be-a8fa-48d1-87f8-aadfbc3f654d" providerId="ADAL" clId="{1C7B7DFF-4876-4872-B263-B399BEFA628B}" dt="2024-10-06T20:36:16.121" v="141" actId="20577"/>
          <ac:graphicFrameMkLst>
            <pc:docMk/>
            <pc:sldMk cId="2137725007" sldId="286"/>
            <ac:graphicFrameMk id="10" creationId="{DC21B005-A750-B0D1-A845-04DDA5B479F8}"/>
          </ac:graphicFrameMkLst>
        </pc:graphicFrameChg>
      </pc:sldChg>
      <pc:sldChg chg="addSp delSp modSp new mod ord setBg">
        <pc:chgData name="Foteini Iliadou" userId="84ad89be-a8fa-48d1-87f8-aadfbc3f654d" providerId="ADAL" clId="{1C7B7DFF-4876-4872-B263-B399BEFA628B}" dt="2024-10-07T10:42:55.030" v="385" actId="20577"/>
        <pc:sldMkLst>
          <pc:docMk/>
          <pc:sldMk cId="3504306109" sldId="287"/>
        </pc:sldMkLst>
        <pc:spChg chg="add del mod">
          <ac:chgData name="Foteini Iliadou" userId="84ad89be-a8fa-48d1-87f8-aadfbc3f654d" providerId="ADAL" clId="{1C7B7DFF-4876-4872-B263-B399BEFA628B}" dt="2024-10-07T10:40:03.600" v="307" actId="26606"/>
          <ac:spMkLst>
            <pc:docMk/>
            <pc:sldMk cId="3504306109" sldId="287"/>
            <ac:spMk id="2" creationId="{DA8DC7B9-94DA-0158-143B-2F21C590573C}"/>
          </ac:spMkLst>
        </pc:spChg>
        <pc:spChg chg="del">
          <ac:chgData name="Foteini Iliadou" userId="84ad89be-a8fa-48d1-87f8-aadfbc3f654d" providerId="ADAL" clId="{1C7B7DFF-4876-4872-B263-B399BEFA628B}" dt="2024-10-07T10:38:44.840" v="288" actId="931"/>
          <ac:spMkLst>
            <pc:docMk/>
            <pc:sldMk cId="3504306109" sldId="287"/>
            <ac:spMk id="3" creationId="{EB474787-FADF-7051-A6F1-DD7EED950A13}"/>
          </ac:spMkLst>
        </pc:spChg>
        <pc:spChg chg="add mod">
          <ac:chgData name="Foteini Iliadou" userId="84ad89be-a8fa-48d1-87f8-aadfbc3f654d" providerId="ADAL" clId="{1C7B7DFF-4876-4872-B263-B399BEFA628B}" dt="2024-10-07T10:42:55.030" v="385" actId="20577"/>
          <ac:spMkLst>
            <pc:docMk/>
            <pc:sldMk cId="3504306109" sldId="287"/>
            <ac:spMk id="6" creationId="{B85BBA70-1730-8C2C-BC9C-0F5EE03FEFDF}"/>
          </ac:spMkLst>
        </pc:spChg>
        <pc:spChg chg="add del">
          <ac:chgData name="Foteini Iliadou" userId="84ad89be-a8fa-48d1-87f8-aadfbc3f654d" providerId="ADAL" clId="{1C7B7DFF-4876-4872-B263-B399BEFA628B}" dt="2024-10-07T10:40:03.593" v="306" actId="26606"/>
          <ac:spMkLst>
            <pc:docMk/>
            <pc:sldMk cId="3504306109" sldId="287"/>
            <ac:spMk id="7" creationId="{2D2B266D-3625-4584-A5C3-7D3F672CFF30}"/>
          </ac:spMkLst>
        </pc:spChg>
        <pc:spChg chg="add del">
          <ac:chgData name="Foteini Iliadou" userId="84ad89be-a8fa-48d1-87f8-aadfbc3f654d" providerId="ADAL" clId="{1C7B7DFF-4876-4872-B263-B399BEFA628B}" dt="2024-10-07T10:40:03.593" v="306" actId="26606"/>
          <ac:spMkLst>
            <pc:docMk/>
            <pc:sldMk cId="3504306109" sldId="287"/>
            <ac:spMk id="8" creationId="{C463B99A-73EE-4FBB-B7C4-F9F9BCC25C65}"/>
          </ac:spMkLst>
        </pc:spChg>
        <pc:spChg chg="add del">
          <ac:chgData name="Foteini Iliadou" userId="84ad89be-a8fa-48d1-87f8-aadfbc3f654d" providerId="ADAL" clId="{1C7B7DFF-4876-4872-B263-B399BEFA628B}" dt="2024-10-07T10:39:38.748" v="302" actId="26606"/>
          <ac:spMkLst>
            <pc:docMk/>
            <pc:sldMk cId="3504306109" sldId="287"/>
            <ac:spMk id="9" creationId="{654E00DA-9F23-39D7-B3C8-268589723705}"/>
          </ac:spMkLst>
        </pc:spChg>
        <pc:spChg chg="add del">
          <ac:chgData name="Foteini Iliadou" userId="84ad89be-a8fa-48d1-87f8-aadfbc3f654d" providerId="ADAL" clId="{1C7B7DFF-4876-4872-B263-B399BEFA628B}" dt="2024-10-07T10:40:03.593" v="306" actId="26606"/>
          <ac:spMkLst>
            <pc:docMk/>
            <pc:sldMk cId="3504306109" sldId="287"/>
            <ac:spMk id="11" creationId="{A5D2A5D1-BA0D-47D3-B051-DA7743C46E28}"/>
          </ac:spMkLst>
        </pc:spChg>
        <pc:spChg chg="add del">
          <ac:chgData name="Foteini Iliadou" userId="84ad89be-a8fa-48d1-87f8-aadfbc3f654d" providerId="ADAL" clId="{1C7B7DFF-4876-4872-B263-B399BEFA628B}" dt="2024-10-07T10:39:38.748" v="302" actId="26606"/>
          <ac:spMkLst>
            <pc:docMk/>
            <pc:sldMk cId="3504306109" sldId="287"/>
            <ac:spMk id="12" creationId="{B1595A09-E336-4D1B-9B3A-06A2287A54E2}"/>
          </ac:spMkLst>
        </pc:spChg>
        <pc:spChg chg="add del">
          <ac:chgData name="Foteini Iliadou" userId="84ad89be-a8fa-48d1-87f8-aadfbc3f654d" providerId="ADAL" clId="{1C7B7DFF-4876-4872-B263-B399BEFA628B}" dt="2024-10-07T10:42:31.818" v="375" actId="26606"/>
          <ac:spMkLst>
            <pc:docMk/>
            <pc:sldMk cId="3504306109" sldId="287"/>
            <ac:spMk id="13" creationId="{2D2B266D-3625-4584-A5C3-7D3F672CFF30}"/>
          </ac:spMkLst>
        </pc:spChg>
        <pc:spChg chg="add del">
          <ac:chgData name="Foteini Iliadou" userId="84ad89be-a8fa-48d1-87f8-aadfbc3f654d" providerId="ADAL" clId="{1C7B7DFF-4876-4872-B263-B399BEFA628B}" dt="2024-10-07T10:39:38.748" v="302" actId="26606"/>
          <ac:spMkLst>
            <pc:docMk/>
            <pc:sldMk cId="3504306109" sldId="287"/>
            <ac:spMk id="14" creationId="{3540989C-C7B8-473B-BF87-6F2DA6A90006}"/>
          </ac:spMkLst>
        </pc:spChg>
        <pc:spChg chg="add del">
          <ac:chgData name="Foteini Iliadou" userId="84ad89be-a8fa-48d1-87f8-aadfbc3f654d" providerId="ADAL" clId="{1C7B7DFF-4876-4872-B263-B399BEFA628B}" dt="2024-10-07T10:42:31.818" v="375" actId="26606"/>
          <ac:spMkLst>
            <pc:docMk/>
            <pc:sldMk cId="3504306109" sldId="287"/>
            <ac:spMk id="15" creationId="{A5D2A5D1-BA0D-47D3-B051-DA7743C46E28}"/>
          </ac:spMkLst>
        </pc:spChg>
        <pc:spChg chg="add del">
          <ac:chgData name="Foteini Iliadou" userId="84ad89be-a8fa-48d1-87f8-aadfbc3f654d" providerId="ADAL" clId="{1C7B7DFF-4876-4872-B263-B399BEFA628B}" dt="2024-10-07T10:42:26.775" v="371" actId="26606"/>
          <ac:spMkLst>
            <pc:docMk/>
            <pc:sldMk cId="3504306109" sldId="287"/>
            <ac:spMk id="17" creationId="{93BD02E4-6D20-BE93-948A-19F4774FFD21}"/>
          </ac:spMkLst>
        </pc:spChg>
        <pc:spChg chg="add del">
          <ac:chgData name="Foteini Iliadou" userId="84ad89be-a8fa-48d1-87f8-aadfbc3f654d" providerId="ADAL" clId="{1C7B7DFF-4876-4872-B263-B399BEFA628B}" dt="2024-10-07T10:39:37.090" v="299" actId="26606"/>
          <ac:spMkLst>
            <pc:docMk/>
            <pc:sldMk cId="3504306109" sldId="287"/>
            <ac:spMk id="19" creationId="{23D09407-53BC-485E-B4CE-BC5E4FC4B25B}"/>
          </ac:spMkLst>
        </pc:spChg>
        <pc:spChg chg="add del">
          <ac:chgData name="Foteini Iliadou" userId="84ad89be-a8fa-48d1-87f8-aadfbc3f654d" providerId="ADAL" clId="{1C7B7DFF-4876-4872-B263-B399BEFA628B}" dt="2024-10-07T10:39:37.090" v="299" actId="26606"/>
          <ac:spMkLst>
            <pc:docMk/>
            <pc:sldMk cId="3504306109" sldId="287"/>
            <ac:spMk id="21" creationId="{921DB988-49FC-4608-B0A2-E2F3A4019041}"/>
          </ac:spMkLst>
        </pc:spChg>
        <pc:spChg chg="add del">
          <ac:chgData name="Foteini Iliadou" userId="84ad89be-a8fa-48d1-87f8-aadfbc3f654d" providerId="ADAL" clId="{1C7B7DFF-4876-4872-B263-B399BEFA628B}" dt="2024-10-07T10:42:26.775" v="371" actId="26606"/>
          <ac:spMkLst>
            <pc:docMk/>
            <pc:sldMk cId="3504306109" sldId="287"/>
            <ac:spMk id="22" creationId="{73C994B4-9721-4148-9EEC-6793CECDE8DD}"/>
          </ac:spMkLst>
        </pc:spChg>
        <pc:spChg chg="add del">
          <ac:chgData name="Foteini Iliadou" userId="84ad89be-a8fa-48d1-87f8-aadfbc3f654d" providerId="ADAL" clId="{1C7B7DFF-4876-4872-B263-B399BEFA628B}" dt="2024-10-07T10:42:26.775" v="371" actId="26606"/>
          <ac:spMkLst>
            <pc:docMk/>
            <pc:sldMk cId="3504306109" sldId="287"/>
            <ac:spMk id="24" creationId="{F9D95E49-763A-4886-B038-82F734740554}"/>
          </ac:spMkLst>
        </pc:spChg>
        <pc:spChg chg="add del">
          <ac:chgData name="Foteini Iliadou" userId="84ad89be-a8fa-48d1-87f8-aadfbc3f654d" providerId="ADAL" clId="{1C7B7DFF-4876-4872-B263-B399BEFA628B}" dt="2024-10-07T10:42:26.775" v="371" actId="26606"/>
          <ac:spMkLst>
            <pc:docMk/>
            <pc:sldMk cId="3504306109" sldId="287"/>
            <ac:spMk id="26" creationId="{99B60357-232D-4489-8786-BF4E4F74BA76}"/>
          </ac:spMkLst>
        </pc:spChg>
        <pc:spChg chg="add del">
          <ac:chgData name="Foteini Iliadou" userId="84ad89be-a8fa-48d1-87f8-aadfbc3f654d" providerId="ADAL" clId="{1C7B7DFF-4876-4872-B263-B399BEFA628B}" dt="2024-10-07T10:42:26.775" v="371" actId="26606"/>
          <ac:spMkLst>
            <pc:docMk/>
            <pc:sldMk cId="3504306109" sldId="287"/>
            <ac:spMk id="28" creationId="{28928A89-D0B3-42AC-80FB-CA7D445693CB}"/>
          </ac:spMkLst>
        </pc:spChg>
        <pc:spChg chg="add del">
          <ac:chgData name="Foteini Iliadou" userId="84ad89be-a8fa-48d1-87f8-aadfbc3f654d" providerId="ADAL" clId="{1C7B7DFF-4876-4872-B263-B399BEFA628B}" dt="2024-10-07T10:42:31.818" v="375" actId="26606"/>
          <ac:spMkLst>
            <pc:docMk/>
            <pc:sldMk cId="3504306109" sldId="287"/>
            <ac:spMk id="34" creationId="{D1A4588A-55D5-49B8-BE41-54ACDCFF2C17}"/>
          </ac:spMkLst>
        </pc:spChg>
        <pc:spChg chg="add del">
          <ac:chgData name="Foteini Iliadou" userId="84ad89be-a8fa-48d1-87f8-aadfbc3f654d" providerId="ADAL" clId="{1C7B7DFF-4876-4872-B263-B399BEFA628B}" dt="2024-10-07T10:39:38.466" v="301" actId="26606"/>
          <ac:spMkLst>
            <pc:docMk/>
            <pc:sldMk cId="3504306109" sldId="287"/>
            <ac:spMk id="35" creationId="{66E48AFA-8884-4F68-A44F-D2C1E8609C5A}"/>
          </ac:spMkLst>
        </pc:spChg>
        <pc:spChg chg="add del">
          <ac:chgData name="Foteini Iliadou" userId="84ad89be-a8fa-48d1-87f8-aadfbc3f654d" providerId="ADAL" clId="{1C7B7DFF-4876-4872-B263-B399BEFA628B}" dt="2024-10-07T10:39:38.466" v="301" actId="26606"/>
          <ac:spMkLst>
            <pc:docMk/>
            <pc:sldMk cId="3504306109" sldId="287"/>
            <ac:spMk id="36" creationId="{969D19A6-08CB-498C-93EC-3FFB021FC68A}"/>
          </ac:spMkLst>
        </pc:spChg>
        <pc:spChg chg="add del">
          <ac:chgData name="Foteini Iliadou" userId="84ad89be-a8fa-48d1-87f8-aadfbc3f654d" providerId="ADAL" clId="{1C7B7DFF-4876-4872-B263-B399BEFA628B}" dt="2024-10-07T10:39:38.466" v="301" actId="26606"/>
          <ac:spMkLst>
            <pc:docMk/>
            <pc:sldMk cId="3504306109" sldId="287"/>
            <ac:spMk id="37" creationId="{654E00DA-9F23-39D7-B3C8-268589723705}"/>
          </ac:spMkLst>
        </pc:spChg>
        <pc:spChg chg="add del">
          <ac:chgData name="Foteini Iliadou" userId="84ad89be-a8fa-48d1-87f8-aadfbc3f654d" providerId="ADAL" clId="{1C7B7DFF-4876-4872-B263-B399BEFA628B}" dt="2024-10-07T10:42:31.818" v="375" actId="26606"/>
          <ac:spMkLst>
            <pc:docMk/>
            <pc:sldMk cId="3504306109" sldId="287"/>
            <ac:spMk id="38" creationId="{F97E7EA2-EDCD-47E9-81BC-415C606D1B58}"/>
          </ac:spMkLst>
        </pc:spChg>
        <pc:spChg chg="add del">
          <ac:chgData name="Foteini Iliadou" userId="84ad89be-a8fa-48d1-87f8-aadfbc3f654d" providerId="ADAL" clId="{1C7B7DFF-4876-4872-B263-B399BEFA628B}" dt="2024-10-07T10:42:31.818" v="375" actId="26606"/>
          <ac:spMkLst>
            <pc:docMk/>
            <pc:sldMk cId="3504306109" sldId="287"/>
            <ac:spMk id="39" creationId="{EE8C498F-E5C6-C373-9568-02F6976717FA}"/>
          </ac:spMkLst>
        </pc:spChg>
        <pc:grpChg chg="add del">
          <ac:chgData name="Foteini Iliadou" userId="84ad89be-a8fa-48d1-87f8-aadfbc3f654d" providerId="ADAL" clId="{1C7B7DFF-4876-4872-B263-B399BEFA628B}" dt="2024-10-07T10:39:37.090" v="299" actId="26606"/>
          <ac:grpSpMkLst>
            <pc:docMk/>
            <pc:sldMk cId="3504306109" sldId="287"/>
            <ac:grpSpMk id="23" creationId="{E9B930FD-8671-4C4C-ADCF-73AC1D0CD417}"/>
          </ac:grpSpMkLst>
        </pc:grpChg>
        <pc:grpChg chg="add del">
          <ac:chgData name="Foteini Iliadou" userId="84ad89be-a8fa-48d1-87f8-aadfbc3f654d" providerId="ADAL" clId="{1C7B7DFF-4876-4872-B263-B399BEFA628B}" dt="2024-10-07T10:39:37.090" v="299" actId="26606"/>
          <ac:grpSpMkLst>
            <pc:docMk/>
            <pc:sldMk cId="3504306109" sldId="287"/>
            <ac:grpSpMk id="29" creationId="{383C2651-AE0C-4AE4-8725-E2F9414FE219}"/>
          </ac:grpSpMkLst>
        </pc:grpChg>
        <pc:picChg chg="add mod ord">
          <ac:chgData name="Foteini Iliadou" userId="84ad89be-a8fa-48d1-87f8-aadfbc3f654d" providerId="ADAL" clId="{1C7B7DFF-4876-4872-B263-B399BEFA628B}" dt="2024-10-07T10:42:31.818" v="375" actId="26606"/>
          <ac:picMkLst>
            <pc:docMk/>
            <pc:sldMk cId="3504306109" sldId="287"/>
            <ac:picMk id="5" creationId="{B3EBA1E5-E9AA-8039-0D84-B8A71FF38734}"/>
          </ac:picMkLst>
        </pc:picChg>
        <pc:cxnChg chg="add del">
          <ac:chgData name="Foteini Iliadou" userId="84ad89be-a8fa-48d1-87f8-aadfbc3f654d" providerId="ADAL" clId="{1C7B7DFF-4876-4872-B263-B399BEFA628B}" dt="2024-10-07T10:39:19.209" v="296" actId="26606"/>
          <ac:cxnSpMkLst>
            <pc:docMk/>
            <pc:sldMk cId="3504306109" sldId="287"/>
            <ac:cxnSpMk id="10" creationId="{EBC8029E-E679-5CC4-DE1F-B1AA37452C77}"/>
          </ac:cxnSpMkLst>
        </pc:cxnChg>
        <pc:cxnChg chg="add del">
          <ac:chgData name="Foteini Iliadou" userId="84ad89be-a8fa-48d1-87f8-aadfbc3f654d" providerId="ADAL" clId="{1C7B7DFF-4876-4872-B263-B399BEFA628B}" dt="2024-10-07T10:42:26.775" v="371" actId="26606"/>
          <ac:cxnSpMkLst>
            <pc:docMk/>
            <pc:sldMk cId="3504306109" sldId="287"/>
            <ac:cxnSpMk id="30" creationId="{F085D7B9-E066-4923-8CB7-294BF306296A}"/>
          </ac:cxnSpMkLst>
        </pc:cxnChg>
        <pc:cxnChg chg="add del">
          <ac:chgData name="Foteini Iliadou" userId="84ad89be-a8fa-48d1-87f8-aadfbc3f654d" providerId="ADAL" clId="{1C7B7DFF-4876-4872-B263-B399BEFA628B}" dt="2024-10-07T10:42:26.775" v="371" actId="26606"/>
          <ac:cxnSpMkLst>
            <pc:docMk/>
            <pc:sldMk cId="3504306109" sldId="287"/>
            <ac:cxnSpMk id="32" creationId="{25443840-A796-4C43-8DC1-1B738EFEC522}"/>
          </ac:cxnSpMkLst>
        </pc:cxnChg>
      </pc:sldChg>
      <pc:sldChg chg="addSp delSp modSp add mod setBg delDesignElem">
        <pc:chgData name="Foteini Iliadou" userId="84ad89be-a8fa-48d1-87f8-aadfbc3f654d" providerId="ADAL" clId="{1C7B7DFF-4876-4872-B263-B399BEFA628B}" dt="2024-10-07T10:45:52.776" v="396" actId="14100"/>
        <pc:sldMkLst>
          <pc:docMk/>
          <pc:sldMk cId="282959429" sldId="288"/>
        </pc:sldMkLst>
        <pc:spChg chg="mod">
          <ac:chgData name="Foteini Iliadou" userId="84ad89be-a8fa-48d1-87f8-aadfbc3f654d" providerId="ADAL" clId="{1C7B7DFF-4876-4872-B263-B399BEFA628B}" dt="2024-10-07T10:45:37.425" v="393" actId="26606"/>
          <ac:spMkLst>
            <pc:docMk/>
            <pc:sldMk cId="282959429" sldId="288"/>
            <ac:spMk id="6" creationId="{3656CDF8-B75F-1494-218A-3B9280633BFB}"/>
          </ac:spMkLst>
        </pc:spChg>
        <pc:spChg chg="add mod">
          <ac:chgData name="Foteini Iliadou" userId="84ad89be-a8fa-48d1-87f8-aadfbc3f654d" providerId="ADAL" clId="{1C7B7DFF-4876-4872-B263-B399BEFA628B}" dt="2024-10-07T10:45:37.425" v="393" actId="26606"/>
          <ac:spMkLst>
            <pc:docMk/>
            <pc:sldMk cId="282959429" sldId="288"/>
            <ac:spMk id="9" creationId="{505E94D6-78C2-7A41-FDFD-E2B36343EEEA}"/>
          </ac:spMkLst>
        </pc:spChg>
        <pc:spChg chg="del">
          <ac:chgData name="Foteini Iliadou" userId="84ad89be-a8fa-48d1-87f8-aadfbc3f654d" providerId="ADAL" clId="{1C7B7DFF-4876-4872-B263-B399BEFA628B}" dt="2024-10-07T10:42:43.530" v="379"/>
          <ac:spMkLst>
            <pc:docMk/>
            <pc:sldMk cId="282959429" sldId="288"/>
            <ac:spMk id="13" creationId="{433E703B-B5B4-55E6-033A-E8843B779CE5}"/>
          </ac:spMkLst>
        </pc:spChg>
        <pc:spChg chg="add">
          <ac:chgData name="Foteini Iliadou" userId="84ad89be-a8fa-48d1-87f8-aadfbc3f654d" providerId="ADAL" clId="{1C7B7DFF-4876-4872-B263-B399BEFA628B}" dt="2024-10-07T10:45:37.425" v="393" actId="26606"/>
          <ac:spMkLst>
            <pc:docMk/>
            <pc:sldMk cId="282959429" sldId="288"/>
            <ac:spMk id="14" creationId="{32AEEBC8-9D30-42EF-95F2-386C2653FBF0}"/>
          </ac:spMkLst>
        </pc:spChg>
        <pc:spChg chg="del">
          <ac:chgData name="Foteini Iliadou" userId="84ad89be-a8fa-48d1-87f8-aadfbc3f654d" providerId="ADAL" clId="{1C7B7DFF-4876-4872-B263-B399BEFA628B}" dt="2024-10-07T10:42:43.530" v="379"/>
          <ac:spMkLst>
            <pc:docMk/>
            <pc:sldMk cId="282959429" sldId="288"/>
            <ac:spMk id="15" creationId="{C1E5158E-7306-A71F-3992-50F04BD9FBC0}"/>
          </ac:spMkLst>
        </pc:spChg>
        <pc:spChg chg="add">
          <ac:chgData name="Foteini Iliadou" userId="84ad89be-a8fa-48d1-87f8-aadfbc3f654d" providerId="ADAL" clId="{1C7B7DFF-4876-4872-B263-B399BEFA628B}" dt="2024-10-07T10:45:37.425" v="393" actId="26606"/>
          <ac:spMkLst>
            <pc:docMk/>
            <pc:sldMk cId="282959429" sldId="288"/>
            <ac:spMk id="16" creationId="{3529E97A-97C3-40EA-8A04-5C02398D568F}"/>
          </ac:spMkLst>
        </pc:spChg>
        <pc:spChg chg="add">
          <ac:chgData name="Foteini Iliadou" userId="84ad89be-a8fa-48d1-87f8-aadfbc3f654d" providerId="ADAL" clId="{1C7B7DFF-4876-4872-B263-B399BEFA628B}" dt="2024-10-07T10:45:37.425" v="393" actId="26606"/>
          <ac:spMkLst>
            <pc:docMk/>
            <pc:sldMk cId="282959429" sldId="288"/>
            <ac:spMk id="18" creationId="{59FA8C2E-A5A7-4490-927A-7CD58343EDBB}"/>
          </ac:spMkLst>
        </pc:spChg>
        <pc:picChg chg="add del mod">
          <ac:chgData name="Foteini Iliadou" userId="84ad89be-a8fa-48d1-87f8-aadfbc3f654d" providerId="ADAL" clId="{1C7B7DFF-4876-4872-B263-B399BEFA628B}" dt="2024-10-07T10:43:35.187" v="390" actId="478"/>
          <ac:picMkLst>
            <pc:docMk/>
            <pc:sldMk cId="282959429" sldId="288"/>
            <ac:picMk id="3" creationId="{5F79A9DC-D137-ADFE-30EB-74B8B8C96FD2}"/>
          </ac:picMkLst>
        </pc:picChg>
        <pc:picChg chg="del">
          <ac:chgData name="Foteini Iliadou" userId="84ad89be-a8fa-48d1-87f8-aadfbc3f654d" providerId="ADAL" clId="{1C7B7DFF-4876-4872-B263-B399BEFA628B}" dt="2024-10-07T10:45:29.096" v="392" actId="478"/>
          <ac:picMkLst>
            <pc:docMk/>
            <pc:sldMk cId="282959429" sldId="288"/>
            <ac:picMk id="5" creationId="{83ECE0B9-ADD0-A5DB-A72C-649C7F47EEB3}"/>
          </ac:picMkLst>
        </pc:picChg>
        <pc:picChg chg="add mod ord">
          <ac:chgData name="Foteini Iliadou" userId="84ad89be-a8fa-48d1-87f8-aadfbc3f654d" providerId="ADAL" clId="{1C7B7DFF-4876-4872-B263-B399BEFA628B}" dt="2024-10-07T10:45:52.776" v="396" actId="14100"/>
          <ac:picMkLst>
            <pc:docMk/>
            <pc:sldMk cId="282959429" sldId="288"/>
            <ac:picMk id="7" creationId="{8783B380-6B9A-77E5-8E15-0B9731696A2B}"/>
          </ac:picMkLst>
        </pc:picChg>
      </pc:sldChg>
      <pc:sldChg chg="addSp delSp modSp new mod setBg">
        <pc:chgData name="Foteini Iliadou" userId="84ad89be-a8fa-48d1-87f8-aadfbc3f654d" providerId="ADAL" clId="{1C7B7DFF-4876-4872-B263-B399BEFA628B}" dt="2024-10-07T11:11:39.117" v="457" actId="26606"/>
        <pc:sldMkLst>
          <pc:docMk/>
          <pc:sldMk cId="3776578554" sldId="289"/>
        </pc:sldMkLst>
        <pc:spChg chg="mod">
          <ac:chgData name="Foteini Iliadou" userId="84ad89be-a8fa-48d1-87f8-aadfbc3f654d" providerId="ADAL" clId="{1C7B7DFF-4876-4872-B263-B399BEFA628B}" dt="2024-10-07T11:11:39.117" v="457" actId="26606"/>
          <ac:spMkLst>
            <pc:docMk/>
            <pc:sldMk cId="3776578554" sldId="289"/>
            <ac:spMk id="2" creationId="{CB71BEC8-D56B-C4E8-317C-640E53C19ACC}"/>
          </ac:spMkLst>
        </pc:spChg>
        <pc:spChg chg="add del mod">
          <ac:chgData name="Foteini Iliadou" userId="84ad89be-a8fa-48d1-87f8-aadfbc3f654d" providerId="ADAL" clId="{1C7B7DFF-4876-4872-B263-B399BEFA628B}" dt="2024-10-07T11:11:39.117" v="457" actId="26606"/>
          <ac:spMkLst>
            <pc:docMk/>
            <pc:sldMk cId="3776578554" sldId="289"/>
            <ac:spMk id="3" creationId="{512432F9-F084-47F9-ABC8-F9BA46019C53}"/>
          </ac:spMkLst>
        </pc:spChg>
        <pc:spChg chg="add mod">
          <ac:chgData name="Foteini Iliadou" userId="84ad89be-a8fa-48d1-87f8-aadfbc3f654d" providerId="ADAL" clId="{1C7B7DFF-4876-4872-B263-B399BEFA628B}" dt="2024-10-07T11:09:22.343" v="413"/>
          <ac:spMkLst>
            <pc:docMk/>
            <pc:sldMk cId="3776578554" sldId="289"/>
            <ac:spMk id="4" creationId="{29CB9469-DC6B-9D15-3386-2D405D3466DF}"/>
          </ac:spMkLst>
        </pc:spChg>
        <pc:spChg chg="add mod">
          <ac:chgData name="Foteini Iliadou" userId="84ad89be-a8fa-48d1-87f8-aadfbc3f654d" providerId="ADAL" clId="{1C7B7DFF-4876-4872-B263-B399BEFA628B}" dt="2024-10-07T11:09:35.236" v="415"/>
          <ac:spMkLst>
            <pc:docMk/>
            <pc:sldMk cId="3776578554" sldId="289"/>
            <ac:spMk id="5" creationId="{52C6FBFC-259A-CE7F-972A-5072E359B596}"/>
          </ac:spMkLst>
        </pc:spChg>
        <pc:spChg chg="add del">
          <ac:chgData name="Foteini Iliadou" userId="84ad89be-a8fa-48d1-87f8-aadfbc3f654d" providerId="ADAL" clId="{1C7B7DFF-4876-4872-B263-B399BEFA628B}" dt="2024-10-07T11:11:09.012" v="442" actId="26606"/>
          <ac:spMkLst>
            <pc:docMk/>
            <pc:sldMk cId="3776578554" sldId="289"/>
            <ac:spMk id="9" creationId="{53B021B3-DE93-4AB7-8A18-CF5F1CED88B8}"/>
          </ac:spMkLst>
        </pc:spChg>
        <pc:spChg chg="add del">
          <ac:chgData name="Foteini Iliadou" userId="84ad89be-a8fa-48d1-87f8-aadfbc3f654d" providerId="ADAL" clId="{1C7B7DFF-4876-4872-B263-B399BEFA628B}" dt="2024-10-07T11:11:12.070" v="446" actId="26606"/>
          <ac:spMkLst>
            <pc:docMk/>
            <pc:sldMk cId="3776578554" sldId="289"/>
            <ac:spMk id="10" creationId="{460B0EFB-53ED-4F35-B05D-F658EA021C65}"/>
          </ac:spMkLst>
        </pc:spChg>
        <pc:spChg chg="add del">
          <ac:chgData name="Foteini Iliadou" userId="84ad89be-a8fa-48d1-87f8-aadfbc3f654d" providerId="ADAL" clId="{1C7B7DFF-4876-4872-B263-B399BEFA628B}" dt="2024-10-07T11:11:09.012" v="442" actId="26606"/>
          <ac:spMkLst>
            <pc:docMk/>
            <pc:sldMk cId="3776578554" sldId="289"/>
            <ac:spMk id="11" creationId="{52D502E5-F6B4-4D58-B4AE-FC466FF15EE8}"/>
          </ac:spMkLst>
        </pc:spChg>
        <pc:spChg chg="add del">
          <ac:chgData name="Foteini Iliadou" userId="84ad89be-a8fa-48d1-87f8-aadfbc3f654d" providerId="ADAL" clId="{1C7B7DFF-4876-4872-B263-B399BEFA628B}" dt="2024-10-07T11:11:12.070" v="446" actId="26606"/>
          <ac:spMkLst>
            <pc:docMk/>
            <pc:sldMk cId="3776578554" sldId="289"/>
            <ac:spMk id="12" creationId="{835EF3DD-7D43-4A27-8967-A92FD8CC9365}"/>
          </ac:spMkLst>
        </pc:spChg>
        <pc:spChg chg="add del">
          <ac:chgData name="Foteini Iliadou" userId="84ad89be-a8fa-48d1-87f8-aadfbc3f654d" providerId="ADAL" clId="{1C7B7DFF-4876-4872-B263-B399BEFA628B}" dt="2024-10-07T11:11:09.012" v="442" actId="26606"/>
          <ac:spMkLst>
            <pc:docMk/>
            <pc:sldMk cId="3776578554" sldId="289"/>
            <ac:spMk id="13" creationId="{9DECDBF4-02B6-4BB4-B65B-B8107AD6A9E8}"/>
          </ac:spMkLst>
        </pc:spChg>
        <pc:spChg chg="add del">
          <ac:chgData name="Foteini Iliadou" userId="84ad89be-a8fa-48d1-87f8-aadfbc3f654d" providerId="ADAL" clId="{1C7B7DFF-4876-4872-B263-B399BEFA628B}" dt="2024-10-07T11:11:10.431" v="444" actId="26606"/>
          <ac:spMkLst>
            <pc:docMk/>
            <pc:sldMk cId="3776578554" sldId="289"/>
            <ac:spMk id="15" creationId="{D1A4588A-55D5-49B8-BE41-54ACDCFF2C17}"/>
          </ac:spMkLst>
        </pc:spChg>
        <pc:spChg chg="add del">
          <ac:chgData name="Foteini Iliadou" userId="84ad89be-a8fa-48d1-87f8-aadfbc3f654d" providerId="ADAL" clId="{1C7B7DFF-4876-4872-B263-B399BEFA628B}" dt="2024-10-07T11:11:10.431" v="444" actId="26606"/>
          <ac:spMkLst>
            <pc:docMk/>
            <pc:sldMk cId="3776578554" sldId="289"/>
            <ac:spMk id="17" creationId="{F97E7EA2-EDCD-47E9-81BC-415C606D1B58}"/>
          </ac:spMkLst>
        </pc:spChg>
        <pc:spChg chg="add del">
          <ac:chgData name="Foteini Iliadou" userId="84ad89be-a8fa-48d1-87f8-aadfbc3f654d" providerId="ADAL" clId="{1C7B7DFF-4876-4872-B263-B399BEFA628B}" dt="2024-10-07T11:11:10.431" v="444" actId="26606"/>
          <ac:spMkLst>
            <pc:docMk/>
            <pc:sldMk cId="3776578554" sldId="289"/>
            <ac:spMk id="18" creationId="{512432F9-F084-47F9-ABC8-F9BA46019C53}"/>
          </ac:spMkLst>
        </pc:spChg>
        <pc:spChg chg="add del">
          <ac:chgData name="Foteini Iliadou" userId="84ad89be-a8fa-48d1-87f8-aadfbc3f654d" providerId="ADAL" clId="{1C7B7DFF-4876-4872-B263-B399BEFA628B}" dt="2024-10-07T11:11:17.485" v="448" actId="26606"/>
          <ac:spMkLst>
            <pc:docMk/>
            <pc:sldMk cId="3776578554" sldId="289"/>
            <ac:spMk id="23" creationId="{53B021B3-DE93-4AB7-8A18-CF5F1CED88B8}"/>
          </ac:spMkLst>
        </pc:spChg>
        <pc:spChg chg="add del">
          <ac:chgData name="Foteini Iliadou" userId="84ad89be-a8fa-48d1-87f8-aadfbc3f654d" providerId="ADAL" clId="{1C7B7DFF-4876-4872-B263-B399BEFA628B}" dt="2024-10-07T11:11:17.485" v="448" actId="26606"/>
          <ac:spMkLst>
            <pc:docMk/>
            <pc:sldMk cId="3776578554" sldId="289"/>
            <ac:spMk id="24" creationId="{52D502E5-F6B4-4D58-B4AE-FC466FF15EE8}"/>
          </ac:spMkLst>
        </pc:spChg>
        <pc:spChg chg="add del">
          <ac:chgData name="Foteini Iliadou" userId="84ad89be-a8fa-48d1-87f8-aadfbc3f654d" providerId="ADAL" clId="{1C7B7DFF-4876-4872-B263-B399BEFA628B}" dt="2024-10-07T11:11:17.485" v="448" actId="26606"/>
          <ac:spMkLst>
            <pc:docMk/>
            <pc:sldMk cId="3776578554" sldId="289"/>
            <ac:spMk id="25" creationId="{9DECDBF4-02B6-4BB4-B65B-B8107AD6A9E8}"/>
          </ac:spMkLst>
        </pc:spChg>
        <pc:spChg chg="add del">
          <ac:chgData name="Foteini Iliadou" userId="84ad89be-a8fa-48d1-87f8-aadfbc3f654d" providerId="ADAL" clId="{1C7B7DFF-4876-4872-B263-B399BEFA628B}" dt="2024-10-07T11:11:25.741" v="452" actId="26606"/>
          <ac:spMkLst>
            <pc:docMk/>
            <pc:sldMk cId="3776578554" sldId="289"/>
            <ac:spMk id="31" creationId="{BACC6370-2D7E-4714-9D71-7542949D7D5D}"/>
          </ac:spMkLst>
        </pc:spChg>
        <pc:spChg chg="add del">
          <ac:chgData name="Foteini Iliadou" userId="84ad89be-a8fa-48d1-87f8-aadfbc3f654d" providerId="ADAL" clId="{1C7B7DFF-4876-4872-B263-B399BEFA628B}" dt="2024-10-07T11:11:25.741" v="452" actId="26606"/>
          <ac:spMkLst>
            <pc:docMk/>
            <pc:sldMk cId="3776578554" sldId="289"/>
            <ac:spMk id="32" creationId="{F68B3F68-107C-434F-AA38-110D5EA91B85}"/>
          </ac:spMkLst>
        </pc:spChg>
        <pc:spChg chg="add del">
          <ac:chgData name="Foteini Iliadou" userId="84ad89be-a8fa-48d1-87f8-aadfbc3f654d" providerId="ADAL" clId="{1C7B7DFF-4876-4872-B263-B399BEFA628B}" dt="2024-10-07T11:11:25.741" v="452" actId="26606"/>
          <ac:spMkLst>
            <pc:docMk/>
            <pc:sldMk cId="3776578554" sldId="289"/>
            <ac:spMk id="33" creationId="{AAD0DBB9-1A4B-4391-81D4-CB19F9AB918A}"/>
          </ac:spMkLst>
        </pc:spChg>
        <pc:spChg chg="add del">
          <ac:chgData name="Foteini Iliadou" userId="84ad89be-a8fa-48d1-87f8-aadfbc3f654d" providerId="ADAL" clId="{1C7B7DFF-4876-4872-B263-B399BEFA628B}" dt="2024-10-07T11:11:25.741" v="452" actId="26606"/>
          <ac:spMkLst>
            <pc:docMk/>
            <pc:sldMk cId="3776578554" sldId="289"/>
            <ac:spMk id="34" creationId="{063BBA22-50EA-4C4D-BE05-F1CE4E63AA56}"/>
          </ac:spMkLst>
        </pc:spChg>
        <pc:spChg chg="add del">
          <ac:chgData name="Foteini Iliadou" userId="84ad89be-a8fa-48d1-87f8-aadfbc3f654d" providerId="ADAL" clId="{1C7B7DFF-4876-4872-B263-B399BEFA628B}" dt="2024-10-07T11:11:34.718" v="454" actId="26606"/>
          <ac:spMkLst>
            <pc:docMk/>
            <pc:sldMk cId="3776578554" sldId="289"/>
            <ac:spMk id="37" creationId="{D93394DA-E684-47C2-9020-13225823F40A}"/>
          </ac:spMkLst>
        </pc:spChg>
        <pc:spChg chg="add">
          <ac:chgData name="Foteini Iliadou" userId="84ad89be-a8fa-48d1-87f8-aadfbc3f654d" providerId="ADAL" clId="{1C7B7DFF-4876-4872-B263-B399BEFA628B}" dt="2024-10-07T11:11:39.117" v="457" actId="26606"/>
          <ac:spMkLst>
            <pc:docMk/>
            <pc:sldMk cId="3776578554" sldId="289"/>
            <ac:spMk id="43" creationId="{53B021B3-DE93-4AB7-8A18-CF5F1CED88B8}"/>
          </ac:spMkLst>
        </pc:spChg>
        <pc:spChg chg="add">
          <ac:chgData name="Foteini Iliadou" userId="84ad89be-a8fa-48d1-87f8-aadfbc3f654d" providerId="ADAL" clId="{1C7B7DFF-4876-4872-B263-B399BEFA628B}" dt="2024-10-07T11:11:39.117" v="457" actId="26606"/>
          <ac:spMkLst>
            <pc:docMk/>
            <pc:sldMk cId="3776578554" sldId="289"/>
            <ac:spMk id="44" creationId="{52D502E5-F6B4-4D58-B4AE-FC466FF15EE8}"/>
          </ac:spMkLst>
        </pc:spChg>
        <pc:spChg chg="add">
          <ac:chgData name="Foteini Iliadou" userId="84ad89be-a8fa-48d1-87f8-aadfbc3f654d" providerId="ADAL" clId="{1C7B7DFF-4876-4872-B263-B399BEFA628B}" dt="2024-10-07T11:11:39.117" v="457" actId="26606"/>
          <ac:spMkLst>
            <pc:docMk/>
            <pc:sldMk cId="3776578554" sldId="289"/>
            <ac:spMk id="45" creationId="{9DECDBF4-02B6-4BB4-B65B-B8107AD6A9E8}"/>
          </ac:spMkLst>
        </pc:spChg>
        <pc:graphicFrameChg chg="add del">
          <ac:chgData name="Foteini Iliadou" userId="84ad89be-a8fa-48d1-87f8-aadfbc3f654d" providerId="ADAL" clId="{1C7B7DFF-4876-4872-B263-B399BEFA628B}" dt="2024-10-07T11:11:09.012" v="442" actId="26606"/>
          <ac:graphicFrameMkLst>
            <pc:docMk/>
            <pc:sldMk cId="3776578554" sldId="289"/>
            <ac:graphicFrameMk id="6" creationId="{20ACF604-DC4D-8427-D58B-289D0E9E8CC3}"/>
          </ac:graphicFrameMkLst>
        </pc:graphicFrameChg>
        <pc:graphicFrameChg chg="add del">
          <ac:chgData name="Foteini Iliadou" userId="84ad89be-a8fa-48d1-87f8-aadfbc3f654d" providerId="ADAL" clId="{1C7B7DFF-4876-4872-B263-B399BEFA628B}" dt="2024-10-07T11:11:12.070" v="446" actId="26606"/>
          <ac:graphicFrameMkLst>
            <pc:docMk/>
            <pc:sldMk cId="3776578554" sldId="289"/>
            <ac:graphicFrameMk id="21" creationId="{AD52747D-D2D6-7478-E757-ABEA5C59F80D}"/>
          </ac:graphicFrameMkLst>
        </pc:graphicFrameChg>
        <pc:graphicFrameChg chg="add del">
          <ac:chgData name="Foteini Iliadou" userId="84ad89be-a8fa-48d1-87f8-aadfbc3f654d" providerId="ADAL" clId="{1C7B7DFF-4876-4872-B263-B399BEFA628B}" dt="2024-10-07T11:11:17.485" v="448" actId="26606"/>
          <ac:graphicFrameMkLst>
            <pc:docMk/>
            <pc:sldMk cId="3776578554" sldId="289"/>
            <ac:graphicFrameMk id="26" creationId="{20ACF604-DC4D-8427-D58B-289D0E9E8CC3}"/>
          </ac:graphicFrameMkLst>
        </pc:graphicFrameChg>
        <pc:graphicFrameChg chg="add del">
          <ac:chgData name="Foteini Iliadou" userId="84ad89be-a8fa-48d1-87f8-aadfbc3f654d" providerId="ADAL" clId="{1C7B7DFF-4876-4872-B263-B399BEFA628B}" dt="2024-10-07T11:11:22.254" v="450" actId="26606"/>
          <ac:graphicFrameMkLst>
            <pc:docMk/>
            <pc:sldMk cId="3776578554" sldId="289"/>
            <ac:graphicFrameMk id="29" creationId="{D562CDD3-3BB7-1588-9D03-B8E9C660C37A}"/>
          </ac:graphicFrameMkLst>
        </pc:graphicFrameChg>
        <pc:graphicFrameChg chg="add del">
          <ac:chgData name="Foteini Iliadou" userId="84ad89be-a8fa-48d1-87f8-aadfbc3f654d" providerId="ADAL" clId="{1C7B7DFF-4876-4872-B263-B399BEFA628B}" dt="2024-10-07T11:11:25.741" v="452" actId="26606"/>
          <ac:graphicFrameMkLst>
            <pc:docMk/>
            <pc:sldMk cId="3776578554" sldId="289"/>
            <ac:graphicFrameMk id="35" creationId="{71ABE970-1EE8-B3CF-9ACE-F68CAD772D4E}"/>
          </ac:graphicFrameMkLst>
        </pc:graphicFrameChg>
        <pc:graphicFrameChg chg="add del">
          <ac:chgData name="Foteini Iliadou" userId="84ad89be-a8fa-48d1-87f8-aadfbc3f654d" providerId="ADAL" clId="{1C7B7DFF-4876-4872-B263-B399BEFA628B}" dt="2024-10-07T11:11:34.718" v="454" actId="26606"/>
          <ac:graphicFrameMkLst>
            <pc:docMk/>
            <pc:sldMk cId="3776578554" sldId="289"/>
            <ac:graphicFrameMk id="39" creationId="{AE2210C8-D601-56EB-44F4-D5512DD64188}"/>
          </ac:graphicFrameMkLst>
        </pc:graphicFrameChg>
        <pc:graphicFrameChg chg="add del">
          <ac:chgData name="Foteini Iliadou" userId="84ad89be-a8fa-48d1-87f8-aadfbc3f654d" providerId="ADAL" clId="{1C7B7DFF-4876-4872-B263-B399BEFA628B}" dt="2024-10-07T11:11:39.085" v="456" actId="26606"/>
          <ac:graphicFrameMkLst>
            <pc:docMk/>
            <pc:sldMk cId="3776578554" sldId="289"/>
            <ac:graphicFrameMk id="41" creationId="{46B3C63F-4802-C6FD-C137-82888C7603AC}"/>
          </ac:graphicFrameMkLst>
        </pc:graphicFrameChg>
        <pc:graphicFrameChg chg="add">
          <ac:chgData name="Foteini Iliadou" userId="84ad89be-a8fa-48d1-87f8-aadfbc3f654d" providerId="ADAL" clId="{1C7B7DFF-4876-4872-B263-B399BEFA628B}" dt="2024-10-07T11:11:39.117" v="457" actId="26606"/>
          <ac:graphicFrameMkLst>
            <pc:docMk/>
            <pc:sldMk cId="3776578554" sldId="289"/>
            <ac:graphicFrameMk id="46" creationId="{20ACF604-DC4D-8427-D58B-289D0E9E8CC3}"/>
          </ac:graphicFrameMkLst>
        </pc:graphicFrameChg>
        <pc:picChg chg="add del">
          <ac:chgData name="Foteini Iliadou" userId="84ad89be-a8fa-48d1-87f8-aadfbc3f654d" providerId="ADAL" clId="{1C7B7DFF-4876-4872-B263-B399BEFA628B}" dt="2024-10-07T11:11:10.431" v="444" actId="26606"/>
          <ac:picMkLst>
            <pc:docMk/>
            <pc:sldMk cId="3776578554" sldId="289"/>
            <ac:picMk id="16" creationId="{7DCFFA01-4C46-B837-F55D-8E8A369319F7}"/>
          </ac:picMkLst>
        </pc:picChg>
        <pc:picChg chg="add del">
          <ac:chgData name="Foteini Iliadou" userId="84ad89be-a8fa-48d1-87f8-aadfbc3f654d" providerId="ADAL" clId="{1C7B7DFF-4876-4872-B263-B399BEFA628B}" dt="2024-10-07T11:11:12.070" v="446" actId="26606"/>
          <ac:picMkLst>
            <pc:docMk/>
            <pc:sldMk cId="3776578554" sldId="289"/>
            <ac:picMk id="20" creationId="{473368E4-8C67-6443-E008-4A375DAC108B}"/>
          </ac:picMkLst>
        </pc:picChg>
        <pc:picChg chg="add del">
          <ac:chgData name="Foteini Iliadou" userId="84ad89be-a8fa-48d1-87f8-aadfbc3f654d" providerId="ADAL" clId="{1C7B7DFF-4876-4872-B263-B399BEFA628B}" dt="2024-10-07T11:11:22.254" v="450" actId="26606"/>
          <ac:picMkLst>
            <pc:docMk/>
            <pc:sldMk cId="3776578554" sldId="289"/>
            <ac:picMk id="28" creationId="{90CAF72A-A39E-3933-4416-7CC7C5E6208F}"/>
          </ac:picMkLst>
        </pc:picChg>
        <pc:picChg chg="add del">
          <ac:chgData name="Foteini Iliadou" userId="84ad89be-a8fa-48d1-87f8-aadfbc3f654d" providerId="ADAL" clId="{1C7B7DFF-4876-4872-B263-B399BEFA628B}" dt="2024-10-07T11:11:34.718" v="454" actId="26606"/>
          <ac:picMkLst>
            <pc:docMk/>
            <pc:sldMk cId="3776578554" sldId="289"/>
            <ac:picMk id="38" creationId="{C16DAD32-99E1-1018-1550-D59EC425D066}"/>
          </ac:picMkLst>
        </pc:picChg>
      </pc:sldChg>
      <pc:sldChg chg="addSp modSp add del mod setBg">
        <pc:chgData name="Foteini Iliadou" userId="84ad89be-a8fa-48d1-87f8-aadfbc3f654d" providerId="ADAL" clId="{1C7B7DFF-4876-4872-B263-B399BEFA628B}" dt="2024-10-07T11:06:10.202" v="411" actId="2696"/>
        <pc:sldMkLst>
          <pc:docMk/>
          <pc:sldMk cId="1734343116" sldId="290"/>
        </pc:sldMkLst>
        <pc:spChg chg="mod ord">
          <ac:chgData name="Foteini Iliadou" userId="84ad89be-a8fa-48d1-87f8-aadfbc3f654d" providerId="ADAL" clId="{1C7B7DFF-4876-4872-B263-B399BEFA628B}" dt="2024-10-07T11:05:26.686" v="410" actId="34807"/>
          <ac:spMkLst>
            <pc:docMk/>
            <pc:sldMk cId="1734343116" sldId="290"/>
            <ac:spMk id="2" creationId="{B5D826ED-BF74-E966-BFB7-F7F9077D0D35}"/>
          </ac:spMkLst>
        </pc:spChg>
        <pc:spChg chg="mod">
          <ac:chgData name="Foteini Iliadou" userId="84ad89be-a8fa-48d1-87f8-aadfbc3f654d" providerId="ADAL" clId="{1C7B7DFF-4876-4872-B263-B399BEFA628B}" dt="2024-10-07T11:05:26.686" v="410" actId="34807"/>
          <ac:spMkLst>
            <pc:docMk/>
            <pc:sldMk cId="1734343116" sldId="290"/>
            <ac:spMk id="4" creationId="{8B01B689-CC6E-AA72-633A-45C5985B74CD}"/>
          </ac:spMkLst>
        </pc:spChg>
        <pc:spChg chg="add">
          <ac:chgData name="Foteini Iliadou" userId="84ad89be-a8fa-48d1-87f8-aadfbc3f654d" providerId="ADAL" clId="{1C7B7DFF-4876-4872-B263-B399BEFA628B}" dt="2024-10-07T11:05:26.686" v="410" actId="34807"/>
          <ac:spMkLst>
            <pc:docMk/>
            <pc:sldMk cId="1734343116" sldId="290"/>
            <ac:spMk id="12" creationId="{744CAA32-F237-419C-A2DD-43C28D920D3C}"/>
          </ac:spMkLst>
        </pc:spChg>
        <pc:picChg chg="mod">
          <ac:chgData name="Foteini Iliadou" userId="84ad89be-a8fa-48d1-87f8-aadfbc3f654d" providerId="ADAL" clId="{1C7B7DFF-4876-4872-B263-B399BEFA628B}" dt="2024-10-07T11:05:26.686" v="410" actId="34807"/>
          <ac:picMkLst>
            <pc:docMk/>
            <pc:sldMk cId="1734343116" sldId="290"/>
            <ac:picMk id="5" creationId="{C38DF6D9-0911-4E47-9A7A-E44A05E3097D}"/>
          </ac:picMkLst>
        </pc:picChg>
        <pc:cxnChg chg="add">
          <ac:chgData name="Foteini Iliadou" userId="84ad89be-a8fa-48d1-87f8-aadfbc3f654d" providerId="ADAL" clId="{1C7B7DFF-4876-4872-B263-B399BEFA628B}" dt="2024-10-07T11:05:26.686" v="410" actId="34807"/>
          <ac:cxnSpMkLst>
            <pc:docMk/>
            <pc:sldMk cId="1734343116" sldId="290"/>
            <ac:cxnSpMk id="10" creationId="{118E06E4-607B-144B-382B-AD3D06B1EE8C}"/>
          </ac:cxnSpMkLst>
        </pc:cxnChg>
        <pc:cxnChg chg="add">
          <ac:chgData name="Foteini Iliadou" userId="84ad89be-a8fa-48d1-87f8-aadfbc3f654d" providerId="ADAL" clId="{1C7B7DFF-4876-4872-B263-B399BEFA628B}" dt="2024-10-07T11:05:26.686" v="410" actId="34807"/>
          <ac:cxnSpMkLst>
            <pc:docMk/>
            <pc:sldMk cId="1734343116" sldId="290"/>
            <ac:cxnSpMk id="14" creationId="{691422F5-4221-4812-AFD9-5479C6D60AD9}"/>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D358A-317C-4C83-97B2-DECFD27CEF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EF07580-DCD4-4273-BE9B-A6C36256DE26}">
      <dgm:prSet/>
      <dgm:spPr/>
      <dgm:t>
        <a:bodyPr/>
        <a:lstStyle/>
        <a:p>
          <a:pPr>
            <a:lnSpc>
              <a:spcPct val="100000"/>
            </a:lnSpc>
          </a:pPr>
          <a:r>
            <a:rPr lang="en-US"/>
            <a:t>Overwhelming Streaming Choices</a:t>
          </a:r>
        </a:p>
      </dgm:t>
    </dgm:pt>
    <dgm:pt modelId="{192963DD-4083-44ED-8D2D-44E963650C08}" type="parTrans" cxnId="{2D700D9E-165C-466F-A9AF-61C31AB392EE}">
      <dgm:prSet/>
      <dgm:spPr/>
      <dgm:t>
        <a:bodyPr/>
        <a:lstStyle/>
        <a:p>
          <a:endParaRPr lang="en-US"/>
        </a:p>
      </dgm:t>
    </dgm:pt>
    <dgm:pt modelId="{E1D09D43-24DD-4D56-8C3E-860B1AED5138}" type="sibTrans" cxnId="{2D700D9E-165C-466F-A9AF-61C31AB392EE}">
      <dgm:prSet/>
      <dgm:spPr/>
      <dgm:t>
        <a:bodyPr/>
        <a:lstStyle/>
        <a:p>
          <a:endParaRPr lang="en-US"/>
        </a:p>
      </dgm:t>
    </dgm:pt>
    <dgm:pt modelId="{EA0E3361-493F-4562-9B75-D20023C4CF87}">
      <dgm:prSet/>
      <dgm:spPr/>
      <dgm:t>
        <a:bodyPr/>
        <a:lstStyle/>
        <a:p>
          <a:pPr>
            <a:lnSpc>
              <a:spcPct val="100000"/>
            </a:lnSpc>
          </a:pPr>
          <a:r>
            <a:rPr lang="en-US"/>
            <a:t>Endless streaming options make choosing what to watch difficult</a:t>
          </a:r>
        </a:p>
      </dgm:t>
    </dgm:pt>
    <dgm:pt modelId="{572265CD-B989-447F-AB9F-65FD378434D9}" type="parTrans" cxnId="{3F93061D-F3AC-45DC-A886-ADCF5EF99C86}">
      <dgm:prSet/>
      <dgm:spPr/>
      <dgm:t>
        <a:bodyPr/>
        <a:lstStyle/>
        <a:p>
          <a:endParaRPr lang="en-US"/>
        </a:p>
      </dgm:t>
    </dgm:pt>
    <dgm:pt modelId="{C0134A2F-3788-4D78-A685-A75332D333E2}" type="sibTrans" cxnId="{3F93061D-F3AC-45DC-A886-ADCF5EF99C86}">
      <dgm:prSet/>
      <dgm:spPr/>
      <dgm:t>
        <a:bodyPr/>
        <a:lstStyle/>
        <a:p>
          <a:endParaRPr lang="en-US"/>
        </a:p>
      </dgm:t>
    </dgm:pt>
    <dgm:pt modelId="{53B99BE9-4766-4034-BD46-7470D82141F6}">
      <dgm:prSet/>
      <dgm:spPr/>
      <dgm:t>
        <a:bodyPr/>
        <a:lstStyle/>
        <a:p>
          <a:pPr>
            <a:lnSpc>
              <a:spcPct val="100000"/>
            </a:lnSpc>
          </a:pPr>
          <a:r>
            <a:rPr lang="en-US" dirty="0"/>
            <a:t>Hours wasted on trailers and plot summaries</a:t>
          </a:r>
        </a:p>
      </dgm:t>
    </dgm:pt>
    <dgm:pt modelId="{3F98200B-9D3D-4CB6-A47C-82750B382534}" type="parTrans" cxnId="{FF902059-FE5B-4A09-9C10-661E851F4F00}">
      <dgm:prSet/>
      <dgm:spPr/>
      <dgm:t>
        <a:bodyPr/>
        <a:lstStyle/>
        <a:p>
          <a:endParaRPr lang="en-US"/>
        </a:p>
      </dgm:t>
    </dgm:pt>
    <dgm:pt modelId="{0FE217C3-33B4-4316-8E18-4A1DCB9330F2}" type="sibTrans" cxnId="{FF902059-FE5B-4A09-9C10-661E851F4F00}">
      <dgm:prSet/>
      <dgm:spPr/>
      <dgm:t>
        <a:bodyPr/>
        <a:lstStyle/>
        <a:p>
          <a:endParaRPr lang="en-US"/>
        </a:p>
      </dgm:t>
    </dgm:pt>
    <dgm:pt modelId="{A8225BCC-EA4A-46B7-B1CB-E2426BCAB90D}">
      <dgm:prSet/>
      <dgm:spPr/>
      <dgm:t>
        <a:bodyPr/>
        <a:lstStyle/>
        <a:p>
          <a:pPr>
            <a:lnSpc>
              <a:spcPct val="100000"/>
            </a:lnSpc>
          </a:pPr>
          <a:r>
            <a:rPr lang="en-US"/>
            <a:t>Frustration and Stress</a:t>
          </a:r>
        </a:p>
      </dgm:t>
    </dgm:pt>
    <dgm:pt modelId="{DFC45A89-CB02-45D1-AF1A-DC2665A9AED6}" type="parTrans" cxnId="{E555B1FE-DE78-4B7F-817E-144D93B77CDF}">
      <dgm:prSet/>
      <dgm:spPr/>
      <dgm:t>
        <a:bodyPr/>
        <a:lstStyle/>
        <a:p>
          <a:endParaRPr lang="en-US"/>
        </a:p>
      </dgm:t>
    </dgm:pt>
    <dgm:pt modelId="{C1FAF743-D9CF-4DC3-B3F3-DD8FE96331DE}" type="sibTrans" cxnId="{E555B1FE-DE78-4B7F-817E-144D93B77CDF}">
      <dgm:prSet/>
      <dgm:spPr/>
      <dgm:t>
        <a:bodyPr/>
        <a:lstStyle/>
        <a:p>
          <a:endParaRPr lang="en-US"/>
        </a:p>
      </dgm:t>
    </dgm:pt>
    <dgm:pt modelId="{F82718B4-8B31-4EAE-810F-2E71C8462687}">
      <dgm:prSet/>
      <dgm:spPr/>
      <dgm:t>
        <a:bodyPr/>
        <a:lstStyle/>
        <a:p>
          <a:pPr>
            <a:lnSpc>
              <a:spcPct val="100000"/>
            </a:lnSpc>
          </a:pPr>
          <a:r>
            <a:rPr lang="en-US"/>
            <a:t>Delays downtime</a:t>
          </a:r>
        </a:p>
      </dgm:t>
    </dgm:pt>
    <dgm:pt modelId="{EAFC0048-9050-4BD6-8D1F-FFA7C464E89F}" type="parTrans" cxnId="{125B10BC-7317-4B3D-8EE7-1B382CC2854C}">
      <dgm:prSet/>
      <dgm:spPr/>
      <dgm:t>
        <a:bodyPr/>
        <a:lstStyle/>
        <a:p>
          <a:endParaRPr lang="en-US"/>
        </a:p>
      </dgm:t>
    </dgm:pt>
    <dgm:pt modelId="{515E29EB-6418-45D7-B784-830AD313C940}" type="sibTrans" cxnId="{125B10BC-7317-4B3D-8EE7-1B382CC2854C}">
      <dgm:prSet/>
      <dgm:spPr/>
      <dgm:t>
        <a:bodyPr/>
        <a:lstStyle/>
        <a:p>
          <a:endParaRPr lang="en-US"/>
        </a:p>
      </dgm:t>
    </dgm:pt>
    <dgm:pt modelId="{52CC5BF2-7777-45D4-BF2E-C2FCA76E9098}">
      <dgm:prSet/>
      <dgm:spPr/>
      <dgm:t>
        <a:bodyPr/>
        <a:lstStyle/>
        <a:p>
          <a:pPr>
            <a:lnSpc>
              <a:spcPct val="100000"/>
            </a:lnSpc>
          </a:pPr>
          <a:r>
            <a:rPr lang="en-US"/>
            <a:t>Adds stress to a relaxing experience</a:t>
          </a:r>
        </a:p>
      </dgm:t>
    </dgm:pt>
    <dgm:pt modelId="{C0795CD1-74A2-458F-A786-868A345F2260}" type="parTrans" cxnId="{6014AC57-11DD-4250-B3CA-DAC0A1077ED8}">
      <dgm:prSet/>
      <dgm:spPr/>
      <dgm:t>
        <a:bodyPr/>
        <a:lstStyle/>
        <a:p>
          <a:endParaRPr lang="en-US"/>
        </a:p>
      </dgm:t>
    </dgm:pt>
    <dgm:pt modelId="{C791B315-2D00-46C5-AEB2-B0D08131260F}" type="sibTrans" cxnId="{6014AC57-11DD-4250-B3CA-DAC0A1077ED8}">
      <dgm:prSet/>
      <dgm:spPr/>
      <dgm:t>
        <a:bodyPr/>
        <a:lstStyle/>
        <a:p>
          <a:endParaRPr lang="en-US"/>
        </a:p>
      </dgm:t>
    </dgm:pt>
    <dgm:pt modelId="{1F25EC0F-99DF-4E16-BA17-EF48DAF1D555}">
      <dgm:prSet/>
      <dgm:spPr/>
      <dgm:t>
        <a:bodyPr/>
        <a:lstStyle/>
        <a:p>
          <a:pPr>
            <a:lnSpc>
              <a:spcPct val="100000"/>
            </a:lnSpc>
          </a:pPr>
          <a:r>
            <a:rPr lang="en-US"/>
            <a:t>Personalized Recommendation System</a:t>
          </a:r>
        </a:p>
      </dgm:t>
    </dgm:pt>
    <dgm:pt modelId="{16A3D78B-F4F5-463F-8AF7-361631C7FED8}" type="parTrans" cxnId="{5867C377-EBF0-491F-AE81-80DB99DDFB1A}">
      <dgm:prSet/>
      <dgm:spPr/>
      <dgm:t>
        <a:bodyPr/>
        <a:lstStyle/>
        <a:p>
          <a:endParaRPr lang="en-US"/>
        </a:p>
      </dgm:t>
    </dgm:pt>
    <dgm:pt modelId="{00CF53EC-5D42-4A7A-A888-F393819F4CDC}" type="sibTrans" cxnId="{5867C377-EBF0-491F-AE81-80DB99DDFB1A}">
      <dgm:prSet/>
      <dgm:spPr/>
      <dgm:t>
        <a:bodyPr/>
        <a:lstStyle/>
        <a:p>
          <a:endParaRPr lang="en-US"/>
        </a:p>
      </dgm:t>
    </dgm:pt>
    <dgm:pt modelId="{8D90E752-765E-4740-ACB7-93792F0AA1DA}">
      <dgm:prSet/>
      <dgm:spPr/>
      <dgm:t>
        <a:bodyPr/>
        <a:lstStyle/>
        <a:p>
          <a:pPr>
            <a:lnSpc>
              <a:spcPct val="100000"/>
            </a:lnSpc>
          </a:pPr>
          <a:r>
            <a:rPr lang="en-US"/>
            <a:t>Simplifies decision-making process</a:t>
          </a:r>
        </a:p>
      </dgm:t>
    </dgm:pt>
    <dgm:pt modelId="{37DE7A5A-65F5-42C3-86CD-45557270CF88}" type="parTrans" cxnId="{B3FFEED0-1C3A-455C-8C08-FCF5CDFD470F}">
      <dgm:prSet/>
      <dgm:spPr/>
      <dgm:t>
        <a:bodyPr/>
        <a:lstStyle/>
        <a:p>
          <a:endParaRPr lang="en-US"/>
        </a:p>
      </dgm:t>
    </dgm:pt>
    <dgm:pt modelId="{D9F98BD5-2F2F-41D1-8135-95465928CA61}" type="sibTrans" cxnId="{B3FFEED0-1C3A-455C-8C08-FCF5CDFD470F}">
      <dgm:prSet/>
      <dgm:spPr/>
      <dgm:t>
        <a:bodyPr/>
        <a:lstStyle/>
        <a:p>
          <a:endParaRPr lang="en-US"/>
        </a:p>
      </dgm:t>
    </dgm:pt>
    <dgm:pt modelId="{1B4CB78E-167F-47E7-9403-AD8C0908554C}">
      <dgm:prSet/>
      <dgm:spPr/>
      <dgm:t>
        <a:bodyPr/>
        <a:lstStyle/>
        <a:p>
          <a:pPr>
            <a:lnSpc>
              <a:spcPct val="100000"/>
            </a:lnSpc>
          </a:pPr>
          <a:r>
            <a:rPr lang="en-US"/>
            <a:t>Saves time</a:t>
          </a:r>
        </a:p>
      </dgm:t>
    </dgm:pt>
    <dgm:pt modelId="{C1976F30-2EC0-4D22-951F-45E3E6925798}" type="parTrans" cxnId="{751FBFFD-2DB1-493E-B607-3DB56F3F9843}">
      <dgm:prSet/>
      <dgm:spPr/>
      <dgm:t>
        <a:bodyPr/>
        <a:lstStyle/>
        <a:p>
          <a:endParaRPr lang="en-US"/>
        </a:p>
      </dgm:t>
    </dgm:pt>
    <dgm:pt modelId="{B7A83EE6-30A1-4770-A749-0A1389410948}" type="sibTrans" cxnId="{751FBFFD-2DB1-493E-B607-3DB56F3F9843}">
      <dgm:prSet/>
      <dgm:spPr/>
      <dgm:t>
        <a:bodyPr/>
        <a:lstStyle/>
        <a:p>
          <a:endParaRPr lang="en-US"/>
        </a:p>
      </dgm:t>
    </dgm:pt>
    <dgm:pt modelId="{5AD5138E-3321-430B-9C6F-597486359298}">
      <dgm:prSet/>
      <dgm:spPr/>
      <dgm:t>
        <a:bodyPr/>
        <a:lstStyle/>
        <a:p>
          <a:pPr>
            <a:lnSpc>
              <a:spcPct val="100000"/>
            </a:lnSpc>
          </a:pPr>
          <a:r>
            <a:rPr lang="en-US"/>
            <a:t>Focuses on enjoying leisure time</a:t>
          </a:r>
        </a:p>
      </dgm:t>
    </dgm:pt>
    <dgm:pt modelId="{465270FC-6A67-48DF-B685-4542CE5A6A5F}" type="parTrans" cxnId="{1D7C2DAD-DB05-4A1F-AFA5-E03195AB1F32}">
      <dgm:prSet/>
      <dgm:spPr/>
      <dgm:t>
        <a:bodyPr/>
        <a:lstStyle/>
        <a:p>
          <a:endParaRPr lang="en-US"/>
        </a:p>
      </dgm:t>
    </dgm:pt>
    <dgm:pt modelId="{739E50DC-A6A8-4774-A260-8593F408B0F0}" type="sibTrans" cxnId="{1D7C2DAD-DB05-4A1F-AFA5-E03195AB1F32}">
      <dgm:prSet/>
      <dgm:spPr/>
      <dgm:t>
        <a:bodyPr/>
        <a:lstStyle/>
        <a:p>
          <a:endParaRPr lang="en-US"/>
        </a:p>
      </dgm:t>
    </dgm:pt>
    <dgm:pt modelId="{17731A01-1ED8-48C2-948C-1708F16C9CEE}">
      <dgm:prSet/>
      <dgm:spPr/>
      <dgm:t>
        <a:bodyPr/>
        <a:lstStyle/>
        <a:p>
          <a:pPr>
            <a:lnSpc>
              <a:spcPct val="100000"/>
            </a:lnSpc>
          </a:pPr>
          <a:r>
            <a:rPr lang="en-US"/>
            <a:t>Versatile Use</a:t>
          </a:r>
        </a:p>
      </dgm:t>
    </dgm:pt>
    <dgm:pt modelId="{A3B00372-C4CC-40FD-BEC3-AB20FE4F6F75}" type="parTrans" cxnId="{A65DF975-A62E-4F22-95B1-5BC3339D05A5}">
      <dgm:prSet/>
      <dgm:spPr/>
      <dgm:t>
        <a:bodyPr/>
        <a:lstStyle/>
        <a:p>
          <a:endParaRPr lang="en-US"/>
        </a:p>
      </dgm:t>
    </dgm:pt>
    <dgm:pt modelId="{BF597C98-D156-4052-9172-7902637F9222}" type="sibTrans" cxnId="{A65DF975-A62E-4F22-95B1-5BC3339D05A5}">
      <dgm:prSet/>
      <dgm:spPr/>
      <dgm:t>
        <a:bodyPr/>
        <a:lstStyle/>
        <a:p>
          <a:endParaRPr lang="en-US"/>
        </a:p>
      </dgm:t>
    </dgm:pt>
    <dgm:pt modelId="{04C1E45B-B37E-4A91-A673-F236FCCBBF2C}" type="pres">
      <dgm:prSet presAssocID="{628D358A-317C-4C83-97B2-DECFD27CEF70}" presName="root" presStyleCnt="0">
        <dgm:presLayoutVars>
          <dgm:dir/>
          <dgm:resizeHandles val="exact"/>
        </dgm:presLayoutVars>
      </dgm:prSet>
      <dgm:spPr/>
    </dgm:pt>
    <dgm:pt modelId="{5E67A7DF-88E5-4EAF-943B-73F0B98676D6}" type="pres">
      <dgm:prSet presAssocID="{1EF07580-DCD4-4273-BE9B-A6C36256DE26}" presName="compNode" presStyleCnt="0"/>
      <dgm:spPr/>
    </dgm:pt>
    <dgm:pt modelId="{0DC82576-8FC2-4973-8F90-98E1C675060F}" type="pres">
      <dgm:prSet presAssocID="{1EF07580-DCD4-4273-BE9B-A6C36256DE26}" presName="bgRect" presStyleLbl="bgShp" presStyleIdx="0" presStyleCnt="4"/>
      <dgm:spPr/>
    </dgm:pt>
    <dgm:pt modelId="{96A709AC-9B37-4FFD-9D6D-5B406D366D1C}" type="pres">
      <dgm:prSet presAssocID="{1EF07580-DCD4-4273-BE9B-A6C36256DE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D1DB7BB8-10FD-4C1F-805D-AD42CA4A6FF4}" type="pres">
      <dgm:prSet presAssocID="{1EF07580-DCD4-4273-BE9B-A6C36256DE26}" presName="spaceRect" presStyleCnt="0"/>
      <dgm:spPr/>
    </dgm:pt>
    <dgm:pt modelId="{860F2C3C-DD35-4B34-B5A0-2A5C073C7BE5}" type="pres">
      <dgm:prSet presAssocID="{1EF07580-DCD4-4273-BE9B-A6C36256DE26}" presName="parTx" presStyleLbl="revTx" presStyleIdx="0" presStyleCnt="7">
        <dgm:presLayoutVars>
          <dgm:chMax val="0"/>
          <dgm:chPref val="0"/>
        </dgm:presLayoutVars>
      </dgm:prSet>
      <dgm:spPr/>
    </dgm:pt>
    <dgm:pt modelId="{EBEBDE1D-4FE4-4CF4-88D7-11A26C47BF14}" type="pres">
      <dgm:prSet presAssocID="{1EF07580-DCD4-4273-BE9B-A6C36256DE26}" presName="desTx" presStyleLbl="revTx" presStyleIdx="1" presStyleCnt="7">
        <dgm:presLayoutVars/>
      </dgm:prSet>
      <dgm:spPr/>
    </dgm:pt>
    <dgm:pt modelId="{F3190477-9F3B-43F2-84BF-725A60B41094}" type="pres">
      <dgm:prSet presAssocID="{E1D09D43-24DD-4D56-8C3E-860B1AED5138}" presName="sibTrans" presStyleCnt="0"/>
      <dgm:spPr/>
    </dgm:pt>
    <dgm:pt modelId="{0F4B83B1-6123-4AE8-910F-2FAE5A5821AE}" type="pres">
      <dgm:prSet presAssocID="{A8225BCC-EA4A-46B7-B1CB-E2426BCAB90D}" presName="compNode" presStyleCnt="0"/>
      <dgm:spPr/>
    </dgm:pt>
    <dgm:pt modelId="{C90B141D-8576-417C-A1E9-92E538C77404}" type="pres">
      <dgm:prSet presAssocID="{A8225BCC-EA4A-46B7-B1CB-E2426BCAB90D}" presName="bgRect" presStyleLbl="bgShp" presStyleIdx="1" presStyleCnt="4"/>
      <dgm:spPr/>
    </dgm:pt>
    <dgm:pt modelId="{874A9784-A61E-4FD9-9A91-A4623F4EBCDD}" type="pres">
      <dgm:prSet presAssocID="{A8225BCC-EA4A-46B7-B1CB-E2426BCAB9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d Face with No Fill"/>
        </a:ext>
      </dgm:extLst>
    </dgm:pt>
    <dgm:pt modelId="{67A6BE65-BC68-45AE-8D0A-1D14D7A3CDBB}" type="pres">
      <dgm:prSet presAssocID="{A8225BCC-EA4A-46B7-B1CB-E2426BCAB90D}" presName="spaceRect" presStyleCnt="0"/>
      <dgm:spPr/>
    </dgm:pt>
    <dgm:pt modelId="{82B0200E-BA1A-4DA4-9514-78C9EE07549F}" type="pres">
      <dgm:prSet presAssocID="{A8225BCC-EA4A-46B7-B1CB-E2426BCAB90D}" presName="parTx" presStyleLbl="revTx" presStyleIdx="2" presStyleCnt="7">
        <dgm:presLayoutVars>
          <dgm:chMax val="0"/>
          <dgm:chPref val="0"/>
        </dgm:presLayoutVars>
      </dgm:prSet>
      <dgm:spPr/>
    </dgm:pt>
    <dgm:pt modelId="{F63F24CA-170E-4C48-9CBE-9A85E974CF58}" type="pres">
      <dgm:prSet presAssocID="{A8225BCC-EA4A-46B7-B1CB-E2426BCAB90D}" presName="desTx" presStyleLbl="revTx" presStyleIdx="3" presStyleCnt="7">
        <dgm:presLayoutVars/>
      </dgm:prSet>
      <dgm:spPr/>
    </dgm:pt>
    <dgm:pt modelId="{2C1F28DF-28FF-4199-AFF2-10D7BFE05403}" type="pres">
      <dgm:prSet presAssocID="{C1FAF743-D9CF-4DC3-B3F3-DD8FE96331DE}" presName="sibTrans" presStyleCnt="0"/>
      <dgm:spPr/>
    </dgm:pt>
    <dgm:pt modelId="{8DFF6BDD-440E-43E7-ADD9-BE7A7BDFBA35}" type="pres">
      <dgm:prSet presAssocID="{1F25EC0F-99DF-4E16-BA17-EF48DAF1D555}" presName="compNode" presStyleCnt="0"/>
      <dgm:spPr/>
    </dgm:pt>
    <dgm:pt modelId="{E6E817D0-0A39-4C14-A2B3-11980ADCE223}" type="pres">
      <dgm:prSet presAssocID="{1F25EC0F-99DF-4E16-BA17-EF48DAF1D555}" presName="bgRect" presStyleLbl="bgShp" presStyleIdx="2" presStyleCnt="4"/>
      <dgm:spPr/>
    </dgm:pt>
    <dgm:pt modelId="{3BD99D27-25DA-4694-9834-0BF64C794AA8}" type="pres">
      <dgm:prSet presAssocID="{1F25EC0F-99DF-4E16-BA17-EF48DAF1D5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92AFAC44-6D55-43D3-8140-FEBE2222A227}" type="pres">
      <dgm:prSet presAssocID="{1F25EC0F-99DF-4E16-BA17-EF48DAF1D555}" presName="spaceRect" presStyleCnt="0"/>
      <dgm:spPr/>
    </dgm:pt>
    <dgm:pt modelId="{743468F2-F815-43BE-834C-B718B2843F84}" type="pres">
      <dgm:prSet presAssocID="{1F25EC0F-99DF-4E16-BA17-EF48DAF1D555}" presName="parTx" presStyleLbl="revTx" presStyleIdx="4" presStyleCnt="7">
        <dgm:presLayoutVars>
          <dgm:chMax val="0"/>
          <dgm:chPref val="0"/>
        </dgm:presLayoutVars>
      </dgm:prSet>
      <dgm:spPr/>
    </dgm:pt>
    <dgm:pt modelId="{AD44FBBF-9AC2-4AF4-8535-4CC275265D64}" type="pres">
      <dgm:prSet presAssocID="{1F25EC0F-99DF-4E16-BA17-EF48DAF1D555}" presName="desTx" presStyleLbl="revTx" presStyleIdx="5" presStyleCnt="7">
        <dgm:presLayoutVars/>
      </dgm:prSet>
      <dgm:spPr/>
    </dgm:pt>
    <dgm:pt modelId="{304E2F4E-5B7C-4C4F-AA06-E86511866481}" type="pres">
      <dgm:prSet presAssocID="{00CF53EC-5D42-4A7A-A888-F393819F4CDC}" presName="sibTrans" presStyleCnt="0"/>
      <dgm:spPr/>
    </dgm:pt>
    <dgm:pt modelId="{0646CAF3-F812-48B7-AD37-0E22A065701B}" type="pres">
      <dgm:prSet presAssocID="{17731A01-1ED8-48C2-948C-1708F16C9CEE}" presName="compNode" presStyleCnt="0"/>
      <dgm:spPr/>
    </dgm:pt>
    <dgm:pt modelId="{758AF193-E179-401E-A763-73E5593B7587}" type="pres">
      <dgm:prSet presAssocID="{17731A01-1ED8-48C2-948C-1708F16C9CEE}" presName="bgRect" presStyleLbl="bgShp" presStyleIdx="3" presStyleCnt="4"/>
      <dgm:spPr/>
    </dgm:pt>
    <dgm:pt modelId="{FD9591EB-0C85-4974-947A-A54BAE8C9094}" type="pres">
      <dgm:prSet presAssocID="{17731A01-1ED8-48C2-948C-1708F16C9C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1F2F5002-61AE-4FF9-9704-D43A151B6690}" type="pres">
      <dgm:prSet presAssocID="{17731A01-1ED8-48C2-948C-1708F16C9CEE}" presName="spaceRect" presStyleCnt="0"/>
      <dgm:spPr/>
    </dgm:pt>
    <dgm:pt modelId="{A0247434-B6AD-4D94-8307-CB0964583176}" type="pres">
      <dgm:prSet presAssocID="{17731A01-1ED8-48C2-948C-1708F16C9CEE}" presName="parTx" presStyleLbl="revTx" presStyleIdx="6" presStyleCnt="7">
        <dgm:presLayoutVars>
          <dgm:chMax val="0"/>
          <dgm:chPref val="0"/>
        </dgm:presLayoutVars>
      </dgm:prSet>
      <dgm:spPr/>
    </dgm:pt>
  </dgm:ptLst>
  <dgm:cxnLst>
    <dgm:cxn modelId="{3F93061D-F3AC-45DC-A886-ADCF5EF99C86}" srcId="{1EF07580-DCD4-4273-BE9B-A6C36256DE26}" destId="{EA0E3361-493F-4562-9B75-D20023C4CF87}" srcOrd="0" destOrd="0" parTransId="{572265CD-B989-447F-AB9F-65FD378434D9}" sibTransId="{C0134A2F-3788-4D78-A685-A75332D333E2}"/>
    <dgm:cxn modelId="{AF793A35-2342-433B-BA50-8552FA7379C1}" type="presOf" srcId="{1B4CB78E-167F-47E7-9403-AD8C0908554C}" destId="{AD44FBBF-9AC2-4AF4-8535-4CC275265D64}" srcOrd="0" destOrd="1" presId="urn:microsoft.com/office/officeart/2018/2/layout/IconVerticalSolidList"/>
    <dgm:cxn modelId="{08B2A96A-D698-4D28-B1FA-B6B73691582B}" type="presOf" srcId="{1F25EC0F-99DF-4E16-BA17-EF48DAF1D555}" destId="{743468F2-F815-43BE-834C-B718B2843F84}" srcOrd="0" destOrd="0" presId="urn:microsoft.com/office/officeart/2018/2/layout/IconVerticalSolidList"/>
    <dgm:cxn modelId="{FD111753-7959-45C4-9C8E-4A21B2D581ED}" type="presOf" srcId="{628D358A-317C-4C83-97B2-DECFD27CEF70}" destId="{04C1E45B-B37E-4A91-A673-F236FCCBBF2C}" srcOrd="0" destOrd="0" presId="urn:microsoft.com/office/officeart/2018/2/layout/IconVerticalSolidList"/>
    <dgm:cxn modelId="{11D86555-BED2-4F22-8F6C-2C93F5CC0126}" type="presOf" srcId="{17731A01-1ED8-48C2-948C-1708F16C9CEE}" destId="{A0247434-B6AD-4D94-8307-CB0964583176}" srcOrd="0" destOrd="0" presId="urn:microsoft.com/office/officeart/2018/2/layout/IconVerticalSolidList"/>
    <dgm:cxn modelId="{A65DF975-A62E-4F22-95B1-5BC3339D05A5}" srcId="{628D358A-317C-4C83-97B2-DECFD27CEF70}" destId="{17731A01-1ED8-48C2-948C-1708F16C9CEE}" srcOrd="3" destOrd="0" parTransId="{A3B00372-C4CC-40FD-BEC3-AB20FE4F6F75}" sibTransId="{BF597C98-D156-4052-9172-7902637F9222}"/>
    <dgm:cxn modelId="{6014AC57-11DD-4250-B3CA-DAC0A1077ED8}" srcId="{A8225BCC-EA4A-46B7-B1CB-E2426BCAB90D}" destId="{52CC5BF2-7777-45D4-BF2E-C2FCA76E9098}" srcOrd="1" destOrd="0" parTransId="{C0795CD1-74A2-458F-A786-868A345F2260}" sibTransId="{C791B315-2D00-46C5-AEB2-B0D08131260F}"/>
    <dgm:cxn modelId="{5867C377-EBF0-491F-AE81-80DB99DDFB1A}" srcId="{628D358A-317C-4C83-97B2-DECFD27CEF70}" destId="{1F25EC0F-99DF-4E16-BA17-EF48DAF1D555}" srcOrd="2" destOrd="0" parTransId="{16A3D78B-F4F5-463F-8AF7-361631C7FED8}" sibTransId="{00CF53EC-5D42-4A7A-A888-F393819F4CDC}"/>
    <dgm:cxn modelId="{203C8278-1D44-4C27-B8E3-5B3C73DCEF9A}" type="presOf" srcId="{8D90E752-765E-4740-ACB7-93792F0AA1DA}" destId="{AD44FBBF-9AC2-4AF4-8535-4CC275265D64}" srcOrd="0" destOrd="0" presId="urn:microsoft.com/office/officeart/2018/2/layout/IconVerticalSolidList"/>
    <dgm:cxn modelId="{FF902059-FE5B-4A09-9C10-661E851F4F00}" srcId="{1EF07580-DCD4-4273-BE9B-A6C36256DE26}" destId="{53B99BE9-4766-4034-BD46-7470D82141F6}" srcOrd="1" destOrd="0" parTransId="{3F98200B-9D3D-4CB6-A47C-82750B382534}" sibTransId="{0FE217C3-33B4-4316-8E18-4A1DCB9330F2}"/>
    <dgm:cxn modelId="{340EDB80-49FC-44D5-8ACB-C5C29F3780BD}" type="presOf" srcId="{53B99BE9-4766-4034-BD46-7470D82141F6}" destId="{EBEBDE1D-4FE4-4CF4-88D7-11A26C47BF14}" srcOrd="0" destOrd="1" presId="urn:microsoft.com/office/officeart/2018/2/layout/IconVerticalSolidList"/>
    <dgm:cxn modelId="{40B99084-78B5-4E41-A4E1-8382520CD624}" type="presOf" srcId="{EA0E3361-493F-4562-9B75-D20023C4CF87}" destId="{EBEBDE1D-4FE4-4CF4-88D7-11A26C47BF14}" srcOrd="0" destOrd="0" presId="urn:microsoft.com/office/officeart/2018/2/layout/IconVerticalSolidList"/>
    <dgm:cxn modelId="{E6ACA58F-1A3B-45FF-8E1E-AB04AD3B45DE}" type="presOf" srcId="{5AD5138E-3321-430B-9C6F-597486359298}" destId="{AD44FBBF-9AC2-4AF4-8535-4CC275265D64}" srcOrd="0" destOrd="2" presId="urn:microsoft.com/office/officeart/2018/2/layout/IconVerticalSolidList"/>
    <dgm:cxn modelId="{2D700D9E-165C-466F-A9AF-61C31AB392EE}" srcId="{628D358A-317C-4C83-97B2-DECFD27CEF70}" destId="{1EF07580-DCD4-4273-BE9B-A6C36256DE26}" srcOrd="0" destOrd="0" parTransId="{192963DD-4083-44ED-8D2D-44E963650C08}" sibTransId="{E1D09D43-24DD-4D56-8C3E-860B1AED5138}"/>
    <dgm:cxn modelId="{1D7C2DAD-DB05-4A1F-AFA5-E03195AB1F32}" srcId="{1F25EC0F-99DF-4E16-BA17-EF48DAF1D555}" destId="{5AD5138E-3321-430B-9C6F-597486359298}" srcOrd="2" destOrd="0" parTransId="{465270FC-6A67-48DF-B685-4542CE5A6A5F}" sibTransId="{739E50DC-A6A8-4774-A260-8593F408B0F0}"/>
    <dgm:cxn modelId="{83498BB8-8EA8-4792-BBE6-019F678BEF4A}" type="presOf" srcId="{F82718B4-8B31-4EAE-810F-2E71C8462687}" destId="{F63F24CA-170E-4C48-9CBE-9A85E974CF58}" srcOrd="0" destOrd="0" presId="urn:microsoft.com/office/officeart/2018/2/layout/IconVerticalSolidList"/>
    <dgm:cxn modelId="{125B10BC-7317-4B3D-8EE7-1B382CC2854C}" srcId="{A8225BCC-EA4A-46B7-B1CB-E2426BCAB90D}" destId="{F82718B4-8B31-4EAE-810F-2E71C8462687}" srcOrd="0" destOrd="0" parTransId="{EAFC0048-9050-4BD6-8D1F-FFA7C464E89F}" sibTransId="{515E29EB-6418-45D7-B784-830AD313C940}"/>
    <dgm:cxn modelId="{BB1D39BE-1E98-4861-AFF1-8398D2235817}" type="presOf" srcId="{A8225BCC-EA4A-46B7-B1CB-E2426BCAB90D}" destId="{82B0200E-BA1A-4DA4-9514-78C9EE07549F}" srcOrd="0" destOrd="0" presId="urn:microsoft.com/office/officeart/2018/2/layout/IconVerticalSolidList"/>
    <dgm:cxn modelId="{B3FFEED0-1C3A-455C-8C08-FCF5CDFD470F}" srcId="{1F25EC0F-99DF-4E16-BA17-EF48DAF1D555}" destId="{8D90E752-765E-4740-ACB7-93792F0AA1DA}" srcOrd="0" destOrd="0" parTransId="{37DE7A5A-65F5-42C3-86CD-45557270CF88}" sibTransId="{D9F98BD5-2F2F-41D1-8135-95465928CA61}"/>
    <dgm:cxn modelId="{86B1DFE1-F2BA-4187-989B-B8752BDE33CC}" type="presOf" srcId="{52CC5BF2-7777-45D4-BF2E-C2FCA76E9098}" destId="{F63F24CA-170E-4C48-9CBE-9A85E974CF58}" srcOrd="0" destOrd="1" presId="urn:microsoft.com/office/officeart/2018/2/layout/IconVerticalSolidList"/>
    <dgm:cxn modelId="{837CE1E9-D89F-44B0-B1E4-4B1BE538A307}" type="presOf" srcId="{1EF07580-DCD4-4273-BE9B-A6C36256DE26}" destId="{860F2C3C-DD35-4B34-B5A0-2A5C073C7BE5}" srcOrd="0" destOrd="0" presId="urn:microsoft.com/office/officeart/2018/2/layout/IconVerticalSolidList"/>
    <dgm:cxn modelId="{751FBFFD-2DB1-493E-B607-3DB56F3F9843}" srcId="{1F25EC0F-99DF-4E16-BA17-EF48DAF1D555}" destId="{1B4CB78E-167F-47E7-9403-AD8C0908554C}" srcOrd="1" destOrd="0" parTransId="{C1976F30-2EC0-4D22-951F-45E3E6925798}" sibTransId="{B7A83EE6-30A1-4770-A749-0A1389410948}"/>
    <dgm:cxn modelId="{E555B1FE-DE78-4B7F-817E-144D93B77CDF}" srcId="{628D358A-317C-4C83-97B2-DECFD27CEF70}" destId="{A8225BCC-EA4A-46B7-B1CB-E2426BCAB90D}" srcOrd="1" destOrd="0" parTransId="{DFC45A89-CB02-45D1-AF1A-DC2665A9AED6}" sibTransId="{C1FAF743-D9CF-4DC3-B3F3-DD8FE96331DE}"/>
    <dgm:cxn modelId="{93DDF0D1-E996-4D4F-8C02-26B475AD632E}" type="presParOf" srcId="{04C1E45B-B37E-4A91-A673-F236FCCBBF2C}" destId="{5E67A7DF-88E5-4EAF-943B-73F0B98676D6}" srcOrd="0" destOrd="0" presId="urn:microsoft.com/office/officeart/2018/2/layout/IconVerticalSolidList"/>
    <dgm:cxn modelId="{E7AE2934-2BFA-4B5D-9C2F-94B730ABD333}" type="presParOf" srcId="{5E67A7DF-88E5-4EAF-943B-73F0B98676D6}" destId="{0DC82576-8FC2-4973-8F90-98E1C675060F}" srcOrd="0" destOrd="0" presId="urn:microsoft.com/office/officeart/2018/2/layout/IconVerticalSolidList"/>
    <dgm:cxn modelId="{296A5A8E-335A-4519-9519-DACAC6EC17F7}" type="presParOf" srcId="{5E67A7DF-88E5-4EAF-943B-73F0B98676D6}" destId="{96A709AC-9B37-4FFD-9D6D-5B406D366D1C}" srcOrd="1" destOrd="0" presId="urn:microsoft.com/office/officeart/2018/2/layout/IconVerticalSolidList"/>
    <dgm:cxn modelId="{00E6D87D-83FD-4298-BE12-AC2BA607A1A1}" type="presParOf" srcId="{5E67A7DF-88E5-4EAF-943B-73F0B98676D6}" destId="{D1DB7BB8-10FD-4C1F-805D-AD42CA4A6FF4}" srcOrd="2" destOrd="0" presId="urn:microsoft.com/office/officeart/2018/2/layout/IconVerticalSolidList"/>
    <dgm:cxn modelId="{B23E5040-06E0-4077-9E1D-65FB64911D4C}" type="presParOf" srcId="{5E67A7DF-88E5-4EAF-943B-73F0B98676D6}" destId="{860F2C3C-DD35-4B34-B5A0-2A5C073C7BE5}" srcOrd="3" destOrd="0" presId="urn:microsoft.com/office/officeart/2018/2/layout/IconVerticalSolidList"/>
    <dgm:cxn modelId="{BDACB451-B6B3-45FE-8A16-C82DC2D75FFD}" type="presParOf" srcId="{5E67A7DF-88E5-4EAF-943B-73F0B98676D6}" destId="{EBEBDE1D-4FE4-4CF4-88D7-11A26C47BF14}" srcOrd="4" destOrd="0" presId="urn:microsoft.com/office/officeart/2018/2/layout/IconVerticalSolidList"/>
    <dgm:cxn modelId="{43918E81-B821-4E32-8CDD-5F0664FFA08E}" type="presParOf" srcId="{04C1E45B-B37E-4A91-A673-F236FCCBBF2C}" destId="{F3190477-9F3B-43F2-84BF-725A60B41094}" srcOrd="1" destOrd="0" presId="urn:microsoft.com/office/officeart/2018/2/layout/IconVerticalSolidList"/>
    <dgm:cxn modelId="{5F46C1F0-38D7-4DA1-B68E-68D1FE2EBEB9}" type="presParOf" srcId="{04C1E45B-B37E-4A91-A673-F236FCCBBF2C}" destId="{0F4B83B1-6123-4AE8-910F-2FAE5A5821AE}" srcOrd="2" destOrd="0" presId="urn:microsoft.com/office/officeart/2018/2/layout/IconVerticalSolidList"/>
    <dgm:cxn modelId="{0DC6E494-60A9-449C-971A-CE41752A2D1A}" type="presParOf" srcId="{0F4B83B1-6123-4AE8-910F-2FAE5A5821AE}" destId="{C90B141D-8576-417C-A1E9-92E538C77404}" srcOrd="0" destOrd="0" presId="urn:microsoft.com/office/officeart/2018/2/layout/IconVerticalSolidList"/>
    <dgm:cxn modelId="{14B1BFA5-F268-4597-8C6D-5FA994FCB57D}" type="presParOf" srcId="{0F4B83B1-6123-4AE8-910F-2FAE5A5821AE}" destId="{874A9784-A61E-4FD9-9A91-A4623F4EBCDD}" srcOrd="1" destOrd="0" presId="urn:microsoft.com/office/officeart/2018/2/layout/IconVerticalSolidList"/>
    <dgm:cxn modelId="{65DAC9E1-118B-45F9-A9B8-6D3265BF1E55}" type="presParOf" srcId="{0F4B83B1-6123-4AE8-910F-2FAE5A5821AE}" destId="{67A6BE65-BC68-45AE-8D0A-1D14D7A3CDBB}" srcOrd="2" destOrd="0" presId="urn:microsoft.com/office/officeart/2018/2/layout/IconVerticalSolidList"/>
    <dgm:cxn modelId="{89B9D6DA-E68F-439A-AD98-A48FE481B732}" type="presParOf" srcId="{0F4B83B1-6123-4AE8-910F-2FAE5A5821AE}" destId="{82B0200E-BA1A-4DA4-9514-78C9EE07549F}" srcOrd="3" destOrd="0" presId="urn:microsoft.com/office/officeart/2018/2/layout/IconVerticalSolidList"/>
    <dgm:cxn modelId="{5B45BD76-73F8-4BEB-9170-873AE922DAA9}" type="presParOf" srcId="{0F4B83B1-6123-4AE8-910F-2FAE5A5821AE}" destId="{F63F24CA-170E-4C48-9CBE-9A85E974CF58}" srcOrd="4" destOrd="0" presId="urn:microsoft.com/office/officeart/2018/2/layout/IconVerticalSolidList"/>
    <dgm:cxn modelId="{0AE58946-54F1-464B-856D-BC83357C3AF5}" type="presParOf" srcId="{04C1E45B-B37E-4A91-A673-F236FCCBBF2C}" destId="{2C1F28DF-28FF-4199-AFF2-10D7BFE05403}" srcOrd="3" destOrd="0" presId="urn:microsoft.com/office/officeart/2018/2/layout/IconVerticalSolidList"/>
    <dgm:cxn modelId="{ED948C43-8AEC-43C9-A899-565C1A59CDC9}" type="presParOf" srcId="{04C1E45B-B37E-4A91-A673-F236FCCBBF2C}" destId="{8DFF6BDD-440E-43E7-ADD9-BE7A7BDFBA35}" srcOrd="4" destOrd="0" presId="urn:microsoft.com/office/officeart/2018/2/layout/IconVerticalSolidList"/>
    <dgm:cxn modelId="{CCAC3FBF-8575-43AA-9562-6AADE11E47EB}" type="presParOf" srcId="{8DFF6BDD-440E-43E7-ADD9-BE7A7BDFBA35}" destId="{E6E817D0-0A39-4C14-A2B3-11980ADCE223}" srcOrd="0" destOrd="0" presId="urn:microsoft.com/office/officeart/2018/2/layout/IconVerticalSolidList"/>
    <dgm:cxn modelId="{8FF5CC2B-06BE-49C7-A0DE-4DC1A66C4243}" type="presParOf" srcId="{8DFF6BDD-440E-43E7-ADD9-BE7A7BDFBA35}" destId="{3BD99D27-25DA-4694-9834-0BF64C794AA8}" srcOrd="1" destOrd="0" presId="urn:microsoft.com/office/officeart/2018/2/layout/IconVerticalSolidList"/>
    <dgm:cxn modelId="{ECEE28BE-6F26-44D3-A825-B2AC5D23C351}" type="presParOf" srcId="{8DFF6BDD-440E-43E7-ADD9-BE7A7BDFBA35}" destId="{92AFAC44-6D55-43D3-8140-FEBE2222A227}" srcOrd="2" destOrd="0" presId="urn:microsoft.com/office/officeart/2018/2/layout/IconVerticalSolidList"/>
    <dgm:cxn modelId="{7316EC22-92C5-4F68-82D2-BDBF5674610A}" type="presParOf" srcId="{8DFF6BDD-440E-43E7-ADD9-BE7A7BDFBA35}" destId="{743468F2-F815-43BE-834C-B718B2843F84}" srcOrd="3" destOrd="0" presId="urn:microsoft.com/office/officeart/2018/2/layout/IconVerticalSolidList"/>
    <dgm:cxn modelId="{525F9E6A-BB3B-4581-8AAC-D1E1F9C7C5C8}" type="presParOf" srcId="{8DFF6BDD-440E-43E7-ADD9-BE7A7BDFBA35}" destId="{AD44FBBF-9AC2-4AF4-8535-4CC275265D64}" srcOrd="4" destOrd="0" presId="urn:microsoft.com/office/officeart/2018/2/layout/IconVerticalSolidList"/>
    <dgm:cxn modelId="{B5876EBC-5B80-4F78-8041-E1F9B87DB65F}" type="presParOf" srcId="{04C1E45B-B37E-4A91-A673-F236FCCBBF2C}" destId="{304E2F4E-5B7C-4C4F-AA06-E86511866481}" srcOrd="5" destOrd="0" presId="urn:microsoft.com/office/officeart/2018/2/layout/IconVerticalSolidList"/>
    <dgm:cxn modelId="{E44920BD-5C1A-4281-B1F9-DB2F7F3323FC}" type="presParOf" srcId="{04C1E45B-B37E-4A91-A673-F236FCCBBF2C}" destId="{0646CAF3-F812-48B7-AD37-0E22A065701B}" srcOrd="6" destOrd="0" presId="urn:microsoft.com/office/officeart/2018/2/layout/IconVerticalSolidList"/>
    <dgm:cxn modelId="{B85FD53B-7782-4EF7-B4DC-05BC6E97DB47}" type="presParOf" srcId="{0646CAF3-F812-48B7-AD37-0E22A065701B}" destId="{758AF193-E179-401E-A763-73E5593B7587}" srcOrd="0" destOrd="0" presId="urn:microsoft.com/office/officeart/2018/2/layout/IconVerticalSolidList"/>
    <dgm:cxn modelId="{2DFFFCFC-EACA-4442-A2AA-EE95E0EFC57F}" type="presParOf" srcId="{0646CAF3-F812-48B7-AD37-0E22A065701B}" destId="{FD9591EB-0C85-4974-947A-A54BAE8C9094}" srcOrd="1" destOrd="0" presId="urn:microsoft.com/office/officeart/2018/2/layout/IconVerticalSolidList"/>
    <dgm:cxn modelId="{D35D6642-0B1A-48C4-BCD9-B83F249DF100}" type="presParOf" srcId="{0646CAF3-F812-48B7-AD37-0E22A065701B}" destId="{1F2F5002-61AE-4FF9-9704-D43A151B6690}" srcOrd="2" destOrd="0" presId="urn:microsoft.com/office/officeart/2018/2/layout/IconVerticalSolidList"/>
    <dgm:cxn modelId="{F1DD05CB-8A9C-40A5-B1B3-EA11D221C15F}" type="presParOf" srcId="{0646CAF3-F812-48B7-AD37-0E22A065701B}" destId="{A0247434-B6AD-4D94-8307-CB09645831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890C8-EC49-4F95-B041-DDDE6FC270A2}" type="doc">
      <dgm:prSet loTypeId="urn:microsoft.com/office/officeart/2016/7/layout/VerticalDownArrowProcess" loCatId="process" qsTypeId="urn:microsoft.com/office/officeart/2005/8/quickstyle/simple2" qsCatId="simple" csTypeId="urn:microsoft.com/office/officeart/2005/8/colors/colorful2" csCatId="colorful"/>
      <dgm:spPr/>
      <dgm:t>
        <a:bodyPr/>
        <a:lstStyle/>
        <a:p>
          <a:endParaRPr lang="en-US"/>
        </a:p>
      </dgm:t>
    </dgm:pt>
    <dgm:pt modelId="{991A4598-E639-43A2-AF10-CD7AB6EF0A32}">
      <dgm:prSet/>
      <dgm:spPr/>
      <dgm:t>
        <a:bodyPr/>
        <a:lstStyle/>
        <a:p>
          <a:r>
            <a:rPr lang="en-US"/>
            <a:t>Clone</a:t>
          </a:r>
        </a:p>
      </dgm:t>
    </dgm:pt>
    <dgm:pt modelId="{3392C27B-9E3A-41A1-8D36-16BE09B9043D}" type="parTrans" cxnId="{9F722710-D005-49BC-843B-F93E8866C2D5}">
      <dgm:prSet/>
      <dgm:spPr/>
      <dgm:t>
        <a:bodyPr/>
        <a:lstStyle/>
        <a:p>
          <a:endParaRPr lang="en-US"/>
        </a:p>
      </dgm:t>
    </dgm:pt>
    <dgm:pt modelId="{801EBCBD-64C7-4377-95B8-9ABE7572A75F}" type="sibTrans" cxnId="{9F722710-D005-49BC-843B-F93E8866C2D5}">
      <dgm:prSet/>
      <dgm:spPr/>
      <dgm:t>
        <a:bodyPr/>
        <a:lstStyle/>
        <a:p>
          <a:endParaRPr lang="en-US"/>
        </a:p>
      </dgm:t>
    </dgm:pt>
    <dgm:pt modelId="{3BE07A29-A702-494A-AF97-52B7A5B5FE71}">
      <dgm:prSet/>
      <dgm:spPr/>
      <dgm:t>
        <a:bodyPr/>
        <a:lstStyle/>
        <a:p>
          <a:r>
            <a:rPr lang="en-US"/>
            <a:t>Clone the Repository</a:t>
          </a:r>
        </a:p>
      </dgm:t>
    </dgm:pt>
    <dgm:pt modelId="{294ACBB8-4382-461F-9F11-567A64534F5C}" type="parTrans" cxnId="{3678E286-35AE-434F-AD90-74258CD95215}">
      <dgm:prSet/>
      <dgm:spPr/>
      <dgm:t>
        <a:bodyPr/>
        <a:lstStyle/>
        <a:p>
          <a:endParaRPr lang="en-US"/>
        </a:p>
      </dgm:t>
    </dgm:pt>
    <dgm:pt modelId="{8641EB48-CB95-4F44-85CC-3D92E0D815FD}" type="sibTrans" cxnId="{3678E286-35AE-434F-AD90-74258CD95215}">
      <dgm:prSet/>
      <dgm:spPr/>
      <dgm:t>
        <a:bodyPr/>
        <a:lstStyle/>
        <a:p>
          <a:endParaRPr lang="en-US"/>
        </a:p>
      </dgm:t>
    </dgm:pt>
    <dgm:pt modelId="{286A5EE9-D16A-4CF8-8EF0-7930F60BD0C2}">
      <dgm:prSet/>
      <dgm:spPr/>
      <dgm:t>
        <a:bodyPr/>
        <a:lstStyle/>
        <a:p>
          <a:r>
            <a:rPr lang="en-US"/>
            <a:t>Download the source code from the repository</a:t>
          </a:r>
        </a:p>
      </dgm:t>
    </dgm:pt>
    <dgm:pt modelId="{FA777D61-C16E-4382-8444-1D08B5B15F3C}" type="parTrans" cxnId="{F78257D6-D44B-468E-990B-154792857DAD}">
      <dgm:prSet/>
      <dgm:spPr/>
      <dgm:t>
        <a:bodyPr/>
        <a:lstStyle/>
        <a:p>
          <a:endParaRPr lang="en-US"/>
        </a:p>
      </dgm:t>
    </dgm:pt>
    <dgm:pt modelId="{F041565C-3E3A-4FA2-9B46-27BCEC593A56}" type="sibTrans" cxnId="{F78257D6-D44B-468E-990B-154792857DAD}">
      <dgm:prSet/>
      <dgm:spPr/>
      <dgm:t>
        <a:bodyPr/>
        <a:lstStyle/>
        <a:p>
          <a:endParaRPr lang="en-US"/>
        </a:p>
      </dgm:t>
    </dgm:pt>
    <dgm:pt modelId="{F2B06DF8-3837-488B-A5B7-15E327D41FA4}">
      <dgm:prSet/>
      <dgm:spPr/>
      <dgm:t>
        <a:bodyPr/>
        <a:lstStyle/>
        <a:p>
          <a:r>
            <a:rPr lang="en-US"/>
            <a:t>Install</a:t>
          </a:r>
        </a:p>
      </dgm:t>
    </dgm:pt>
    <dgm:pt modelId="{244D3AA5-A6E4-49B6-95CF-57ADEF5B6AB6}" type="parTrans" cxnId="{FCA99D35-A2AE-4320-96ED-23935CF300D6}">
      <dgm:prSet/>
      <dgm:spPr/>
      <dgm:t>
        <a:bodyPr/>
        <a:lstStyle/>
        <a:p>
          <a:endParaRPr lang="en-US"/>
        </a:p>
      </dgm:t>
    </dgm:pt>
    <dgm:pt modelId="{00B204C7-995B-41E3-BE7E-81FCE7EB680B}" type="sibTrans" cxnId="{FCA99D35-A2AE-4320-96ED-23935CF300D6}">
      <dgm:prSet/>
      <dgm:spPr/>
      <dgm:t>
        <a:bodyPr/>
        <a:lstStyle/>
        <a:p>
          <a:endParaRPr lang="en-US"/>
        </a:p>
      </dgm:t>
    </dgm:pt>
    <dgm:pt modelId="{077EF011-B439-46F0-BF0A-DDCE93E3E2EB}">
      <dgm:prSet/>
      <dgm:spPr/>
      <dgm:t>
        <a:bodyPr/>
        <a:lstStyle/>
        <a:p>
          <a:r>
            <a:rPr lang="en-US"/>
            <a:t>Install Dependencies</a:t>
          </a:r>
        </a:p>
      </dgm:t>
    </dgm:pt>
    <dgm:pt modelId="{A1B65BCF-43E2-4DA8-970B-7C2751CFEB52}" type="parTrans" cxnId="{0134CA14-79C7-4D02-9E2D-C2769F2CAC53}">
      <dgm:prSet/>
      <dgm:spPr/>
      <dgm:t>
        <a:bodyPr/>
        <a:lstStyle/>
        <a:p>
          <a:endParaRPr lang="en-US"/>
        </a:p>
      </dgm:t>
    </dgm:pt>
    <dgm:pt modelId="{0DAAA1B6-31DD-4211-9FCA-B67996EB5E6D}" type="sibTrans" cxnId="{0134CA14-79C7-4D02-9E2D-C2769F2CAC53}">
      <dgm:prSet/>
      <dgm:spPr/>
      <dgm:t>
        <a:bodyPr/>
        <a:lstStyle/>
        <a:p>
          <a:endParaRPr lang="en-US"/>
        </a:p>
      </dgm:t>
    </dgm:pt>
    <dgm:pt modelId="{193417DD-3842-4334-859C-6EA165A37FDF}">
      <dgm:prSet/>
      <dgm:spPr/>
      <dgm:t>
        <a:bodyPr/>
        <a:lstStyle/>
        <a:p>
          <a:r>
            <a:rPr lang="en-US"/>
            <a:t>Use pip to install required packages</a:t>
          </a:r>
        </a:p>
      </dgm:t>
    </dgm:pt>
    <dgm:pt modelId="{10CC0784-9F11-411D-8AFA-ACD15ADB6025}" type="parTrans" cxnId="{D873560E-783D-4828-A0DE-5D573EE63961}">
      <dgm:prSet/>
      <dgm:spPr/>
      <dgm:t>
        <a:bodyPr/>
        <a:lstStyle/>
        <a:p>
          <a:endParaRPr lang="en-US"/>
        </a:p>
      </dgm:t>
    </dgm:pt>
    <dgm:pt modelId="{1EC7C85D-572F-473C-996F-235F1C3D274F}" type="sibTrans" cxnId="{D873560E-783D-4828-A0DE-5D573EE63961}">
      <dgm:prSet/>
      <dgm:spPr/>
      <dgm:t>
        <a:bodyPr/>
        <a:lstStyle/>
        <a:p>
          <a:endParaRPr lang="en-US"/>
        </a:p>
      </dgm:t>
    </dgm:pt>
    <dgm:pt modelId="{479602A5-1EE1-40E6-A3AA-E537193D6A70}">
      <dgm:prSet/>
      <dgm:spPr/>
      <dgm:t>
        <a:bodyPr/>
        <a:lstStyle/>
        <a:p>
          <a:r>
            <a:rPr lang="en-US"/>
            <a:t>Command: pip install -r requirements.txt</a:t>
          </a:r>
        </a:p>
      </dgm:t>
    </dgm:pt>
    <dgm:pt modelId="{46BB2A48-B5D2-42A4-A381-B26E0C65AA58}" type="parTrans" cxnId="{327E8159-7623-4217-8F67-2FEEEC210A32}">
      <dgm:prSet/>
      <dgm:spPr/>
      <dgm:t>
        <a:bodyPr/>
        <a:lstStyle/>
        <a:p>
          <a:endParaRPr lang="en-US"/>
        </a:p>
      </dgm:t>
    </dgm:pt>
    <dgm:pt modelId="{539142FE-0E68-4F8A-B3AD-0DA29120CDB9}" type="sibTrans" cxnId="{327E8159-7623-4217-8F67-2FEEEC210A32}">
      <dgm:prSet/>
      <dgm:spPr/>
      <dgm:t>
        <a:bodyPr/>
        <a:lstStyle/>
        <a:p>
          <a:endParaRPr lang="en-US"/>
        </a:p>
      </dgm:t>
    </dgm:pt>
    <dgm:pt modelId="{D31A5E53-605E-4B15-920D-A4483A3AC145}">
      <dgm:prSet/>
      <dgm:spPr/>
      <dgm:t>
        <a:bodyPr/>
        <a:lstStyle/>
        <a:p>
          <a:r>
            <a:rPr lang="en-US"/>
            <a:t>Run</a:t>
          </a:r>
        </a:p>
      </dgm:t>
    </dgm:pt>
    <dgm:pt modelId="{1B7DE8F8-D331-480F-8C98-F069131D0CA9}" type="parTrans" cxnId="{6982D6FE-C48F-4505-ABB2-188C6678AE6C}">
      <dgm:prSet/>
      <dgm:spPr/>
      <dgm:t>
        <a:bodyPr/>
        <a:lstStyle/>
        <a:p>
          <a:endParaRPr lang="en-US"/>
        </a:p>
      </dgm:t>
    </dgm:pt>
    <dgm:pt modelId="{6EAEA8F0-377E-4014-8003-9EA4D073162B}" type="sibTrans" cxnId="{6982D6FE-C48F-4505-ABB2-188C6678AE6C}">
      <dgm:prSet/>
      <dgm:spPr/>
      <dgm:t>
        <a:bodyPr/>
        <a:lstStyle/>
        <a:p>
          <a:endParaRPr lang="en-US"/>
        </a:p>
      </dgm:t>
    </dgm:pt>
    <dgm:pt modelId="{6EDE131A-EF53-4828-87C2-AD4DEFCCE942}">
      <dgm:prSet/>
      <dgm:spPr/>
      <dgm:t>
        <a:bodyPr/>
        <a:lstStyle/>
        <a:p>
          <a:r>
            <a:rPr lang="en-US"/>
            <a:t>Run the Chatbot</a:t>
          </a:r>
        </a:p>
      </dgm:t>
    </dgm:pt>
    <dgm:pt modelId="{B5ADC01F-EF74-4000-ACE9-F0613C1286D5}" type="parTrans" cxnId="{77A56262-3BE4-4B77-8CAE-F79B7CD901A5}">
      <dgm:prSet/>
      <dgm:spPr/>
      <dgm:t>
        <a:bodyPr/>
        <a:lstStyle/>
        <a:p>
          <a:endParaRPr lang="en-US"/>
        </a:p>
      </dgm:t>
    </dgm:pt>
    <dgm:pt modelId="{4D7401D2-8B39-466E-8943-E5D5A267DEF5}" type="sibTrans" cxnId="{77A56262-3BE4-4B77-8CAE-F79B7CD901A5}">
      <dgm:prSet/>
      <dgm:spPr/>
      <dgm:t>
        <a:bodyPr/>
        <a:lstStyle/>
        <a:p>
          <a:endParaRPr lang="en-US"/>
        </a:p>
      </dgm:t>
    </dgm:pt>
    <dgm:pt modelId="{BF0FEA16-59B2-47DE-A423-BD36816A76DE}">
      <dgm:prSet/>
      <dgm:spPr/>
      <dgm:t>
        <a:bodyPr/>
        <a:lstStyle/>
        <a:p>
          <a:r>
            <a:rPr lang="en-US"/>
            <a:t>Start the action server: rasa run actions</a:t>
          </a:r>
        </a:p>
      </dgm:t>
    </dgm:pt>
    <dgm:pt modelId="{B4A1D4BD-4DA6-4A7E-A185-0A61117D2025}" type="parTrans" cxnId="{AEF0335F-5F92-4835-9A9C-BFF64AF3C1BB}">
      <dgm:prSet/>
      <dgm:spPr/>
      <dgm:t>
        <a:bodyPr/>
        <a:lstStyle/>
        <a:p>
          <a:endParaRPr lang="en-US"/>
        </a:p>
      </dgm:t>
    </dgm:pt>
    <dgm:pt modelId="{B667B508-23EA-4473-842D-A6989FFEBEAE}" type="sibTrans" cxnId="{AEF0335F-5F92-4835-9A9C-BFF64AF3C1BB}">
      <dgm:prSet/>
      <dgm:spPr/>
      <dgm:t>
        <a:bodyPr/>
        <a:lstStyle/>
        <a:p>
          <a:endParaRPr lang="en-US"/>
        </a:p>
      </dgm:t>
    </dgm:pt>
    <dgm:pt modelId="{EF01F6A4-2E2F-4EAE-A653-5A270617581B}">
      <dgm:prSet/>
      <dgm:spPr/>
      <dgm:t>
        <a:bodyPr/>
        <a:lstStyle/>
        <a:p>
          <a:r>
            <a:rPr lang="en-US"/>
            <a:t>Launch the chatbot shell: rasa shell</a:t>
          </a:r>
        </a:p>
      </dgm:t>
    </dgm:pt>
    <dgm:pt modelId="{32407F31-87DF-4716-ACD4-2E7F6EAB5C08}" type="parTrans" cxnId="{6727A4B0-FFA8-47F5-8D7A-0F5FD40EF912}">
      <dgm:prSet/>
      <dgm:spPr/>
      <dgm:t>
        <a:bodyPr/>
        <a:lstStyle/>
        <a:p>
          <a:endParaRPr lang="en-US"/>
        </a:p>
      </dgm:t>
    </dgm:pt>
    <dgm:pt modelId="{FB4B7614-1506-47A7-AE5A-8707EB7210FD}" type="sibTrans" cxnId="{6727A4B0-FFA8-47F5-8D7A-0F5FD40EF912}">
      <dgm:prSet/>
      <dgm:spPr/>
      <dgm:t>
        <a:bodyPr/>
        <a:lstStyle/>
        <a:p>
          <a:endParaRPr lang="en-US"/>
        </a:p>
      </dgm:t>
    </dgm:pt>
    <dgm:pt modelId="{28DA0A27-801E-46BB-B85B-9B327F35EB92}" type="pres">
      <dgm:prSet presAssocID="{B14890C8-EC49-4F95-B041-DDDE6FC270A2}" presName="Name0" presStyleCnt="0">
        <dgm:presLayoutVars>
          <dgm:dir/>
          <dgm:animLvl val="lvl"/>
          <dgm:resizeHandles val="exact"/>
        </dgm:presLayoutVars>
      </dgm:prSet>
      <dgm:spPr/>
    </dgm:pt>
    <dgm:pt modelId="{2FE9844D-DB31-41FA-B977-48C3A64C975E}" type="pres">
      <dgm:prSet presAssocID="{D31A5E53-605E-4B15-920D-A4483A3AC145}" presName="boxAndChildren" presStyleCnt="0"/>
      <dgm:spPr/>
    </dgm:pt>
    <dgm:pt modelId="{F3F3659C-E72B-4753-BF3C-BB0E39C1A686}" type="pres">
      <dgm:prSet presAssocID="{D31A5E53-605E-4B15-920D-A4483A3AC145}" presName="parentTextBox" presStyleLbl="alignNode1" presStyleIdx="0" presStyleCnt="3"/>
      <dgm:spPr/>
    </dgm:pt>
    <dgm:pt modelId="{553B9093-0125-4530-B3BF-6920B4424AB3}" type="pres">
      <dgm:prSet presAssocID="{D31A5E53-605E-4B15-920D-A4483A3AC145}" presName="descendantBox" presStyleLbl="bgAccFollowNode1" presStyleIdx="0" presStyleCnt="3"/>
      <dgm:spPr/>
    </dgm:pt>
    <dgm:pt modelId="{C487B5FE-3725-4603-8E1C-A809279C2757}" type="pres">
      <dgm:prSet presAssocID="{00B204C7-995B-41E3-BE7E-81FCE7EB680B}" presName="sp" presStyleCnt="0"/>
      <dgm:spPr/>
    </dgm:pt>
    <dgm:pt modelId="{FDDEAE8D-8A5A-4E88-B9EC-4F95561F6329}" type="pres">
      <dgm:prSet presAssocID="{F2B06DF8-3837-488B-A5B7-15E327D41FA4}" presName="arrowAndChildren" presStyleCnt="0"/>
      <dgm:spPr/>
    </dgm:pt>
    <dgm:pt modelId="{9551CB4A-535F-485C-AB69-6275E0175430}" type="pres">
      <dgm:prSet presAssocID="{F2B06DF8-3837-488B-A5B7-15E327D41FA4}" presName="parentTextArrow" presStyleLbl="node1" presStyleIdx="0" presStyleCnt="0"/>
      <dgm:spPr/>
    </dgm:pt>
    <dgm:pt modelId="{011BB274-2AEA-4678-B337-7E2C4F744418}" type="pres">
      <dgm:prSet presAssocID="{F2B06DF8-3837-488B-A5B7-15E327D41FA4}" presName="arrow" presStyleLbl="alignNode1" presStyleIdx="1" presStyleCnt="3"/>
      <dgm:spPr/>
    </dgm:pt>
    <dgm:pt modelId="{1A0EDD79-4ACE-4A22-A632-48DE4D1C8CDF}" type="pres">
      <dgm:prSet presAssocID="{F2B06DF8-3837-488B-A5B7-15E327D41FA4}" presName="descendantArrow" presStyleLbl="bgAccFollowNode1" presStyleIdx="1" presStyleCnt="3"/>
      <dgm:spPr/>
    </dgm:pt>
    <dgm:pt modelId="{7B1E8B83-A80E-452F-A684-762D506E6DE5}" type="pres">
      <dgm:prSet presAssocID="{801EBCBD-64C7-4377-95B8-9ABE7572A75F}" presName="sp" presStyleCnt="0"/>
      <dgm:spPr/>
    </dgm:pt>
    <dgm:pt modelId="{D781A1FB-FB95-4ED7-8BF8-FFF19F4D192D}" type="pres">
      <dgm:prSet presAssocID="{991A4598-E639-43A2-AF10-CD7AB6EF0A32}" presName="arrowAndChildren" presStyleCnt="0"/>
      <dgm:spPr/>
    </dgm:pt>
    <dgm:pt modelId="{0321CEE6-1CFE-4ECF-9787-CB056FA5B679}" type="pres">
      <dgm:prSet presAssocID="{991A4598-E639-43A2-AF10-CD7AB6EF0A32}" presName="parentTextArrow" presStyleLbl="node1" presStyleIdx="0" presStyleCnt="0"/>
      <dgm:spPr/>
    </dgm:pt>
    <dgm:pt modelId="{A37D1A1C-F23D-4A6E-89DD-675F03EE815F}" type="pres">
      <dgm:prSet presAssocID="{991A4598-E639-43A2-AF10-CD7AB6EF0A32}" presName="arrow" presStyleLbl="alignNode1" presStyleIdx="2" presStyleCnt="3"/>
      <dgm:spPr/>
    </dgm:pt>
    <dgm:pt modelId="{D80B8825-9D67-435D-BFB4-7B568148325A}" type="pres">
      <dgm:prSet presAssocID="{991A4598-E639-43A2-AF10-CD7AB6EF0A32}" presName="descendantArrow" presStyleLbl="bgAccFollowNode1" presStyleIdx="2" presStyleCnt="3"/>
      <dgm:spPr/>
    </dgm:pt>
  </dgm:ptLst>
  <dgm:cxnLst>
    <dgm:cxn modelId="{D873560E-783D-4828-A0DE-5D573EE63961}" srcId="{077EF011-B439-46F0-BF0A-DDCE93E3E2EB}" destId="{193417DD-3842-4334-859C-6EA165A37FDF}" srcOrd="0" destOrd="0" parTransId="{10CC0784-9F11-411D-8AFA-ACD15ADB6025}" sibTransId="{1EC7C85D-572F-473C-996F-235F1C3D274F}"/>
    <dgm:cxn modelId="{9F722710-D005-49BC-843B-F93E8866C2D5}" srcId="{B14890C8-EC49-4F95-B041-DDDE6FC270A2}" destId="{991A4598-E639-43A2-AF10-CD7AB6EF0A32}" srcOrd="0" destOrd="0" parTransId="{3392C27B-9E3A-41A1-8D36-16BE09B9043D}" sibTransId="{801EBCBD-64C7-4377-95B8-9ABE7572A75F}"/>
    <dgm:cxn modelId="{0134CA14-79C7-4D02-9E2D-C2769F2CAC53}" srcId="{F2B06DF8-3837-488B-A5B7-15E327D41FA4}" destId="{077EF011-B439-46F0-BF0A-DDCE93E3E2EB}" srcOrd="0" destOrd="0" parTransId="{A1B65BCF-43E2-4DA8-970B-7C2751CFEB52}" sibTransId="{0DAAA1B6-31DD-4211-9FCA-B67996EB5E6D}"/>
    <dgm:cxn modelId="{14363D24-715C-4B13-9E2B-28CE8864DD57}" type="presOf" srcId="{991A4598-E639-43A2-AF10-CD7AB6EF0A32}" destId="{0321CEE6-1CFE-4ECF-9787-CB056FA5B679}" srcOrd="0" destOrd="0" presId="urn:microsoft.com/office/officeart/2016/7/layout/VerticalDownArrowProcess"/>
    <dgm:cxn modelId="{FCA99D35-A2AE-4320-96ED-23935CF300D6}" srcId="{B14890C8-EC49-4F95-B041-DDDE6FC270A2}" destId="{F2B06DF8-3837-488B-A5B7-15E327D41FA4}" srcOrd="1" destOrd="0" parTransId="{244D3AA5-A6E4-49B6-95CF-57ADEF5B6AB6}" sibTransId="{00B204C7-995B-41E3-BE7E-81FCE7EB680B}"/>
    <dgm:cxn modelId="{AEF0335F-5F92-4835-9A9C-BFF64AF3C1BB}" srcId="{6EDE131A-EF53-4828-87C2-AD4DEFCCE942}" destId="{BF0FEA16-59B2-47DE-A423-BD36816A76DE}" srcOrd="0" destOrd="0" parTransId="{B4A1D4BD-4DA6-4A7E-A185-0A61117D2025}" sibTransId="{B667B508-23EA-4473-842D-A6989FFEBEAE}"/>
    <dgm:cxn modelId="{77A56262-3BE4-4B77-8CAE-F79B7CD901A5}" srcId="{D31A5E53-605E-4B15-920D-A4483A3AC145}" destId="{6EDE131A-EF53-4828-87C2-AD4DEFCCE942}" srcOrd="0" destOrd="0" parTransId="{B5ADC01F-EF74-4000-ACE9-F0613C1286D5}" sibTransId="{4D7401D2-8B39-466E-8943-E5D5A267DEF5}"/>
    <dgm:cxn modelId="{E1CDC750-1287-4F3F-8CEA-95BC620689FE}" type="presOf" srcId="{077EF011-B439-46F0-BF0A-DDCE93E3E2EB}" destId="{1A0EDD79-4ACE-4A22-A632-48DE4D1C8CDF}" srcOrd="0" destOrd="0" presId="urn:microsoft.com/office/officeart/2016/7/layout/VerticalDownArrowProcess"/>
    <dgm:cxn modelId="{6B55B254-F81B-4CC7-95A3-12FB32AA86BC}" type="presOf" srcId="{BF0FEA16-59B2-47DE-A423-BD36816A76DE}" destId="{553B9093-0125-4530-B3BF-6920B4424AB3}" srcOrd="0" destOrd="1" presId="urn:microsoft.com/office/officeart/2016/7/layout/VerticalDownArrowProcess"/>
    <dgm:cxn modelId="{1CC11D58-EAF8-47B0-AFB7-033A900A6505}" type="presOf" srcId="{286A5EE9-D16A-4CF8-8EF0-7930F60BD0C2}" destId="{D80B8825-9D67-435D-BFB4-7B568148325A}" srcOrd="0" destOrd="1" presId="urn:microsoft.com/office/officeart/2016/7/layout/VerticalDownArrowProcess"/>
    <dgm:cxn modelId="{4C675C58-5A5E-4E9D-BFA3-C314828C3C50}" type="presOf" srcId="{3BE07A29-A702-494A-AF97-52B7A5B5FE71}" destId="{D80B8825-9D67-435D-BFB4-7B568148325A}" srcOrd="0" destOrd="0" presId="urn:microsoft.com/office/officeart/2016/7/layout/VerticalDownArrowProcess"/>
    <dgm:cxn modelId="{327E8159-7623-4217-8F67-2FEEEC210A32}" srcId="{077EF011-B439-46F0-BF0A-DDCE93E3E2EB}" destId="{479602A5-1EE1-40E6-A3AA-E537193D6A70}" srcOrd="1" destOrd="0" parTransId="{46BB2A48-B5D2-42A4-A381-B26E0C65AA58}" sibTransId="{539142FE-0E68-4F8A-B3AD-0DA29120CDB9}"/>
    <dgm:cxn modelId="{1C47D459-DE6C-4E30-8BD3-F69A0FC80584}" type="presOf" srcId="{193417DD-3842-4334-859C-6EA165A37FDF}" destId="{1A0EDD79-4ACE-4A22-A632-48DE4D1C8CDF}" srcOrd="0" destOrd="1" presId="urn:microsoft.com/office/officeart/2016/7/layout/VerticalDownArrowProcess"/>
    <dgm:cxn modelId="{CDA2047E-EB3F-428A-BCD9-E46DCEAF1A49}" type="presOf" srcId="{479602A5-1EE1-40E6-A3AA-E537193D6A70}" destId="{1A0EDD79-4ACE-4A22-A632-48DE4D1C8CDF}" srcOrd="0" destOrd="2" presId="urn:microsoft.com/office/officeart/2016/7/layout/VerticalDownArrowProcess"/>
    <dgm:cxn modelId="{8A0D797F-6E8E-4F32-8D35-1E1447056E56}" type="presOf" srcId="{D31A5E53-605E-4B15-920D-A4483A3AC145}" destId="{F3F3659C-E72B-4753-BF3C-BB0E39C1A686}" srcOrd="0" destOrd="0" presId="urn:microsoft.com/office/officeart/2016/7/layout/VerticalDownArrowProcess"/>
    <dgm:cxn modelId="{3678E286-35AE-434F-AD90-74258CD95215}" srcId="{991A4598-E639-43A2-AF10-CD7AB6EF0A32}" destId="{3BE07A29-A702-494A-AF97-52B7A5B5FE71}" srcOrd="0" destOrd="0" parTransId="{294ACBB8-4382-461F-9F11-567A64534F5C}" sibTransId="{8641EB48-CB95-4F44-85CC-3D92E0D815FD}"/>
    <dgm:cxn modelId="{B5CD1189-D9D4-4327-8F33-B87BD44E4482}" type="presOf" srcId="{EF01F6A4-2E2F-4EAE-A653-5A270617581B}" destId="{553B9093-0125-4530-B3BF-6920B4424AB3}" srcOrd="0" destOrd="2" presId="urn:microsoft.com/office/officeart/2016/7/layout/VerticalDownArrowProcess"/>
    <dgm:cxn modelId="{6727A4B0-FFA8-47F5-8D7A-0F5FD40EF912}" srcId="{6EDE131A-EF53-4828-87C2-AD4DEFCCE942}" destId="{EF01F6A4-2E2F-4EAE-A653-5A270617581B}" srcOrd="1" destOrd="0" parTransId="{32407F31-87DF-4716-ACD4-2E7F6EAB5C08}" sibTransId="{FB4B7614-1506-47A7-AE5A-8707EB7210FD}"/>
    <dgm:cxn modelId="{53A570CB-FDF9-46F9-90B8-5BBF563012A5}" type="presOf" srcId="{991A4598-E639-43A2-AF10-CD7AB6EF0A32}" destId="{A37D1A1C-F23D-4A6E-89DD-675F03EE815F}" srcOrd="1" destOrd="0" presId="urn:microsoft.com/office/officeart/2016/7/layout/VerticalDownArrowProcess"/>
    <dgm:cxn modelId="{7191EBCB-A3B2-42F2-99F1-72EDB4D8A54D}" type="presOf" srcId="{6EDE131A-EF53-4828-87C2-AD4DEFCCE942}" destId="{553B9093-0125-4530-B3BF-6920B4424AB3}" srcOrd="0" destOrd="0" presId="urn:microsoft.com/office/officeart/2016/7/layout/VerticalDownArrowProcess"/>
    <dgm:cxn modelId="{C0332CD1-6257-4894-B2D1-806D2FBF9087}" type="presOf" srcId="{B14890C8-EC49-4F95-B041-DDDE6FC270A2}" destId="{28DA0A27-801E-46BB-B85B-9B327F35EB92}" srcOrd="0" destOrd="0" presId="urn:microsoft.com/office/officeart/2016/7/layout/VerticalDownArrowProcess"/>
    <dgm:cxn modelId="{F78257D6-D44B-468E-990B-154792857DAD}" srcId="{3BE07A29-A702-494A-AF97-52B7A5B5FE71}" destId="{286A5EE9-D16A-4CF8-8EF0-7930F60BD0C2}" srcOrd="0" destOrd="0" parTransId="{FA777D61-C16E-4382-8444-1D08B5B15F3C}" sibTransId="{F041565C-3E3A-4FA2-9B46-27BCEC593A56}"/>
    <dgm:cxn modelId="{AF7C6DE7-B0D1-4EEB-8C94-42B16EBC33D9}" type="presOf" srcId="{F2B06DF8-3837-488B-A5B7-15E327D41FA4}" destId="{011BB274-2AEA-4678-B337-7E2C4F744418}" srcOrd="1" destOrd="0" presId="urn:microsoft.com/office/officeart/2016/7/layout/VerticalDownArrowProcess"/>
    <dgm:cxn modelId="{4AC494F7-F1F7-4470-9AC3-038931D74715}" type="presOf" srcId="{F2B06DF8-3837-488B-A5B7-15E327D41FA4}" destId="{9551CB4A-535F-485C-AB69-6275E0175430}" srcOrd="0" destOrd="0" presId="urn:microsoft.com/office/officeart/2016/7/layout/VerticalDownArrowProcess"/>
    <dgm:cxn modelId="{6982D6FE-C48F-4505-ABB2-188C6678AE6C}" srcId="{B14890C8-EC49-4F95-B041-DDDE6FC270A2}" destId="{D31A5E53-605E-4B15-920D-A4483A3AC145}" srcOrd="2" destOrd="0" parTransId="{1B7DE8F8-D331-480F-8C98-F069131D0CA9}" sibTransId="{6EAEA8F0-377E-4014-8003-9EA4D073162B}"/>
    <dgm:cxn modelId="{41415E4C-0FBE-459E-9846-7379647A31B8}" type="presParOf" srcId="{28DA0A27-801E-46BB-B85B-9B327F35EB92}" destId="{2FE9844D-DB31-41FA-B977-48C3A64C975E}" srcOrd="0" destOrd="0" presId="urn:microsoft.com/office/officeart/2016/7/layout/VerticalDownArrowProcess"/>
    <dgm:cxn modelId="{AB27CAD1-FEE6-4D26-9A52-CA6778F68304}" type="presParOf" srcId="{2FE9844D-DB31-41FA-B977-48C3A64C975E}" destId="{F3F3659C-E72B-4753-BF3C-BB0E39C1A686}" srcOrd="0" destOrd="0" presId="urn:microsoft.com/office/officeart/2016/7/layout/VerticalDownArrowProcess"/>
    <dgm:cxn modelId="{C77F20F4-98D2-4DE7-A2B3-5F446716E14D}" type="presParOf" srcId="{2FE9844D-DB31-41FA-B977-48C3A64C975E}" destId="{553B9093-0125-4530-B3BF-6920B4424AB3}" srcOrd="1" destOrd="0" presId="urn:microsoft.com/office/officeart/2016/7/layout/VerticalDownArrowProcess"/>
    <dgm:cxn modelId="{4922ADF9-C7B4-4E28-88CF-6025482D4F13}" type="presParOf" srcId="{28DA0A27-801E-46BB-B85B-9B327F35EB92}" destId="{C487B5FE-3725-4603-8E1C-A809279C2757}" srcOrd="1" destOrd="0" presId="urn:microsoft.com/office/officeart/2016/7/layout/VerticalDownArrowProcess"/>
    <dgm:cxn modelId="{C8A14746-C7BD-4744-83F1-93ABAD36F974}" type="presParOf" srcId="{28DA0A27-801E-46BB-B85B-9B327F35EB92}" destId="{FDDEAE8D-8A5A-4E88-B9EC-4F95561F6329}" srcOrd="2" destOrd="0" presId="urn:microsoft.com/office/officeart/2016/7/layout/VerticalDownArrowProcess"/>
    <dgm:cxn modelId="{B6B6B280-9270-446A-BB97-65018C8DE70E}" type="presParOf" srcId="{FDDEAE8D-8A5A-4E88-B9EC-4F95561F6329}" destId="{9551CB4A-535F-485C-AB69-6275E0175430}" srcOrd="0" destOrd="0" presId="urn:microsoft.com/office/officeart/2016/7/layout/VerticalDownArrowProcess"/>
    <dgm:cxn modelId="{13A920C5-8D5D-4603-81B7-568587682D25}" type="presParOf" srcId="{FDDEAE8D-8A5A-4E88-B9EC-4F95561F6329}" destId="{011BB274-2AEA-4678-B337-7E2C4F744418}" srcOrd="1" destOrd="0" presId="urn:microsoft.com/office/officeart/2016/7/layout/VerticalDownArrowProcess"/>
    <dgm:cxn modelId="{2195BD8D-CB11-432C-9B72-5B8BD76B85F7}" type="presParOf" srcId="{FDDEAE8D-8A5A-4E88-B9EC-4F95561F6329}" destId="{1A0EDD79-4ACE-4A22-A632-48DE4D1C8CDF}" srcOrd="2" destOrd="0" presId="urn:microsoft.com/office/officeart/2016/7/layout/VerticalDownArrowProcess"/>
    <dgm:cxn modelId="{1CA8B9EA-0C74-47CE-87EC-6BE6B258A56A}" type="presParOf" srcId="{28DA0A27-801E-46BB-B85B-9B327F35EB92}" destId="{7B1E8B83-A80E-452F-A684-762D506E6DE5}" srcOrd="3" destOrd="0" presId="urn:microsoft.com/office/officeart/2016/7/layout/VerticalDownArrowProcess"/>
    <dgm:cxn modelId="{D1B74F5C-BE28-4C96-8AAA-B3BA4C9B260A}" type="presParOf" srcId="{28DA0A27-801E-46BB-B85B-9B327F35EB92}" destId="{D781A1FB-FB95-4ED7-8BF8-FFF19F4D192D}" srcOrd="4" destOrd="0" presId="urn:microsoft.com/office/officeart/2016/7/layout/VerticalDownArrowProcess"/>
    <dgm:cxn modelId="{DAFF81BA-D247-40A1-8ECA-DA609A74832A}" type="presParOf" srcId="{D781A1FB-FB95-4ED7-8BF8-FFF19F4D192D}" destId="{0321CEE6-1CFE-4ECF-9787-CB056FA5B679}" srcOrd="0" destOrd="0" presId="urn:microsoft.com/office/officeart/2016/7/layout/VerticalDownArrowProcess"/>
    <dgm:cxn modelId="{3843E56D-1AF6-47F2-928D-9D1C386A395F}" type="presParOf" srcId="{D781A1FB-FB95-4ED7-8BF8-FFF19F4D192D}" destId="{A37D1A1C-F23D-4A6E-89DD-675F03EE815F}" srcOrd="1" destOrd="0" presId="urn:microsoft.com/office/officeart/2016/7/layout/VerticalDownArrowProcess"/>
    <dgm:cxn modelId="{06692DBC-6420-4287-B8C3-AD918AFE95A1}" type="presParOf" srcId="{D781A1FB-FB95-4ED7-8BF8-FFF19F4D192D}" destId="{D80B8825-9D67-435D-BFB4-7B568148325A}"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D781A-CE11-4558-90BE-996345B6674B}" type="doc">
      <dgm:prSet loTypeId="urn:microsoft.com/office/officeart/2016/7/layout/VerticalSolidActionList" loCatId="List" qsTypeId="urn:microsoft.com/office/officeart/2005/8/quickstyle/simple1" qsCatId="simple" csTypeId="urn:microsoft.com/office/officeart/2005/8/colors/accent0_3" csCatId="mainScheme"/>
      <dgm:spPr/>
      <dgm:t>
        <a:bodyPr/>
        <a:lstStyle/>
        <a:p>
          <a:endParaRPr lang="en-US"/>
        </a:p>
      </dgm:t>
    </dgm:pt>
    <dgm:pt modelId="{27DF05A7-9409-4736-9177-5C391828058F}">
      <dgm:prSet/>
      <dgm:spPr/>
      <dgm:t>
        <a:bodyPr/>
        <a:lstStyle/>
        <a:p>
          <a:r>
            <a:rPr lang="en-US"/>
            <a:t>Ask</a:t>
          </a:r>
        </a:p>
      </dgm:t>
    </dgm:pt>
    <dgm:pt modelId="{D6E72E4F-4C9B-4683-8F7F-548608685279}" type="parTrans" cxnId="{8D1B64E3-F00B-472E-8173-832CF7A1F42A}">
      <dgm:prSet/>
      <dgm:spPr/>
      <dgm:t>
        <a:bodyPr/>
        <a:lstStyle/>
        <a:p>
          <a:endParaRPr lang="en-US"/>
        </a:p>
      </dgm:t>
    </dgm:pt>
    <dgm:pt modelId="{BB7AA0A3-AD59-4DD6-BD9B-5772A9A1AF02}" type="sibTrans" cxnId="{8D1B64E3-F00B-472E-8173-832CF7A1F42A}">
      <dgm:prSet/>
      <dgm:spPr/>
      <dgm:t>
        <a:bodyPr/>
        <a:lstStyle/>
        <a:p>
          <a:endParaRPr lang="en-US"/>
        </a:p>
      </dgm:t>
    </dgm:pt>
    <dgm:pt modelId="{191DAB23-7946-49F2-A592-8D4F3828AE95}">
      <dgm:prSet/>
      <dgm:spPr/>
      <dgm:t>
        <a:bodyPr/>
        <a:lstStyle/>
        <a:p>
          <a:r>
            <a:rPr lang="en-US"/>
            <a:t>Ιntent: ask_movie_recommendation</a:t>
          </a:r>
        </a:p>
      </dgm:t>
    </dgm:pt>
    <dgm:pt modelId="{5CF52E7E-9921-43BC-8957-C8985123D959}" type="parTrans" cxnId="{B4C48F90-ED3D-49EB-A58F-ED93D58182D4}">
      <dgm:prSet/>
      <dgm:spPr/>
      <dgm:t>
        <a:bodyPr/>
        <a:lstStyle/>
        <a:p>
          <a:endParaRPr lang="en-US"/>
        </a:p>
      </dgm:t>
    </dgm:pt>
    <dgm:pt modelId="{4B87EB96-B43B-47C2-B7C8-D4D2912A274B}" type="sibTrans" cxnId="{B4C48F90-ED3D-49EB-A58F-ED93D58182D4}">
      <dgm:prSet/>
      <dgm:spPr/>
      <dgm:t>
        <a:bodyPr/>
        <a:lstStyle/>
        <a:p>
          <a:endParaRPr lang="en-US"/>
        </a:p>
      </dgm:t>
    </dgm:pt>
    <dgm:pt modelId="{86097B63-951B-429D-B3EF-8A37291DD9EF}">
      <dgm:prSet/>
      <dgm:spPr/>
      <dgm:t>
        <a:bodyPr/>
        <a:lstStyle/>
        <a:p>
          <a:r>
            <a:rPr lang="en-US"/>
            <a:t>Action</a:t>
          </a:r>
        </a:p>
      </dgm:t>
    </dgm:pt>
    <dgm:pt modelId="{3D696CA8-A33F-4B8D-B577-E06E42378558}" type="parTrans" cxnId="{D42B3140-2B30-4BAF-9DFD-771152873844}">
      <dgm:prSet/>
      <dgm:spPr/>
      <dgm:t>
        <a:bodyPr/>
        <a:lstStyle/>
        <a:p>
          <a:endParaRPr lang="en-US"/>
        </a:p>
      </dgm:t>
    </dgm:pt>
    <dgm:pt modelId="{F3C0A8FC-96E2-499B-89E0-B38029F00AC4}" type="sibTrans" cxnId="{D42B3140-2B30-4BAF-9DFD-771152873844}">
      <dgm:prSet/>
      <dgm:spPr/>
      <dgm:t>
        <a:bodyPr/>
        <a:lstStyle/>
        <a:p>
          <a:endParaRPr lang="en-US"/>
        </a:p>
      </dgm:t>
    </dgm:pt>
    <dgm:pt modelId="{7152A64D-7B75-46AE-AB49-2B4179118852}">
      <dgm:prSet/>
      <dgm:spPr/>
      <dgm:t>
        <a:bodyPr/>
        <a:lstStyle/>
        <a:p>
          <a:r>
            <a:rPr lang="en-US"/>
            <a:t>Action: movie_recommendation_form</a:t>
          </a:r>
        </a:p>
      </dgm:t>
    </dgm:pt>
    <dgm:pt modelId="{8F1880DB-F334-4ED6-B9A7-E12BCF653104}" type="parTrans" cxnId="{CE6540F6-3565-4D6C-AE23-1C5753E6D5A9}">
      <dgm:prSet/>
      <dgm:spPr/>
      <dgm:t>
        <a:bodyPr/>
        <a:lstStyle/>
        <a:p>
          <a:endParaRPr lang="en-US"/>
        </a:p>
      </dgm:t>
    </dgm:pt>
    <dgm:pt modelId="{EE93C2DB-5E3C-42D2-BD96-3B892C718C63}" type="sibTrans" cxnId="{CE6540F6-3565-4D6C-AE23-1C5753E6D5A9}">
      <dgm:prSet/>
      <dgm:spPr/>
      <dgm:t>
        <a:bodyPr/>
        <a:lstStyle/>
        <a:p>
          <a:endParaRPr lang="en-US"/>
        </a:p>
      </dgm:t>
    </dgm:pt>
    <dgm:pt modelId="{AB48F1E7-764C-4C6A-8F1E-537E5895D1FF}">
      <dgm:prSet/>
      <dgm:spPr/>
      <dgm:t>
        <a:bodyPr/>
        <a:lstStyle/>
        <a:p>
          <a:r>
            <a:rPr lang="en-US"/>
            <a:t>Slot</a:t>
          </a:r>
        </a:p>
      </dgm:t>
    </dgm:pt>
    <dgm:pt modelId="{5EC42449-7BAD-48E2-B855-BF9E369E359B}" type="parTrans" cxnId="{681C6B62-0D29-4668-A7D1-3D9AAA4CF105}">
      <dgm:prSet/>
      <dgm:spPr/>
      <dgm:t>
        <a:bodyPr/>
        <a:lstStyle/>
        <a:p>
          <a:endParaRPr lang="en-US"/>
        </a:p>
      </dgm:t>
    </dgm:pt>
    <dgm:pt modelId="{7BAF5BDF-47B1-4910-B4BF-BE27E9C46796}" type="sibTrans" cxnId="{681C6B62-0D29-4668-A7D1-3D9AAA4CF105}">
      <dgm:prSet/>
      <dgm:spPr/>
      <dgm:t>
        <a:bodyPr/>
        <a:lstStyle/>
        <a:p>
          <a:endParaRPr lang="en-US"/>
        </a:p>
      </dgm:t>
    </dgm:pt>
    <dgm:pt modelId="{F48CD849-820F-41FD-A0E9-81B39F99C356}">
      <dgm:prSet/>
      <dgm:spPr/>
      <dgm:t>
        <a:bodyPr/>
        <a:lstStyle/>
        <a:p>
          <a:r>
            <a:rPr lang="en-US"/>
            <a:t>Slot: release_year, movie_genre (e.g., "drama", “2008”)</a:t>
          </a:r>
        </a:p>
      </dgm:t>
    </dgm:pt>
    <dgm:pt modelId="{B7245CA3-C169-41DC-9E21-8F6DE241326B}" type="parTrans" cxnId="{769FA668-84BD-4653-9F5B-3D53DFC75C55}">
      <dgm:prSet/>
      <dgm:spPr/>
      <dgm:t>
        <a:bodyPr/>
        <a:lstStyle/>
        <a:p>
          <a:endParaRPr lang="en-US"/>
        </a:p>
      </dgm:t>
    </dgm:pt>
    <dgm:pt modelId="{927E9BBD-B3AA-46DF-A9D0-236055669FD7}" type="sibTrans" cxnId="{769FA668-84BD-4653-9F5B-3D53DFC75C55}">
      <dgm:prSet/>
      <dgm:spPr/>
      <dgm:t>
        <a:bodyPr/>
        <a:lstStyle/>
        <a:p>
          <a:endParaRPr lang="en-US"/>
        </a:p>
      </dgm:t>
    </dgm:pt>
    <dgm:pt modelId="{7CFD5761-88A2-4080-82C7-E3E050644B1D}">
      <dgm:prSet/>
      <dgm:spPr/>
      <dgm:t>
        <a:bodyPr/>
        <a:lstStyle/>
        <a:p>
          <a:r>
            <a:rPr lang="en-US"/>
            <a:t>Form</a:t>
          </a:r>
        </a:p>
      </dgm:t>
    </dgm:pt>
    <dgm:pt modelId="{0DA2B786-A776-44CC-B1BB-EEE705585A73}" type="parTrans" cxnId="{393DBFC3-80E7-416F-8EDC-3EDEF8005C60}">
      <dgm:prSet/>
      <dgm:spPr/>
      <dgm:t>
        <a:bodyPr/>
        <a:lstStyle/>
        <a:p>
          <a:endParaRPr lang="en-US"/>
        </a:p>
      </dgm:t>
    </dgm:pt>
    <dgm:pt modelId="{46ACA8F9-CDA7-4776-AFCB-677BC030EBE6}" type="sibTrans" cxnId="{393DBFC3-80E7-416F-8EDC-3EDEF8005C60}">
      <dgm:prSet/>
      <dgm:spPr/>
      <dgm:t>
        <a:bodyPr/>
        <a:lstStyle/>
        <a:p>
          <a:endParaRPr lang="en-US"/>
        </a:p>
      </dgm:t>
    </dgm:pt>
    <dgm:pt modelId="{F1C08BB9-3D84-4329-8DC8-1C2CECD2E1ED}">
      <dgm:prSet/>
      <dgm:spPr/>
      <dgm:t>
        <a:bodyPr/>
        <a:lstStyle/>
        <a:p>
          <a:r>
            <a:rPr lang="en-US"/>
            <a:t>Form: movie_recommendation_form captures location details and stores them in the slots</a:t>
          </a:r>
        </a:p>
      </dgm:t>
    </dgm:pt>
    <dgm:pt modelId="{03379B4E-30E3-4560-8EAE-1DC226855BE7}" type="parTrans" cxnId="{D95795DA-D32C-4B35-B426-BAF3E0828F72}">
      <dgm:prSet/>
      <dgm:spPr/>
      <dgm:t>
        <a:bodyPr/>
        <a:lstStyle/>
        <a:p>
          <a:endParaRPr lang="en-US"/>
        </a:p>
      </dgm:t>
    </dgm:pt>
    <dgm:pt modelId="{85FE81EA-DB85-404D-BEED-B167EBD07166}" type="sibTrans" cxnId="{D95795DA-D32C-4B35-B426-BAF3E0828F72}">
      <dgm:prSet/>
      <dgm:spPr/>
      <dgm:t>
        <a:bodyPr/>
        <a:lstStyle/>
        <a:p>
          <a:endParaRPr lang="en-US"/>
        </a:p>
      </dgm:t>
    </dgm:pt>
    <dgm:pt modelId="{3C33D8F5-002F-48C4-AAC2-E8C5B4CF8901}">
      <dgm:prSet/>
      <dgm:spPr/>
      <dgm:t>
        <a:bodyPr/>
        <a:lstStyle/>
        <a:p>
          <a:r>
            <a:rPr lang="en-US"/>
            <a:t>Action</a:t>
          </a:r>
        </a:p>
      </dgm:t>
    </dgm:pt>
    <dgm:pt modelId="{E852B673-0806-4F79-90DB-81F84C6AD4F4}" type="parTrans" cxnId="{E48DDAAB-5CEC-4391-9E76-88DB9AAEE1FD}">
      <dgm:prSet/>
      <dgm:spPr/>
      <dgm:t>
        <a:bodyPr/>
        <a:lstStyle/>
        <a:p>
          <a:endParaRPr lang="en-US"/>
        </a:p>
      </dgm:t>
    </dgm:pt>
    <dgm:pt modelId="{B98564DF-A241-436B-8A10-EFDEC9DE30B7}" type="sibTrans" cxnId="{E48DDAAB-5CEC-4391-9E76-88DB9AAEE1FD}">
      <dgm:prSet/>
      <dgm:spPr/>
      <dgm:t>
        <a:bodyPr/>
        <a:lstStyle/>
        <a:p>
          <a:endParaRPr lang="en-US"/>
        </a:p>
      </dgm:t>
    </dgm:pt>
    <dgm:pt modelId="{2F239046-05E0-4033-89DD-0F66B7B4C6F0}">
      <dgm:prSet/>
      <dgm:spPr/>
      <dgm:t>
        <a:bodyPr/>
        <a:lstStyle/>
        <a:p>
          <a:r>
            <a:rPr lang="en-US"/>
            <a:t>Action: action_recommend_movie</a:t>
          </a:r>
        </a:p>
      </dgm:t>
    </dgm:pt>
    <dgm:pt modelId="{F8C08722-5D8E-4FAB-87C8-1A0454EE2BD6}" type="parTrans" cxnId="{B370836A-91C8-4926-9F1F-6DC0CF9E1C3D}">
      <dgm:prSet/>
      <dgm:spPr/>
      <dgm:t>
        <a:bodyPr/>
        <a:lstStyle/>
        <a:p>
          <a:endParaRPr lang="en-US"/>
        </a:p>
      </dgm:t>
    </dgm:pt>
    <dgm:pt modelId="{80FD5C16-05A0-4FB5-83BE-66E22D4B3D93}" type="sibTrans" cxnId="{B370836A-91C8-4926-9F1F-6DC0CF9E1C3D}">
      <dgm:prSet/>
      <dgm:spPr/>
      <dgm:t>
        <a:bodyPr/>
        <a:lstStyle/>
        <a:p>
          <a:endParaRPr lang="en-US"/>
        </a:p>
      </dgm:t>
    </dgm:pt>
    <dgm:pt modelId="{035205A7-643C-46CE-9879-F6A537B72FAD}" type="pres">
      <dgm:prSet presAssocID="{7AAD781A-CE11-4558-90BE-996345B6674B}" presName="Name0" presStyleCnt="0">
        <dgm:presLayoutVars>
          <dgm:dir/>
          <dgm:animLvl val="lvl"/>
          <dgm:resizeHandles val="exact"/>
        </dgm:presLayoutVars>
      </dgm:prSet>
      <dgm:spPr/>
    </dgm:pt>
    <dgm:pt modelId="{E376BA17-DBC8-45DF-B100-A5CFD3FD33A2}" type="pres">
      <dgm:prSet presAssocID="{27DF05A7-9409-4736-9177-5C391828058F}" presName="linNode" presStyleCnt="0"/>
      <dgm:spPr/>
    </dgm:pt>
    <dgm:pt modelId="{F06470FB-0521-4C09-BE08-1EAFECD6A0FE}" type="pres">
      <dgm:prSet presAssocID="{27DF05A7-9409-4736-9177-5C391828058F}" presName="parentText" presStyleLbl="alignNode1" presStyleIdx="0" presStyleCnt="5">
        <dgm:presLayoutVars>
          <dgm:chMax val="1"/>
          <dgm:bulletEnabled/>
        </dgm:presLayoutVars>
      </dgm:prSet>
      <dgm:spPr/>
    </dgm:pt>
    <dgm:pt modelId="{C3040B36-24CE-431F-9274-8CCCB2C354CC}" type="pres">
      <dgm:prSet presAssocID="{27DF05A7-9409-4736-9177-5C391828058F}" presName="descendantText" presStyleLbl="alignAccFollowNode1" presStyleIdx="0" presStyleCnt="5">
        <dgm:presLayoutVars>
          <dgm:bulletEnabled/>
        </dgm:presLayoutVars>
      </dgm:prSet>
      <dgm:spPr/>
    </dgm:pt>
    <dgm:pt modelId="{6FC87442-48A8-41DB-87DB-7A77E1D23737}" type="pres">
      <dgm:prSet presAssocID="{BB7AA0A3-AD59-4DD6-BD9B-5772A9A1AF02}" presName="sp" presStyleCnt="0"/>
      <dgm:spPr/>
    </dgm:pt>
    <dgm:pt modelId="{8CDA5795-115C-44BA-92D9-CF51CE19655B}" type="pres">
      <dgm:prSet presAssocID="{86097B63-951B-429D-B3EF-8A37291DD9EF}" presName="linNode" presStyleCnt="0"/>
      <dgm:spPr/>
    </dgm:pt>
    <dgm:pt modelId="{ABBB57C2-E28C-42E2-A8E7-9B0A7F966737}" type="pres">
      <dgm:prSet presAssocID="{86097B63-951B-429D-B3EF-8A37291DD9EF}" presName="parentText" presStyleLbl="alignNode1" presStyleIdx="1" presStyleCnt="5">
        <dgm:presLayoutVars>
          <dgm:chMax val="1"/>
          <dgm:bulletEnabled/>
        </dgm:presLayoutVars>
      </dgm:prSet>
      <dgm:spPr/>
    </dgm:pt>
    <dgm:pt modelId="{5EFD4C2B-6D8D-4D68-9BD5-58B7C4190C7F}" type="pres">
      <dgm:prSet presAssocID="{86097B63-951B-429D-B3EF-8A37291DD9EF}" presName="descendantText" presStyleLbl="alignAccFollowNode1" presStyleIdx="1" presStyleCnt="5">
        <dgm:presLayoutVars>
          <dgm:bulletEnabled/>
        </dgm:presLayoutVars>
      </dgm:prSet>
      <dgm:spPr/>
    </dgm:pt>
    <dgm:pt modelId="{56549A67-2C77-452A-8292-C98A5DD4582D}" type="pres">
      <dgm:prSet presAssocID="{F3C0A8FC-96E2-499B-89E0-B38029F00AC4}" presName="sp" presStyleCnt="0"/>
      <dgm:spPr/>
    </dgm:pt>
    <dgm:pt modelId="{E7ABE3E8-4443-4372-8BE6-C3926DF889D5}" type="pres">
      <dgm:prSet presAssocID="{AB48F1E7-764C-4C6A-8F1E-537E5895D1FF}" presName="linNode" presStyleCnt="0"/>
      <dgm:spPr/>
    </dgm:pt>
    <dgm:pt modelId="{0BCE3232-5E65-49B8-86BA-8288F356A26A}" type="pres">
      <dgm:prSet presAssocID="{AB48F1E7-764C-4C6A-8F1E-537E5895D1FF}" presName="parentText" presStyleLbl="alignNode1" presStyleIdx="2" presStyleCnt="5">
        <dgm:presLayoutVars>
          <dgm:chMax val="1"/>
          <dgm:bulletEnabled/>
        </dgm:presLayoutVars>
      </dgm:prSet>
      <dgm:spPr/>
    </dgm:pt>
    <dgm:pt modelId="{B3484636-A29D-4CA7-B3BB-8A8348A04AFF}" type="pres">
      <dgm:prSet presAssocID="{AB48F1E7-764C-4C6A-8F1E-537E5895D1FF}" presName="descendantText" presStyleLbl="alignAccFollowNode1" presStyleIdx="2" presStyleCnt="5">
        <dgm:presLayoutVars>
          <dgm:bulletEnabled/>
        </dgm:presLayoutVars>
      </dgm:prSet>
      <dgm:spPr/>
    </dgm:pt>
    <dgm:pt modelId="{7FD8BF7A-712F-4F70-983E-574E51327616}" type="pres">
      <dgm:prSet presAssocID="{7BAF5BDF-47B1-4910-B4BF-BE27E9C46796}" presName="sp" presStyleCnt="0"/>
      <dgm:spPr/>
    </dgm:pt>
    <dgm:pt modelId="{97392AAB-E285-42E3-9C38-D54257ABFA45}" type="pres">
      <dgm:prSet presAssocID="{7CFD5761-88A2-4080-82C7-E3E050644B1D}" presName="linNode" presStyleCnt="0"/>
      <dgm:spPr/>
    </dgm:pt>
    <dgm:pt modelId="{CD1DB495-10C2-4141-8CE7-2A04C46B70CB}" type="pres">
      <dgm:prSet presAssocID="{7CFD5761-88A2-4080-82C7-E3E050644B1D}" presName="parentText" presStyleLbl="alignNode1" presStyleIdx="3" presStyleCnt="5">
        <dgm:presLayoutVars>
          <dgm:chMax val="1"/>
          <dgm:bulletEnabled/>
        </dgm:presLayoutVars>
      </dgm:prSet>
      <dgm:spPr/>
    </dgm:pt>
    <dgm:pt modelId="{F9EBB31A-68EA-41D4-A8BF-0EF3C1ABBBCF}" type="pres">
      <dgm:prSet presAssocID="{7CFD5761-88A2-4080-82C7-E3E050644B1D}" presName="descendantText" presStyleLbl="alignAccFollowNode1" presStyleIdx="3" presStyleCnt="5">
        <dgm:presLayoutVars>
          <dgm:bulletEnabled/>
        </dgm:presLayoutVars>
      </dgm:prSet>
      <dgm:spPr/>
    </dgm:pt>
    <dgm:pt modelId="{1E4CB0D7-1391-48F8-BF87-F6EAAD39541D}" type="pres">
      <dgm:prSet presAssocID="{46ACA8F9-CDA7-4776-AFCB-677BC030EBE6}" presName="sp" presStyleCnt="0"/>
      <dgm:spPr/>
    </dgm:pt>
    <dgm:pt modelId="{01CBF751-BEBA-456D-ACC9-5844578B1D39}" type="pres">
      <dgm:prSet presAssocID="{3C33D8F5-002F-48C4-AAC2-E8C5B4CF8901}" presName="linNode" presStyleCnt="0"/>
      <dgm:spPr/>
    </dgm:pt>
    <dgm:pt modelId="{018AF583-3A08-440F-A61E-EB15329072AD}" type="pres">
      <dgm:prSet presAssocID="{3C33D8F5-002F-48C4-AAC2-E8C5B4CF8901}" presName="parentText" presStyleLbl="alignNode1" presStyleIdx="4" presStyleCnt="5">
        <dgm:presLayoutVars>
          <dgm:chMax val="1"/>
          <dgm:bulletEnabled/>
        </dgm:presLayoutVars>
      </dgm:prSet>
      <dgm:spPr/>
    </dgm:pt>
    <dgm:pt modelId="{C373C423-EAD7-40AB-A28B-F3FA814D1EE4}" type="pres">
      <dgm:prSet presAssocID="{3C33D8F5-002F-48C4-AAC2-E8C5B4CF8901}" presName="descendantText" presStyleLbl="alignAccFollowNode1" presStyleIdx="4" presStyleCnt="5">
        <dgm:presLayoutVars>
          <dgm:bulletEnabled/>
        </dgm:presLayoutVars>
      </dgm:prSet>
      <dgm:spPr/>
    </dgm:pt>
  </dgm:ptLst>
  <dgm:cxnLst>
    <dgm:cxn modelId="{19ADAF1C-ADBB-4C7C-B557-6BC8A5BB1423}" type="presOf" srcId="{27DF05A7-9409-4736-9177-5C391828058F}" destId="{F06470FB-0521-4C09-BE08-1EAFECD6A0FE}" srcOrd="0" destOrd="0" presId="urn:microsoft.com/office/officeart/2016/7/layout/VerticalSolidActionList"/>
    <dgm:cxn modelId="{C2479B29-2113-4258-968C-8E15CC8DD97E}" type="presOf" srcId="{2F239046-05E0-4033-89DD-0F66B7B4C6F0}" destId="{C373C423-EAD7-40AB-A28B-F3FA814D1EE4}" srcOrd="0" destOrd="0" presId="urn:microsoft.com/office/officeart/2016/7/layout/VerticalSolidActionList"/>
    <dgm:cxn modelId="{C9B83C3D-EE11-4A84-83B5-548F1CC115E5}" type="presOf" srcId="{F48CD849-820F-41FD-A0E9-81B39F99C356}" destId="{B3484636-A29D-4CA7-B3BB-8A8348A04AFF}" srcOrd="0" destOrd="0" presId="urn:microsoft.com/office/officeart/2016/7/layout/VerticalSolidActionList"/>
    <dgm:cxn modelId="{D42B3140-2B30-4BAF-9DFD-771152873844}" srcId="{7AAD781A-CE11-4558-90BE-996345B6674B}" destId="{86097B63-951B-429D-B3EF-8A37291DD9EF}" srcOrd="1" destOrd="0" parTransId="{3D696CA8-A33F-4B8D-B577-E06E42378558}" sibTransId="{F3C0A8FC-96E2-499B-89E0-B38029F00AC4}"/>
    <dgm:cxn modelId="{681C6B62-0D29-4668-A7D1-3D9AAA4CF105}" srcId="{7AAD781A-CE11-4558-90BE-996345B6674B}" destId="{AB48F1E7-764C-4C6A-8F1E-537E5895D1FF}" srcOrd="2" destOrd="0" parTransId="{5EC42449-7BAD-48E2-B855-BF9E369E359B}" sibTransId="{7BAF5BDF-47B1-4910-B4BF-BE27E9C46796}"/>
    <dgm:cxn modelId="{B1B42264-9C92-4CFD-B10B-2A83AEA3841A}" type="presOf" srcId="{191DAB23-7946-49F2-A592-8D4F3828AE95}" destId="{C3040B36-24CE-431F-9274-8CCCB2C354CC}" srcOrd="0" destOrd="0" presId="urn:microsoft.com/office/officeart/2016/7/layout/VerticalSolidActionList"/>
    <dgm:cxn modelId="{40304A45-3920-43C5-B085-E8D87F677A04}" type="presOf" srcId="{3C33D8F5-002F-48C4-AAC2-E8C5B4CF8901}" destId="{018AF583-3A08-440F-A61E-EB15329072AD}" srcOrd="0" destOrd="0" presId="urn:microsoft.com/office/officeart/2016/7/layout/VerticalSolidActionList"/>
    <dgm:cxn modelId="{12E50566-7EBE-4106-A3A7-A8D7514F6D06}" type="presOf" srcId="{7152A64D-7B75-46AE-AB49-2B4179118852}" destId="{5EFD4C2B-6D8D-4D68-9BD5-58B7C4190C7F}" srcOrd="0" destOrd="0" presId="urn:microsoft.com/office/officeart/2016/7/layout/VerticalSolidActionList"/>
    <dgm:cxn modelId="{769FA668-84BD-4653-9F5B-3D53DFC75C55}" srcId="{AB48F1E7-764C-4C6A-8F1E-537E5895D1FF}" destId="{F48CD849-820F-41FD-A0E9-81B39F99C356}" srcOrd="0" destOrd="0" parTransId="{B7245CA3-C169-41DC-9E21-8F6DE241326B}" sibTransId="{927E9BBD-B3AA-46DF-A9D0-236055669FD7}"/>
    <dgm:cxn modelId="{B370836A-91C8-4926-9F1F-6DC0CF9E1C3D}" srcId="{3C33D8F5-002F-48C4-AAC2-E8C5B4CF8901}" destId="{2F239046-05E0-4033-89DD-0F66B7B4C6F0}" srcOrd="0" destOrd="0" parTransId="{F8C08722-5D8E-4FAB-87C8-1A0454EE2BD6}" sibTransId="{80FD5C16-05A0-4FB5-83BE-66E22D4B3D93}"/>
    <dgm:cxn modelId="{C54F8056-80DF-4623-A092-EEE7BE62F9FD}" type="presOf" srcId="{7CFD5761-88A2-4080-82C7-E3E050644B1D}" destId="{CD1DB495-10C2-4141-8CE7-2A04C46B70CB}" srcOrd="0" destOrd="0" presId="urn:microsoft.com/office/officeart/2016/7/layout/VerticalSolidActionList"/>
    <dgm:cxn modelId="{CD7C3458-B7E2-422F-B984-E2EB84C5FD93}" type="presOf" srcId="{86097B63-951B-429D-B3EF-8A37291DD9EF}" destId="{ABBB57C2-E28C-42E2-A8E7-9B0A7F966737}" srcOrd="0" destOrd="0" presId="urn:microsoft.com/office/officeart/2016/7/layout/VerticalSolidActionList"/>
    <dgm:cxn modelId="{B4C48F90-ED3D-49EB-A58F-ED93D58182D4}" srcId="{27DF05A7-9409-4736-9177-5C391828058F}" destId="{191DAB23-7946-49F2-A592-8D4F3828AE95}" srcOrd="0" destOrd="0" parTransId="{5CF52E7E-9921-43BC-8957-C8985123D959}" sibTransId="{4B87EB96-B43B-47C2-B7C8-D4D2912A274B}"/>
    <dgm:cxn modelId="{E48DDAAB-5CEC-4391-9E76-88DB9AAEE1FD}" srcId="{7AAD781A-CE11-4558-90BE-996345B6674B}" destId="{3C33D8F5-002F-48C4-AAC2-E8C5B4CF8901}" srcOrd="4" destOrd="0" parTransId="{E852B673-0806-4F79-90DB-81F84C6AD4F4}" sibTransId="{B98564DF-A241-436B-8A10-EFDEC9DE30B7}"/>
    <dgm:cxn modelId="{6AD9A1AD-77F0-4F46-8C32-D68F3F7B524C}" type="presOf" srcId="{7AAD781A-CE11-4558-90BE-996345B6674B}" destId="{035205A7-643C-46CE-9879-F6A537B72FAD}" srcOrd="0" destOrd="0" presId="urn:microsoft.com/office/officeart/2016/7/layout/VerticalSolidActionList"/>
    <dgm:cxn modelId="{B68870BC-BE51-4852-A84C-E4EF187FB4CC}" type="presOf" srcId="{AB48F1E7-764C-4C6A-8F1E-537E5895D1FF}" destId="{0BCE3232-5E65-49B8-86BA-8288F356A26A}" srcOrd="0" destOrd="0" presId="urn:microsoft.com/office/officeart/2016/7/layout/VerticalSolidActionList"/>
    <dgm:cxn modelId="{393DBFC3-80E7-416F-8EDC-3EDEF8005C60}" srcId="{7AAD781A-CE11-4558-90BE-996345B6674B}" destId="{7CFD5761-88A2-4080-82C7-E3E050644B1D}" srcOrd="3" destOrd="0" parTransId="{0DA2B786-A776-44CC-B1BB-EEE705585A73}" sibTransId="{46ACA8F9-CDA7-4776-AFCB-677BC030EBE6}"/>
    <dgm:cxn modelId="{0E4B16C9-6E83-48C1-A344-D3B1719B2CBF}" type="presOf" srcId="{F1C08BB9-3D84-4329-8DC8-1C2CECD2E1ED}" destId="{F9EBB31A-68EA-41D4-A8BF-0EF3C1ABBBCF}" srcOrd="0" destOrd="0" presId="urn:microsoft.com/office/officeart/2016/7/layout/VerticalSolidActionList"/>
    <dgm:cxn modelId="{D95795DA-D32C-4B35-B426-BAF3E0828F72}" srcId="{7CFD5761-88A2-4080-82C7-E3E050644B1D}" destId="{F1C08BB9-3D84-4329-8DC8-1C2CECD2E1ED}" srcOrd="0" destOrd="0" parTransId="{03379B4E-30E3-4560-8EAE-1DC226855BE7}" sibTransId="{85FE81EA-DB85-404D-BEED-B167EBD07166}"/>
    <dgm:cxn modelId="{8D1B64E3-F00B-472E-8173-832CF7A1F42A}" srcId="{7AAD781A-CE11-4558-90BE-996345B6674B}" destId="{27DF05A7-9409-4736-9177-5C391828058F}" srcOrd="0" destOrd="0" parTransId="{D6E72E4F-4C9B-4683-8F7F-548608685279}" sibTransId="{BB7AA0A3-AD59-4DD6-BD9B-5772A9A1AF02}"/>
    <dgm:cxn modelId="{CE6540F6-3565-4D6C-AE23-1C5753E6D5A9}" srcId="{86097B63-951B-429D-B3EF-8A37291DD9EF}" destId="{7152A64D-7B75-46AE-AB49-2B4179118852}" srcOrd="0" destOrd="0" parTransId="{8F1880DB-F334-4ED6-B9A7-E12BCF653104}" sibTransId="{EE93C2DB-5E3C-42D2-BD96-3B892C718C63}"/>
    <dgm:cxn modelId="{77961E88-A700-41C2-9C60-F14A7FCDA118}" type="presParOf" srcId="{035205A7-643C-46CE-9879-F6A537B72FAD}" destId="{E376BA17-DBC8-45DF-B100-A5CFD3FD33A2}" srcOrd="0" destOrd="0" presId="urn:microsoft.com/office/officeart/2016/7/layout/VerticalSolidActionList"/>
    <dgm:cxn modelId="{AC09BF1C-6C1B-49DC-BFFE-45E71D41859C}" type="presParOf" srcId="{E376BA17-DBC8-45DF-B100-A5CFD3FD33A2}" destId="{F06470FB-0521-4C09-BE08-1EAFECD6A0FE}" srcOrd="0" destOrd="0" presId="urn:microsoft.com/office/officeart/2016/7/layout/VerticalSolidActionList"/>
    <dgm:cxn modelId="{9AC66D74-5363-4004-B42F-77CBCFFFB240}" type="presParOf" srcId="{E376BA17-DBC8-45DF-B100-A5CFD3FD33A2}" destId="{C3040B36-24CE-431F-9274-8CCCB2C354CC}" srcOrd="1" destOrd="0" presId="urn:microsoft.com/office/officeart/2016/7/layout/VerticalSolidActionList"/>
    <dgm:cxn modelId="{A859BBE4-42FB-412D-AB40-0CB259D358A2}" type="presParOf" srcId="{035205A7-643C-46CE-9879-F6A537B72FAD}" destId="{6FC87442-48A8-41DB-87DB-7A77E1D23737}" srcOrd="1" destOrd="0" presId="urn:microsoft.com/office/officeart/2016/7/layout/VerticalSolidActionList"/>
    <dgm:cxn modelId="{9B6748A3-09D4-4071-85CA-CE3470DDDDA1}" type="presParOf" srcId="{035205A7-643C-46CE-9879-F6A537B72FAD}" destId="{8CDA5795-115C-44BA-92D9-CF51CE19655B}" srcOrd="2" destOrd="0" presId="urn:microsoft.com/office/officeart/2016/7/layout/VerticalSolidActionList"/>
    <dgm:cxn modelId="{578AFB2A-02F4-4C23-A338-FDB4FA8E9564}" type="presParOf" srcId="{8CDA5795-115C-44BA-92D9-CF51CE19655B}" destId="{ABBB57C2-E28C-42E2-A8E7-9B0A7F966737}" srcOrd="0" destOrd="0" presId="urn:microsoft.com/office/officeart/2016/7/layout/VerticalSolidActionList"/>
    <dgm:cxn modelId="{D012C796-2EEA-4CF9-9D56-3CA6C1040064}" type="presParOf" srcId="{8CDA5795-115C-44BA-92D9-CF51CE19655B}" destId="{5EFD4C2B-6D8D-4D68-9BD5-58B7C4190C7F}" srcOrd="1" destOrd="0" presId="urn:microsoft.com/office/officeart/2016/7/layout/VerticalSolidActionList"/>
    <dgm:cxn modelId="{20DFBA90-AA75-4E18-89EA-5A765944B41F}" type="presParOf" srcId="{035205A7-643C-46CE-9879-F6A537B72FAD}" destId="{56549A67-2C77-452A-8292-C98A5DD4582D}" srcOrd="3" destOrd="0" presId="urn:microsoft.com/office/officeart/2016/7/layout/VerticalSolidActionList"/>
    <dgm:cxn modelId="{37AF0061-70AB-42EE-92E7-38E74CFCDDCB}" type="presParOf" srcId="{035205A7-643C-46CE-9879-F6A537B72FAD}" destId="{E7ABE3E8-4443-4372-8BE6-C3926DF889D5}" srcOrd="4" destOrd="0" presId="urn:microsoft.com/office/officeart/2016/7/layout/VerticalSolidActionList"/>
    <dgm:cxn modelId="{A01126AF-7006-4216-B316-EB9F35ED7091}" type="presParOf" srcId="{E7ABE3E8-4443-4372-8BE6-C3926DF889D5}" destId="{0BCE3232-5E65-49B8-86BA-8288F356A26A}" srcOrd="0" destOrd="0" presId="urn:microsoft.com/office/officeart/2016/7/layout/VerticalSolidActionList"/>
    <dgm:cxn modelId="{F66EAEC2-2DDE-47D5-BCB1-B0D02547BE0D}" type="presParOf" srcId="{E7ABE3E8-4443-4372-8BE6-C3926DF889D5}" destId="{B3484636-A29D-4CA7-B3BB-8A8348A04AFF}" srcOrd="1" destOrd="0" presId="urn:microsoft.com/office/officeart/2016/7/layout/VerticalSolidActionList"/>
    <dgm:cxn modelId="{A9AA130B-0476-42EC-87D8-65BC4BB03A3C}" type="presParOf" srcId="{035205A7-643C-46CE-9879-F6A537B72FAD}" destId="{7FD8BF7A-712F-4F70-983E-574E51327616}" srcOrd="5" destOrd="0" presId="urn:microsoft.com/office/officeart/2016/7/layout/VerticalSolidActionList"/>
    <dgm:cxn modelId="{7E865DBF-60A3-4DC4-B96F-99558B60D313}" type="presParOf" srcId="{035205A7-643C-46CE-9879-F6A537B72FAD}" destId="{97392AAB-E285-42E3-9C38-D54257ABFA45}" srcOrd="6" destOrd="0" presId="urn:microsoft.com/office/officeart/2016/7/layout/VerticalSolidActionList"/>
    <dgm:cxn modelId="{CE153269-894E-4664-8B8C-38674631CC3E}" type="presParOf" srcId="{97392AAB-E285-42E3-9C38-D54257ABFA45}" destId="{CD1DB495-10C2-4141-8CE7-2A04C46B70CB}" srcOrd="0" destOrd="0" presId="urn:microsoft.com/office/officeart/2016/7/layout/VerticalSolidActionList"/>
    <dgm:cxn modelId="{C42A9D0C-B64B-41E8-A48C-40D1F5D54B4B}" type="presParOf" srcId="{97392AAB-E285-42E3-9C38-D54257ABFA45}" destId="{F9EBB31A-68EA-41D4-A8BF-0EF3C1ABBBCF}" srcOrd="1" destOrd="0" presId="urn:microsoft.com/office/officeart/2016/7/layout/VerticalSolidActionList"/>
    <dgm:cxn modelId="{9AA4FEE3-1766-4EBA-AD6A-58027DB02927}" type="presParOf" srcId="{035205A7-643C-46CE-9879-F6A537B72FAD}" destId="{1E4CB0D7-1391-48F8-BF87-F6EAAD39541D}" srcOrd="7" destOrd="0" presId="urn:microsoft.com/office/officeart/2016/7/layout/VerticalSolidActionList"/>
    <dgm:cxn modelId="{6D216234-9E91-4EE8-8347-1311BEFE8B1B}" type="presParOf" srcId="{035205A7-643C-46CE-9879-F6A537B72FAD}" destId="{01CBF751-BEBA-456D-ACC9-5844578B1D39}" srcOrd="8" destOrd="0" presId="urn:microsoft.com/office/officeart/2016/7/layout/VerticalSolidActionList"/>
    <dgm:cxn modelId="{3E072F90-9CB0-4FCB-9D3A-3D8CEE24B475}" type="presParOf" srcId="{01CBF751-BEBA-456D-ACC9-5844578B1D39}" destId="{018AF583-3A08-440F-A61E-EB15329072AD}" srcOrd="0" destOrd="0" presId="urn:microsoft.com/office/officeart/2016/7/layout/VerticalSolidActionList"/>
    <dgm:cxn modelId="{776091E4-A979-4E54-9F06-187F3034C6D4}" type="presParOf" srcId="{01CBF751-BEBA-456D-ACC9-5844578B1D39}" destId="{C373C423-EAD7-40AB-A28B-F3FA814D1EE4}"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AD781A-CE11-4558-90BE-996345B6674B}"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27DF05A7-9409-4736-9177-5C391828058F}">
      <dgm:prSet/>
      <dgm:spPr/>
      <dgm:t>
        <a:bodyPr/>
        <a:lstStyle/>
        <a:p>
          <a:r>
            <a:rPr lang="en-US"/>
            <a:t>Ask</a:t>
          </a:r>
        </a:p>
      </dgm:t>
    </dgm:pt>
    <dgm:pt modelId="{D6E72E4F-4C9B-4683-8F7F-548608685279}" type="parTrans" cxnId="{8D1B64E3-F00B-472E-8173-832CF7A1F42A}">
      <dgm:prSet/>
      <dgm:spPr/>
      <dgm:t>
        <a:bodyPr/>
        <a:lstStyle/>
        <a:p>
          <a:endParaRPr lang="en-US"/>
        </a:p>
      </dgm:t>
    </dgm:pt>
    <dgm:pt modelId="{BB7AA0A3-AD59-4DD6-BD9B-5772A9A1AF02}" type="sibTrans" cxnId="{8D1B64E3-F00B-472E-8173-832CF7A1F42A}">
      <dgm:prSet/>
      <dgm:spPr/>
      <dgm:t>
        <a:bodyPr/>
        <a:lstStyle/>
        <a:p>
          <a:endParaRPr lang="en-US"/>
        </a:p>
      </dgm:t>
    </dgm:pt>
    <dgm:pt modelId="{191DAB23-7946-49F2-A592-8D4F3828AE95}">
      <dgm:prSet/>
      <dgm:spPr/>
      <dgm:t>
        <a:bodyPr/>
        <a:lstStyle/>
        <a:p>
          <a:r>
            <a:rPr lang="en-US" dirty="0" err="1"/>
            <a:t>Ιntent</a:t>
          </a:r>
          <a:r>
            <a:rPr lang="en-US" dirty="0"/>
            <a:t>: </a:t>
          </a:r>
          <a:r>
            <a:rPr lang="en-US" dirty="0" err="1"/>
            <a:t>ask_series_recommendation</a:t>
          </a:r>
          <a:endParaRPr lang="en-US" dirty="0"/>
        </a:p>
      </dgm:t>
    </dgm:pt>
    <dgm:pt modelId="{5CF52E7E-9921-43BC-8957-C8985123D959}" type="parTrans" cxnId="{B4C48F90-ED3D-49EB-A58F-ED93D58182D4}">
      <dgm:prSet/>
      <dgm:spPr/>
      <dgm:t>
        <a:bodyPr/>
        <a:lstStyle/>
        <a:p>
          <a:endParaRPr lang="en-US"/>
        </a:p>
      </dgm:t>
    </dgm:pt>
    <dgm:pt modelId="{4B87EB96-B43B-47C2-B7C8-D4D2912A274B}" type="sibTrans" cxnId="{B4C48F90-ED3D-49EB-A58F-ED93D58182D4}">
      <dgm:prSet/>
      <dgm:spPr/>
      <dgm:t>
        <a:bodyPr/>
        <a:lstStyle/>
        <a:p>
          <a:endParaRPr lang="en-US"/>
        </a:p>
      </dgm:t>
    </dgm:pt>
    <dgm:pt modelId="{86097B63-951B-429D-B3EF-8A37291DD9EF}">
      <dgm:prSet/>
      <dgm:spPr/>
      <dgm:t>
        <a:bodyPr/>
        <a:lstStyle/>
        <a:p>
          <a:r>
            <a:rPr lang="en-US"/>
            <a:t>Action</a:t>
          </a:r>
        </a:p>
      </dgm:t>
    </dgm:pt>
    <dgm:pt modelId="{3D696CA8-A33F-4B8D-B577-E06E42378558}" type="parTrans" cxnId="{D42B3140-2B30-4BAF-9DFD-771152873844}">
      <dgm:prSet/>
      <dgm:spPr/>
      <dgm:t>
        <a:bodyPr/>
        <a:lstStyle/>
        <a:p>
          <a:endParaRPr lang="en-US"/>
        </a:p>
      </dgm:t>
    </dgm:pt>
    <dgm:pt modelId="{F3C0A8FC-96E2-499B-89E0-B38029F00AC4}" type="sibTrans" cxnId="{D42B3140-2B30-4BAF-9DFD-771152873844}">
      <dgm:prSet/>
      <dgm:spPr/>
      <dgm:t>
        <a:bodyPr/>
        <a:lstStyle/>
        <a:p>
          <a:endParaRPr lang="en-US"/>
        </a:p>
      </dgm:t>
    </dgm:pt>
    <dgm:pt modelId="{7152A64D-7B75-46AE-AB49-2B4179118852}">
      <dgm:prSet/>
      <dgm:spPr/>
      <dgm:t>
        <a:bodyPr/>
        <a:lstStyle/>
        <a:p>
          <a:r>
            <a:rPr lang="en-US" dirty="0"/>
            <a:t>Action: </a:t>
          </a:r>
          <a:r>
            <a:rPr lang="en-US" dirty="0" err="1"/>
            <a:t>series_recommendation_form</a:t>
          </a:r>
          <a:endParaRPr lang="en-US" dirty="0"/>
        </a:p>
      </dgm:t>
    </dgm:pt>
    <dgm:pt modelId="{8F1880DB-F334-4ED6-B9A7-E12BCF653104}" type="parTrans" cxnId="{CE6540F6-3565-4D6C-AE23-1C5753E6D5A9}">
      <dgm:prSet/>
      <dgm:spPr/>
      <dgm:t>
        <a:bodyPr/>
        <a:lstStyle/>
        <a:p>
          <a:endParaRPr lang="en-US"/>
        </a:p>
      </dgm:t>
    </dgm:pt>
    <dgm:pt modelId="{EE93C2DB-5E3C-42D2-BD96-3B892C718C63}" type="sibTrans" cxnId="{CE6540F6-3565-4D6C-AE23-1C5753E6D5A9}">
      <dgm:prSet/>
      <dgm:spPr/>
      <dgm:t>
        <a:bodyPr/>
        <a:lstStyle/>
        <a:p>
          <a:endParaRPr lang="en-US"/>
        </a:p>
      </dgm:t>
    </dgm:pt>
    <dgm:pt modelId="{AB48F1E7-764C-4C6A-8F1E-537E5895D1FF}">
      <dgm:prSet/>
      <dgm:spPr/>
      <dgm:t>
        <a:bodyPr/>
        <a:lstStyle/>
        <a:p>
          <a:r>
            <a:rPr lang="en-US"/>
            <a:t>Slot</a:t>
          </a:r>
        </a:p>
      </dgm:t>
    </dgm:pt>
    <dgm:pt modelId="{5EC42449-7BAD-48E2-B855-BF9E369E359B}" type="parTrans" cxnId="{681C6B62-0D29-4668-A7D1-3D9AAA4CF105}">
      <dgm:prSet/>
      <dgm:spPr/>
      <dgm:t>
        <a:bodyPr/>
        <a:lstStyle/>
        <a:p>
          <a:endParaRPr lang="en-US"/>
        </a:p>
      </dgm:t>
    </dgm:pt>
    <dgm:pt modelId="{7BAF5BDF-47B1-4910-B4BF-BE27E9C46796}" type="sibTrans" cxnId="{681C6B62-0D29-4668-A7D1-3D9AAA4CF105}">
      <dgm:prSet/>
      <dgm:spPr/>
      <dgm:t>
        <a:bodyPr/>
        <a:lstStyle/>
        <a:p>
          <a:endParaRPr lang="en-US"/>
        </a:p>
      </dgm:t>
    </dgm:pt>
    <dgm:pt modelId="{F48CD849-820F-41FD-A0E9-81B39F99C356}">
      <dgm:prSet/>
      <dgm:spPr/>
      <dgm:t>
        <a:bodyPr/>
        <a:lstStyle/>
        <a:p>
          <a:r>
            <a:rPr lang="en-US"/>
            <a:t>Slot: release_year, movie_genre (e.g., "drama", “2008”)</a:t>
          </a:r>
        </a:p>
      </dgm:t>
    </dgm:pt>
    <dgm:pt modelId="{B7245CA3-C169-41DC-9E21-8F6DE241326B}" type="parTrans" cxnId="{769FA668-84BD-4653-9F5B-3D53DFC75C55}">
      <dgm:prSet/>
      <dgm:spPr/>
      <dgm:t>
        <a:bodyPr/>
        <a:lstStyle/>
        <a:p>
          <a:endParaRPr lang="en-US"/>
        </a:p>
      </dgm:t>
    </dgm:pt>
    <dgm:pt modelId="{927E9BBD-B3AA-46DF-A9D0-236055669FD7}" type="sibTrans" cxnId="{769FA668-84BD-4653-9F5B-3D53DFC75C55}">
      <dgm:prSet/>
      <dgm:spPr/>
      <dgm:t>
        <a:bodyPr/>
        <a:lstStyle/>
        <a:p>
          <a:endParaRPr lang="en-US"/>
        </a:p>
      </dgm:t>
    </dgm:pt>
    <dgm:pt modelId="{7CFD5761-88A2-4080-82C7-E3E050644B1D}">
      <dgm:prSet/>
      <dgm:spPr/>
      <dgm:t>
        <a:bodyPr/>
        <a:lstStyle/>
        <a:p>
          <a:r>
            <a:rPr lang="en-US"/>
            <a:t>Form</a:t>
          </a:r>
        </a:p>
      </dgm:t>
    </dgm:pt>
    <dgm:pt modelId="{0DA2B786-A776-44CC-B1BB-EEE705585A73}" type="parTrans" cxnId="{393DBFC3-80E7-416F-8EDC-3EDEF8005C60}">
      <dgm:prSet/>
      <dgm:spPr/>
      <dgm:t>
        <a:bodyPr/>
        <a:lstStyle/>
        <a:p>
          <a:endParaRPr lang="en-US"/>
        </a:p>
      </dgm:t>
    </dgm:pt>
    <dgm:pt modelId="{46ACA8F9-CDA7-4776-AFCB-677BC030EBE6}" type="sibTrans" cxnId="{393DBFC3-80E7-416F-8EDC-3EDEF8005C60}">
      <dgm:prSet/>
      <dgm:spPr/>
      <dgm:t>
        <a:bodyPr/>
        <a:lstStyle/>
        <a:p>
          <a:endParaRPr lang="en-US"/>
        </a:p>
      </dgm:t>
    </dgm:pt>
    <dgm:pt modelId="{F1C08BB9-3D84-4329-8DC8-1C2CECD2E1ED}">
      <dgm:prSet/>
      <dgm:spPr/>
      <dgm:t>
        <a:bodyPr/>
        <a:lstStyle/>
        <a:p>
          <a:r>
            <a:rPr lang="en-US" dirty="0"/>
            <a:t>Form: </a:t>
          </a:r>
          <a:r>
            <a:rPr lang="en-US" dirty="0" err="1"/>
            <a:t>series_recommendation_form</a:t>
          </a:r>
          <a:r>
            <a:rPr lang="en-US" dirty="0"/>
            <a:t> captures location details and stores them in the slots</a:t>
          </a:r>
        </a:p>
      </dgm:t>
    </dgm:pt>
    <dgm:pt modelId="{03379B4E-30E3-4560-8EAE-1DC226855BE7}" type="parTrans" cxnId="{D95795DA-D32C-4B35-B426-BAF3E0828F72}">
      <dgm:prSet/>
      <dgm:spPr/>
      <dgm:t>
        <a:bodyPr/>
        <a:lstStyle/>
        <a:p>
          <a:endParaRPr lang="en-US"/>
        </a:p>
      </dgm:t>
    </dgm:pt>
    <dgm:pt modelId="{85FE81EA-DB85-404D-BEED-B167EBD07166}" type="sibTrans" cxnId="{D95795DA-D32C-4B35-B426-BAF3E0828F72}">
      <dgm:prSet/>
      <dgm:spPr/>
      <dgm:t>
        <a:bodyPr/>
        <a:lstStyle/>
        <a:p>
          <a:endParaRPr lang="en-US"/>
        </a:p>
      </dgm:t>
    </dgm:pt>
    <dgm:pt modelId="{3C33D8F5-002F-48C4-AAC2-E8C5B4CF8901}">
      <dgm:prSet/>
      <dgm:spPr/>
      <dgm:t>
        <a:bodyPr/>
        <a:lstStyle/>
        <a:p>
          <a:r>
            <a:rPr lang="en-US"/>
            <a:t>Action</a:t>
          </a:r>
        </a:p>
      </dgm:t>
    </dgm:pt>
    <dgm:pt modelId="{E852B673-0806-4F79-90DB-81F84C6AD4F4}" type="parTrans" cxnId="{E48DDAAB-5CEC-4391-9E76-88DB9AAEE1FD}">
      <dgm:prSet/>
      <dgm:spPr/>
      <dgm:t>
        <a:bodyPr/>
        <a:lstStyle/>
        <a:p>
          <a:endParaRPr lang="en-US"/>
        </a:p>
      </dgm:t>
    </dgm:pt>
    <dgm:pt modelId="{B98564DF-A241-436B-8A10-EFDEC9DE30B7}" type="sibTrans" cxnId="{E48DDAAB-5CEC-4391-9E76-88DB9AAEE1FD}">
      <dgm:prSet/>
      <dgm:spPr/>
      <dgm:t>
        <a:bodyPr/>
        <a:lstStyle/>
        <a:p>
          <a:endParaRPr lang="en-US"/>
        </a:p>
      </dgm:t>
    </dgm:pt>
    <dgm:pt modelId="{2F239046-05E0-4033-89DD-0F66B7B4C6F0}">
      <dgm:prSet/>
      <dgm:spPr/>
      <dgm:t>
        <a:bodyPr/>
        <a:lstStyle/>
        <a:p>
          <a:r>
            <a:rPr lang="en-US" dirty="0"/>
            <a:t>Action: </a:t>
          </a:r>
          <a:r>
            <a:rPr lang="en-US" dirty="0" err="1"/>
            <a:t>action_recommend_series</a:t>
          </a:r>
          <a:endParaRPr lang="en-US" dirty="0"/>
        </a:p>
      </dgm:t>
    </dgm:pt>
    <dgm:pt modelId="{F8C08722-5D8E-4FAB-87C8-1A0454EE2BD6}" type="parTrans" cxnId="{B370836A-91C8-4926-9F1F-6DC0CF9E1C3D}">
      <dgm:prSet/>
      <dgm:spPr/>
      <dgm:t>
        <a:bodyPr/>
        <a:lstStyle/>
        <a:p>
          <a:endParaRPr lang="en-US"/>
        </a:p>
      </dgm:t>
    </dgm:pt>
    <dgm:pt modelId="{80FD5C16-05A0-4FB5-83BE-66E22D4B3D93}" type="sibTrans" cxnId="{B370836A-91C8-4926-9F1F-6DC0CF9E1C3D}">
      <dgm:prSet/>
      <dgm:spPr/>
      <dgm:t>
        <a:bodyPr/>
        <a:lstStyle/>
        <a:p>
          <a:endParaRPr lang="en-US"/>
        </a:p>
      </dgm:t>
    </dgm:pt>
    <dgm:pt modelId="{035205A7-643C-46CE-9879-F6A537B72FAD}" type="pres">
      <dgm:prSet presAssocID="{7AAD781A-CE11-4558-90BE-996345B6674B}" presName="Name0" presStyleCnt="0">
        <dgm:presLayoutVars>
          <dgm:dir/>
          <dgm:animLvl val="lvl"/>
          <dgm:resizeHandles val="exact"/>
        </dgm:presLayoutVars>
      </dgm:prSet>
      <dgm:spPr/>
    </dgm:pt>
    <dgm:pt modelId="{E376BA17-DBC8-45DF-B100-A5CFD3FD33A2}" type="pres">
      <dgm:prSet presAssocID="{27DF05A7-9409-4736-9177-5C391828058F}" presName="linNode" presStyleCnt="0"/>
      <dgm:spPr/>
    </dgm:pt>
    <dgm:pt modelId="{F06470FB-0521-4C09-BE08-1EAFECD6A0FE}" type="pres">
      <dgm:prSet presAssocID="{27DF05A7-9409-4736-9177-5C391828058F}" presName="parentText" presStyleLbl="alignNode1" presStyleIdx="0" presStyleCnt="5">
        <dgm:presLayoutVars>
          <dgm:chMax val="1"/>
          <dgm:bulletEnabled/>
        </dgm:presLayoutVars>
      </dgm:prSet>
      <dgm:spPr/>
    </dgm:pt>
    <dgm:pt modelId="{C3040B36-24CE-431F-9274-8CCCB2C354CC}" type="pres">
      <dgm:prSet presAssocID="{27DF05A7-9409-4736-9177-5C391828058F}" presName="descendantText" presStyleLbl="alignAccFollowNode1" presStyleIdx="0" presStyleCnt="5">
        <dgm:presLayoutVars>
          <dgm:bulletEnabled/>
        </dgm:presLayoutVars>
      </dgm:prSet>
      <dgm:spPr/>
    </dgm:pt>
    <dgm:pt modelId="{6FC87442-48A8-41DB-87DB-7A77E1D23737}" type="pres">
      <dgm:prSet presAssocID="{BB7AA0A3-AD59-4DD6-BD9B-5772A9A1AF02}" presName="sp" presStyleCnt="0"/>
      <dgm:spPr/>
    </dgm:pt>
    <dgm:pt modelId="{8CDA5795-115C-44BA-92D9-CF51CE19655B}" type="pres">
      <dgm:prSet presAssocID="{86097B63-951B-429D-B3EF-8A37291DD9EF}" presName="linNode" presStyleCnt="0"/>
      <dgm:spPr/>
    </dgm:pt>
    <dgm:pt modelId="{ABBB57C2-E28C-42E2-A8E7-9B0A7F966737}" type="pres">
      <dgm:prSet presAssocID="{86097B63-951B-429D-B3EF-8A37291DD9EF}" presName="parentText" presStyleLbl="alignNode1" presStyleIdx="1" presStyleCnt="5">
        <dgm:presLayoutVars>
          <dgm:chMax val="1"/>
          <dgm:bulletEnabled/>
        </dgm:presLayoutVars>
      </dgm:prSet>
      <dgm:spPr/>
    </dgm:pt>
    <dgm:pt modelId="{5EFD4C2B-6D8D-4D68-9BD5-58B7C4190C7F}" type="pres">
      <dgm:prSet presAssocID="{86097B63-951B-429D-B3EF-8A37291DD9EF}" presName="descendantText" presStyleLbl="alignAccFollowNode1" presStyleIdx="1" presStyleCnt="5">
        <dgm:presLayoutVars>
          <dgm:bulletEnabled/>
        </dgm:presLayoutVars>
      </dgm:prSet>
      <dgm:spPr/>
    </dgm:pt>
    <dgm:pt modelId="{56549A67-2C77-452A-8292-C98A5DD4582D}" type="pres">
      <dgm:prSet presAssocID="{F3C0A8FC-96E2-499B-89E0-B38029F00AC4}" presName="sp" presStyleCnt="0"/>
      <dgm:spPr/>
    </dgm:pt>
    <dgm:pt modelId="{E7ABE3E8-4443-4372-8BE6-C3926DF889D5}" type="pres">
      <dgm:prSet presAssocID="{AB48F1E7-764C-4C6A-8F1E-537E5895D1FF}" presName="linNode" presStyleCnt="0"/>
      <dgm:spPr/>
    </dgm:pt>
    <dgm:pt modelId="{0BCE3232-5E65-49B8-86BA-8288F356A26A}" type="pres">
      <dgm:prSet presAssocID="{AB48F1E7-764C-4C6A-8F1E-537E5895D1FF}" presName="parentText" presStyleLbl="alignNode1" presStyleIdx="2" presStyleCnt="5">
        <dgm:presLayoutVars>
          <dgm:chMax val="1"/>
          <dgm:bulletEnabled/>
        </dgm:presLayoutVars>
      </dgm:prSet>
      <dgm:spPr/>
    </dgm:pt>
    <dgm:pt modelId="{B3484636-A29D-4CA7-B3BB-8A8348A04AFF}" type="pres">
      <dgm:prSet presAssocID="{AB48F1E7-764C-4C6A-8F1E-537E5895D1FF}" presName="descendantText" presStyleLbl="alignAccFollowNode1" presStyleIdx="2" presStyleCnt="5">
        <dgm:presLayoutVars>
          <dgm:bulletEnabled/>
        </dgm:presLayoutVars>
      </dgm:prSet>
      <dgm:spPr/>
    </dgm:pt>
    <dgm:pt modelId="{7FD8BF7A-712F-4F70-983E-574E51327616}" type="pres">
      <dgm:prSet presAssocID="{7BAF5BDF-47B1-4910-B4BF-BE27E9C46796}" presName="sp" presStyleCnt="0"/>
      <dgm:spPr/>
    </dgm:pt>
    <dgm:pt modelId="{97392AAB-E285-42E3-9C38-D54257ABFA45}" type="pres">
      <dgm:prSet presAssocID="{7CFD5761-88A2-4080-82C7-E3E050644B1D}" presName="linNode" presStyleCnt="0"/>
      <dgm:spPr/>
    </dgm:pt>
    <dgm:pt modelId="{CD1DB495-10C2-4141-8CE7-2A04C46B70CB}" type="pres">
      <dgm:prSet presAssocID="{7CFD5761-88A2-4080-82C7-E3E050644B1D}" presName="parentText" presStyleLbl="alignNode1" presStyleIdx="3" presStyleCnt="5">
        <dgm:presLayoutVars>
          <dgm:chMax val="1"/>
          <dgm:bulletEnabled/>
        </dgm:presLayoutVars>
      </dgm:prSet>
      <dgm:spPr/>
    </dgm:pt>
    <dgm:pt modelId="{F9EBB31A-68EA-41D4-A8BF-0EF3C1ABBBCF}" type="pres">
      <dgm:prSet presAssocID="{7CFD5761-88A2-4080-82C7-E3E050644B1D}" presName="descendantText" presStyleLbl="alignAccFollowNode1" presStyleIdx="3" presStyleCnt="5">
        <dgm:presLayoutVars>
          <dgm:bulletEnabled/>
        </dgm:presLayoutVars>
      </dgm:prSet>
      <dgm:spPr/>
    </dgm:pt>
    <dgm:pt modelId="{1E4CB0D7-1391-48F8-BF87-F6EAAD39541D}" type="pres">
      <dgm:prSet presAssocID="{46ACA8F9-CDA7-4776-AFCB-677BC030EBE6}" presName="sp" presStyleCnt="0"/>
      <dgm:spPr/>
    </dgm:pt>
    <dgm:pt modelId="{01CBF751-BEBA-456D-ACC9-5844578B1D39}" type="pres">
      <dgm:prSet presAssocID="{3C33D8F5-002F-48C4-AAC2-E8C5B4CF8901}" presName="linNode" presStyleCnt="0"/>
      <dgm:spPr/>
    </dgm:pt>
    <dgm:pt modelId="{018AF583-3A08-440F-A61E-EB15329072AD}" type="pres">
      <dgm:prSet presAssocID="{3C33D8F5-002F-48C4-AAC2-E8C5B4CF8901}" presName="parentText" presStyleLbl="alignNode1" presStyleIdx="4" presStyleCnt="5">
        <dgm:presLayoutVars>
          <dgm:chMax val="1"/>
          <dgm:bulletEnabled/>
        </dgm:presLayoutVars>
      </dgm:prSet>
      <dgm:spPr/>
    </dgm:pt>
    <dgm:pt modelId="{C373C423-EAD7-40AB-A28B-F3FA814D1EE4}" type="pres">
      <dgm:prSet presAssocID="{3C33D8F5-002F-48C4-AAC2-E8C5B4CF8901}" presName="descendantText" presStyleLbl="alignAccFollowNode1" presStyleIdx="4" presStyleCnt="5">
        <dgm:presLayoutVars>
          <dgm:bulletEnabled/>
        </dgm:presLayoutVars>
      </dgm:prSet>
      <dgm:spPr/>
    </dgm:pt>
  </dgm:ptLst>
  <dgm:cxnLst>
    <dgm:cxn modelId="{19ADAF1C-ADBB-4C7C-B557-6BC8A5BB1423}" type="presOf" srcId="{27DF05A7-9409-4736-9177-5C391828058F}" destId="{F06470FB-0521-4C09-BE08-1EAFECD6A0FE}" srcOrd="0" destOrd="0" presId="urn:microsoft.com/office/officeart/2016/7/layout/VerticalSolidActionList"/>
    <dgm:cxn modelId="{C2479B29-2113-4258-968C-8E15CC8DD97E}" type="presOf" srcId="{2F239046-05E0-4033-89DD-0F66B7B4C6F0}" destId="{C373C423-EAD7-40AB-A28B-F3FA814D1EE4}" srcOrd="0" destOrd="0" presId="urn:microsoft.com/office/officeart/2016/7/layout/VerticalSolidActionList"/>
    <dgm:cxn modelId="{C9B83C3D-EE11-4A84-83B5-548F1CC115E5}" type="presOf" srcId="{F48CD849-820F-41FD-A0E9-81B39F99C356}" destId="{B3484636-A29D-4CA7-B3BB-8A8348A04AFF}" srcOrd="0" destOrd="0" presId="urn:microsoft.com/office/officeart/2016/7/layout/VerticalSolidActionList"/>
    <dgm:cxn modelId="{D42B3140-2B30-4BAF-9DFD-771152873844}" srcId="{7AAD781A-CE11-4558-90BE-996345B6674B}" destId="{86097B63-951B-429D-B3EF-8A37291DD9EF}" srcOrd="1" destOrd="0" parTransId="{3D696CA8-A33F-4B8D-B577-E06E42378558}" sibTransId="{F3C0A8FC-96E2-499B-89E0-B38029F00AC4}"/>
    <dgm:cxn modelId="{681C6B62-0D29-4668-A7D1-3D9AAA4CF105}" srcId="{7AAD781A-CE11-4558-90BE-996345B6674B}" destId="{AB48F1E7-764C-4C6A-8F1E-537E5895D1FF}" srcOrd="2" destOrd="0" parTransId="{5EC42449-7BAD-48E2-B855-BF9E369E359B}" sibTransId="{7BAF5BDF-47B1-4910-B4BF-BE27E9C46796}"/>
    <dgm:cxn modelId="{B1B42264-9C92-4CFD-B10B-2A83AEA3841A}" type="presOf" srcId="{191DAB23-7946-49F2-A592-8D4F3828AE95}" destId="{C3040B36-24CE-431F-9274-8CCCB2C354CC}" srcOrd="0" destOrd="0" presId="urn:microsoft.com/office/officeart/2016/7/layout/VerticalSolidActionList"/>
    <dgm:cxn modelId="{40304A45-3920-43C5-B085-E8D87F677A04}" type="presOf" srcId="{3C33D8F5-002F-48C4-AAC2-E8C5B4CF8901}" destId="{018AF583-3A08-440F-A61E-EB15329072AD}" srcOrd="0" destOrd="0" presId="urn:microsoft.com/office/officeart/2016/7/layout/VerticalSolidActionList"/>
    <dgm:cxn modelId="{12E50566-7EBE-4106-A3A7-A8D7514F6D06}" type="presOf" srcId="{7152A64D-7B75-46AE-AB49-2B4179118852}" destId="{5EFD4C2B-6D8D-4D68-9BD5-58B7C4190C7F}" srcOrd="0" destOrd="0" presId="urn:microsoft.com/office/officeart/2016/7/layout/VerticalSolidActionList"/>
    <dgm:cxn modelId="{769FA668-84BD-4653-9F5B-3D53DFC75C55}" srcId="{AB48F1E7-764C-4C6A-8F1E-537E5895D1FF}" destId="{F48CD849-820F-41FD-A0E9-81B39F99C356}" srcOrd="0" destOrd="0" parTransId="{B7245CA3-C169-41DC-9E21-8F6DE241326B}" sibTransId="{927E9BBD-B3AA-46DF-A9D0-236055669FD7}"/>
    <dgm:cxn modelId="{B370836A-91C8-4926-9F1F-6DC0CF9E1C3D}" srcId="{3C33D8F5-002F-48C4-AAC2-E8C5B4CF8901}" destId="{2F239046-05E0-4033-89DD-0F66B7B4C6F0}" srcOrd="0" destOrd="0" parTransId="{F8C08722-5D8E-4FAB-87C8-1A0454EE2BD6}" sibTransId="{80FD5C16-05A0-4FB5-83BE-66E22D4B3D93}"/>
    <dgm:cxn modelId="{C54F8056-80DF-4623-A092-EEE7BE62F9FD}" type="presOf" srcId="{7CFD5761-88A2-4080-82C7-E3E050644B1D}" destId="{CD1DB495-10C2-4141-8CE7-2A04C46B70CB}" srcOrd="0" destOrd="0" presId="urn:microsoft.com/office/officeart/2016/7/layout/VerticalSolidActionList"/>
    <dgm:cxn modelId="{CD7C3458-B7E2-422F-B984-E2EB84C5FD93}" type="presOf" srcId="{86097B63-951B-429D-B3EF-8A37291DD9EF}" destId="{ABBB57C2-E28C-42E2-A8E7-9B0A7F966737}" srcOrd="0" destOrd="0" presId="urn:microsoft.com/office/officeart/2016/7/layout/VerticalSolidActionList"/>
    <dgm:cxn modelId="{B4C48F90-ED3D-49EB-A58F-ED93D58182D4}" srcId="{27DF05A7-9409-4736-9177-5C391828058F}" destId="{191DAB23-7946-49F2-A592-8D4F3828AE95}" srcOrd="0" destOrd="0" parTransId="{5CF52E7E-9921-43BC-8957-C8985123D959}" sibTransId="{4B87EB96-B43B-47C2-B7C8-D4D2912A274B}"/>
    <dgm:cxn modelId="{E48DDAAB-5CEC-4391-9E76-88DB9AAEE1FD}" srcId="{7AAD781A-CE11-4558-90BE-996345B6674B}" destId="{3C33D8F5-002F-48C4-AAC2-E8C5B4CF8901}" srcOrd="4" destOrd="0" parTransId="{E852B673-0806-4F79-90DB-81F84C6AD4F4}" sibTransId="{B98564DF-A241-436B-8A10-EFDEC9DE30B7}"/>
    <dgm:cxn modelId="{6AD9A1AD-77F0-4F46-8C32-D68F3F7B524C}" type="presOf" srcId="{7AAD781A-CE11-4558-90BE-996345B6674B}" destId="{035205A7-643C-46CE-9879-F6A537B72FAD}" srcOrd="0" destOrd="0" presId="urn:microsoft.com/office/officeart/2016/7/layout/VerticalSolidActionList"/>
    <dgm:cxn modelId="{B68870BC-BE51-4852-A84C-E4EF187FB4CC}" type="presOf" srcId="{AB48F1E7-764C-4C6A-8F1E-537E5895D1FF}" destId="{0BCE3232-5E65-49B8-86BA-8288F356A26A}" srcOrd="0" destOrd="0" presId="urn:microsoft.com/office/officeart/2016/7/layout/VerticalSolidActionList"/>
    <dgm:cxn modelId="{393DBFC3-80E7-416F-8EDC-3EDEF8005C60}" srcId="{7AAD781A-CE11-4558-90BE-996345B6674B}" destId="{7CFD5761-88A2-4080-82C7-E3E050644B1D}" srcOrd="3" destOrd="0" parTransId="{0DA2B786-A776-44CC-B1BB-EEE705585A73}" sibTransId="{46ACA8F9-CDA7-4776-AFCB-677BC030EBE6}"/>
    <dgm:cxn modelId="{0E4B16C9-6E83-48C1-A344-D3B1719B2CBF}" type="presOf" srcId="{F1C08BB9-3D84-4329-8DC8-1C2CECD2E1ED}" destId="{F9EBB31A-68EA-41D4-A8BF-0EF3C1ABBBCF}" srcOrd="0" destOrd="0" presId="urn:microsoft.com/office/officeart/2016/7/layout/VerticalSolidActionList"/>
    <dgm:cxn modelId="{D95795DA-D32C-4B35-B426-BAF3E0828F72}" srcId="{7CFD5761-88A2-4080-82C7-E3E050644B1D}" destId="{F1C08BB9-3D84-4329-8DC8-1C2CECD2E1ED}" srcOrd="0" destOrd="0" parTransId="{03379B4E-30E3-4560-8EAE-1DC226855BE7}" sibTransId="{85FE81EA-DB85-404D-BEED-B167EBD07166}"/>
    <dgm:cxn modelId="{8D1B64E3-F00B-472E-8173-832CF7A1F42A}" srcId="{7AAD781A-CE11-4558-90BE-996345B6674B}" destId="{27DF05A7-9409-4736-9177-5C391828058F}" srcOrd="0" destOrd="0" parTransId="{D6E72E4F-4C9B-4683-8F7F-548608685279}" sibTransId="{BB7AA0A3-AD59-4DD6-BD9B-5772A9A1AF02}"/>
    <dgm:cxn modelId="{CE6540F6-3565-4D6C-AE23-1C5753E6D5A9}" srcId="{86097B63-951B-429D-B3EF-8A37291DD9EF}" destId="{7152A64D-7B75-46AE-AB49-2B4179118852}" srcOrd="0" destOrd="0" parTransId="{8F1880DB-F334-4ED6-B9A7-E12BCF653104}" sibTransId="{EE93C2DB-5E3C-42D2-BD96-3B892C718C63}"/>
    <dgm:cxn modelId="{77961E88-A700-41C2-9C60-F14A7FCDA118}" type="presParOf" srcId="{035205A7-643C-46CE-9879-F6A537B72FAD}" destId="{E376BA17-DBC8-45DF-B100-A5CFD3FD33A2}" srcOrd="0" destOrd="0" presId="urn:microsoft.com/office/officeart/2016/7/layout/VerticalSolidActionList"/>
    <dgm:cxn modelId="{AC09BF1C-6C1B-49DC-BFFE-45E71D41859C}" type="presParOf" srcId="{E376BA17-DBC8-45DF-B100-A5CFD3FD33A2}" destId="{F06470FB-0521-4C09-BE08-1EAFECD6A0FE}" srcOrd="0" destOrd="0" presId="urn:microsoft.com/office/officeart/2016/7/layout/VerticalSolidActionList"/>
    <dgm:cxn modelId="{9AC66D74-5363-4004-B42F-77CBCFFFB240}" type="presParOf" srcId="{E376BA17-DBC8-45DF-B100-A5CFD3FD33A2}" destId="{C3040B36-24CE-431F-9274-8CCCB2C354CC}" srcOrd="1" destOrd="0" presId="urn:microsoft.com/office/officeart/2016/7/layout/VerticalSolidActionList"/>
    <dgm:cxn modelId="{A859BBE4-42FB-412D-AB40-0CB259D358A2}" type="presParOf" srcId="{035205A7-643C-46CE-9879-F6A537B72FAD}" destId="{6FC87442-48A8-41DB-87DB-7A77E1D23737}" srcOrd="1" destOrd="0" presId="urn:microsoft.com/office/officeart/2016/7/layout/VerticalSolidActionList"/>
    <dgm:cxn modelId="{9B6748A3-09D4-4071-85CA-CE3470DDDDA1}" type="presParOf" srcId="{035205A7-643C-46CE-9879-F6A537B72FAD}" destId="{8CDA5795-115C-44BA-92D9-CF51CE19655B}" srcOrd="2" destOrd="0" presId="urn:microsoft.com/office/officeart/2016/7/layout/VerticalSolidActionList"/>
    <dgm:cxn modelId="{578AFB2A-02F4-4C23-A338-FDB4FA8E9564}" type="presParOf" srcId="{8CDA5795-115C-44BA-92D9-CF51CE19655B}" destId="{ABBB57C2-E28C-42E2-A8E7-9B0A7F966737}" srcOrd="0" destOrd="0" presId="urn:microsoft.com/office/officeart/2016/7/layout/VerticalSolidActionList"/>
    <dgm:cxn modelId="{D012C796-2EEA-4CF9-9D56-3CA6C1040064}" type="presParOf" srcId="{8CDA5795-115C-44BA-92D9-CF51CE19655B}" destId="{5EFD4C2B-6D8D-4D68-9BD5-58B7C4190C7F}" srcOrd="1" destOrd="0" presId="urn:microsoft.com/office/officeart/2016/7/layout/VerticalSolidActionList"/>
    <dgm:cxn modelId="{20DFBA90-AA75-4E18-89EA-5A765944B41F}" type="presParOf" srcId="{035205A7-643C-46CE-9879-F6A537B72FAD}" destId="{56549A67-2C77-452A-8292-C98A5DD4582D}" srcOrd="3" destOrd="0" presId="urn:microsoft.com/office/officeart/2016/7/layout/VerticalSolidActionList"/>
    <dgm:cxn modelId="{37AF0061-70AB-42EE-92E7-38E74CFCDDCB}" type="presParOf" srcId="{035205A7-643C-46CE-9879-F6A537B72FAD}" destId="{E7ABE3E8-4443-4372-8BE6-C3926DF889D5}" srcOrd="4" destOrd="0" presId="urn:microsoft.com/office/officeart/2016/7/layout/VerticalSolidActionList"/>
    <dgm:cxn modelId="{A01126AF-7006-4216-B316-EB9F35ED7091}" type="presParOf" srcId="{E7ABE3E8-4443-4372-8BE6-C3926DF889D5}" destId="{0BCE3232-5E65-49B8-86BA-8288F356A26A}" srcOrd="0" destOrd="0" presId="urn:microsoft.com/office/officeart/2016/7/layout/VerticalSolidActionList"/>
    <dgm:cxn modelId="{F66EAEC2-2DDE-47D5-BCB1-B0D02547BE0D}" type="presParOf" srcId="{E7ABE3E8-4443-4372-8BE6-C3926DF889D5}" destId="{B3484636-A29D-4CA7-B3BB-8A8348A04AFF}" srcOrd="1" destOrd="0" presId="urn:microsoft.com/office/officeart/2016/7/layout/VerticalSolidActionList"/>
    <dgm:cxn modelId="{A9AA130B-0476-42EC-87D8-65BC4BB03A3C}" type="presParOf" srcId="{035205A7-643C-46CE-9879-F6A537B72FAD}" destId="{7FD8BF7A-712F-4F70-983E-574E51327616}" srcOrd="5" destOrd="0" presId="urn:microsoft.com/office/officeart/2016/7/layout/VerticalSolidActionList"/>
    <dgm:cxn modelId="{7E865DBF-60A3-4DC4-B96F-99558B60D313}" type="presParOf" srcId="{035205A7-643C-46CE-9879-F6A537B72FAD}" destId="{97392AAB-E285-42E3-9C38-D54257ABFA45}" srcOrd="6" destOrd="0" presId="urn:microsoft.com/office/officeart/2016/7/layout/VerticalSolidActionList"/>
    <dgm:cxn modelId="{CE153269-894E-4664-8B8C-38674631CC3E}" type="presParOf" srcId="{97392AAB-E285-42E3-9C38-D54257ABFA45}" destId="{CD1DB495-10C2-4141-8CE7-2A04C46B70CB}" srcOrd="0" destOrd="0" presId="urn:microsoft.com/office/officeart/2016/7/layout/VerticalSolidActionList"/>
    <dgm:cxn modelId="{C42A9D0C-B64B-41E8-A48C-40D1F5D54B4B}" type="presParOf" srcId="{97392AAB-E285-42E3-9C38-D54257ABFA45}" destId="{F9EBB31A-68EA-41D4-A8BF-0EF3C1ABBBCF}" srcOrd="1" destOrd="0" presId="urn:microsoft.com/office/officeart/2016/7/layout/VerticalSolidActionList"/>
    <dgm:cxn modelId="{9AA4FEE3-1766-4EBA-AD6A-58027DB02927}" type="presParOf" srcId="{035205A7-643C-46CE-9879-F6A537B72FAD}" destId="{1E4CB0D7-1391-48F8-BF87-F6EAAD39541D}" srcOrd="7" destOrd="0" presId="urn:microsoft.com/office/officeart/2016/7/layout/VerticalSolidActionList"/>
    <dgm:cxn modelId="{6D216234-9E91-4EE8-8347-1311BEFE8B1B}" type="presParOf" srcId="{035205A7-643C-46CE-9879-F6A537B72FAD}" destId="{01CBF751-BEBA-456D-ACC9-5844578B1D39}" srcOrd="8" destOrd="0" presId="urn:microsoft.com/office/officeart/2016/7/layout/VerticalSolidActionList"/>
    <dgm:cxn modelId="{3E072F90-9CB0-4FCB-9D3A-3D8CEE24B475}" type="presParOf" srcId="{01CBF751-BEBA-456D-ACC9-5844578B1D39}" destId="{018AF583-3A08-440F-A61E-EB15329072AD}" srcOrd="0" destOrd="0" presId="urn:microsoft.com/office/officeart/2016/7/layout/VerticalSolidActionList"/>
    <dgm:cxn modelId="{776091E4-A979-4E54-9F06-187F3034C6D4}" type="presParOf" srcId="{01CBF751-BEBA-456D-ACC9-5844578B1D39}" destId="{C373C423-EAD7-40AB-A28B-F3FA814D1EE4}"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7FF44F-012A-475C-AB31-B3DC9350A0D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9F07D8B-A3D1-4219-932C-CB28A5794890}">
      <dgm:prSet/>
      <dgm:spPr/>
      <dgm:t>
        <a:bodyPr/>
        <a:lstStyle/>
        <a:p>
          <a:r>
            <a:rPr lang="en-US"/>
            <a:t>RulePolicy for Rule-Based Interactions</a:t>
          </a:r>
        </a:p>
      </dgm:t>
    </dgm:pt>
    <dgm:pt modelId="{5DD4BC48-85DA-46BE-B378-886BA4941F1D}" type="parTrans" cxnId="{36D3319A-AE2B-4F8F-A7DE-1F87509C4FB7}">
      <dgm:prSet/>
      <dgm:spPr/>
      <dgm:t>
        <a:bodyPr/>
        <a:lstStyle/>
        <a:p>
          <a:endParaRPr lang="en-US"/>
        </a:p>
      </dgm:t>
    </dgm:pt>
    <dgm:pt modelId="{8CBB57F9-55A5-4461-BEDF-54AFD49BAED3}" type="sibTrans" cxnId="{36D3319A-AE2B-4F8F-A7DE-1F87509C4FB7}">
      <dgm:prSet/>
      <dgm:spPr/>
      <dgm:t>
        <a:bodyPr/>
        <a:lstStyle/>
        <a:p>
          <a:endParaRPr lang="en-US"/>
        </a:p>
      </dgm:t>
    </dgm:pt>
    <dgm:pt modelId="{609E5736-CA84-4E81-8FD5-29F6015313E2}">
      <dgm:prSet/>
      <dgm:spPr/>
      <dgm:t>
        <a:bodyPr/>
        <a:lstStyle/>
        <a:p>
          <a:r>
            <a:rPr lang="en-US"/>
            <a:t>Handles activating forms</a:t>
          </a:r>
        </a:p>
      </dgm:t>
    </dgm:pt>
    <dgm:pt modelId="{F5C1299D-01FB-45D5-8D32-27402B932FE2}" type="parTrans" cxnId="{C5783BD8-044A-411B-B1DF-A8ABD0E43606}">
      <dgm:prSet/>
      <dgm:spPr/>
      <dgm:t>
        <a:bodyPr/>
        <a:lstStyle/>
        <a:p>
          <a:endParaRPr lang="en-US"/>
        </a:p>
      </dgm:t>
    </dgm:pt>
    <dgm:pt modelId="{2F4AC85B-2932-45EA-BE81-CA3CA9142C55}" type="sibTrans" cxnId="{C5783BD8-044A-411B-B1DF-A8ABD0E43606}">
      <dgm:prSet/>
      <dgm:spPr/>
      <dgm:t>
        <a:bodyPr/>
        <a:lstStyle/>
        <a:p>
          <a:endParaRPr lang="en-US"/>
        </a:p>
      </dgm:t>
    </dgm:pt>
    <dgm:pt modelId="{8E300561-0A30-475F-AA7A-CD4F27322AEF}">
      <dgm:prSet/>
      <dgm:spPr/>
      <dgm:t>
        <a:bodyPr/>
        <a:lstStyle/>
        <a:p>
          <a:r>
            <a:rPr lang="en-US"/>
            <a:t>Guides structured flows</a:t>
          </a:r>
        </a:p>
      </dgm:t>
    </dgm:pt>
    <dgm:pt modelId="{0F965689-0A50-48C9-BE59-8CB5DFC4E8FE}" type="parTrans" cxnId="{67FFBA1B-468B-4746-99C2-30FA1FA790C2}">
      <dgm:prSet/>
      <dgm:spPr/>
      <dgm:t>
        <a:bodyPr/>
        <a:lstStyle/>
        <a:p>
          <a:endParaRPr lang="en-US"/>
        </a:p>
      </dgm:t>
    </dgm:pt>
    <dgm:pt modelId="{61A79B17-679C-4687-94BE-88E84FBDE735}" type="sibTrans" cxnId="{67FFBA1B-468B-4746-99C2-30FA1FA790C2}">
      <dgm:prSet/>
      <dgm:spPr/>
      <dgm:t>
        <a:bodyPr/>
        <a:lstStyle/>
        <a:p>
          <a:endParaRPr lang="en-US"/>
        </a:p>
      </dgm:t>
    </dgm:pt>
    <dgm:pt modelId="{969E0C8F-AAB1-41FB-B4AF-5B7838087F3F}">
      <dgm:prSet/>
      <dgm:spPr/>
      <dgm:t>
        <a:bodyPr/>
        <a:lstStyle/>
        <a:p>
          <a:r>
            <a:rPr lang="en-US"/>
            <a:t>Ensures predictable behavior in straightforward scenarios</a:t>
          </a:r>
        </a:p>
      </dgm:t>
    </dgm:pt>
    <dgm:pt modelId="{B9F0ED1C-AF1A-44EB-A868-93688ED543D1}" type="parTrans" cxnId="{9EA47259-78FD-4F6C-A920-BCDBD4C0846E}">
      <dgm:prSet/>
      <dgm:spPr/>
      <dgm:t>
        <a:bodyPr/>
        <a:lstStyle/>
        <a:p>
          <a:endParaRPr lang="en-US"/>
        </a:p>
      </dgm:t>
    </dgm:pt>
    <dgm:pt modelId="{1A67B34B-05D6-4B83-9260-F5B74B669D6B}" type="sibTrans" cxnId="{9EA47259-78FD-4F6C-A920-BCDBD4C0846E}">
      <dgm:prSet/>
      <dgm:spPr/>
      <dgm:t>
        <a:bodyPr/>
        <a:lstStyle/>
        <a:p>
          <a:endParaRPr lang="en-US"/>
        </a:p>
      </dgm:t>
    </dgm:pt>
    <dgm:pt modelId="{BC45ED70-EC8A-44A0-BE05-75682BE5817D}">
      <dgm:prSet/>
      <dgm:spPr/>
      <dgm:t>
        <a:bodyPr/>
        <a:lstStyle/>
        <a:p>
          <a:r>
            <a:rPr lang="en-US"/>
            <a:t>MemoizationPolicy for Consistent Responses</a:t>
          </a:r>
        </a:p>
      </dgm:t>
    </dgm:pt>
    <dgm:pt modelId="{DDB7E002-93C4-4D2A-9215-6FEEF7EF46D6}" type="parTrans" cxnId="{DD95132A-5A78-4B5D-8B35-E5C83B0B1BCC}">
      <dgm:prSet/>
      <dgm:spPr/>
      <dgm:t>
        <a:bodyPr/>
        <a:lstStyle/>
        <a:p>
          <a:endParaRPr lang="en-US"/>
        </a:p>
      </dgm:t>
    </dgm:pt>
    <dgm:pt modelId="{0AF872E0-6512-4361-B96B-0509D9A38AA9}" type="sibTrans" cxnId="{DD95132A-5A78-4B5D-8B35-E5C83B0B1BCC}">
      <dgm:prSet/>
      <dgm:spPr/>
      <dgm:t>
        <a:bodyPr/>
        <a:lstStyle/>
        <a:p>
          <a:endParaRPr lang="en-US"/>
        </a:p>
      </dgm:t>
    </dgm:pt>
    <dgm:pt modelId="{495E3A2C-4B7E-4321-B797-57D813538AB9}">
      <dgm:prSet/>
      <dgm:spPr/>
      <dgm:t>
        <a:bodyPr/>
        <a:lstStyle/>
        <a:p>
          <a:r>
            <a:rPr lang="en-US"/>
            <a:t>Remembers exact conversation patterns from training stories</a:t>
          </a:r>
        </a:p>
      </dgm:t>
    </dgm:pt>
    <dgm:pt modelId="{D47E1769-3346-4065-BE09-916C399FFE5E}" type="parTrans" cxnId="{FBD54E6C-2161-439E-96AA-C2496553A76D}">
      <dgm:prSet/>
      <dgm:spPr/>
      <dgm:t>
        <a:bodyPr/>
        <a:lstStyle/>
        <a:p>
          <a:endParaRPr lang="en-US"/>
        </a:p>
      </dgm:t>
    </dgm:pt>
    <dgm:pt modelId="{F69D295B-9B6C-4F79-B146-6E02AD3E37CF}" type="sibTrans" cxnId="{FBD54E6C-2161-439E-96AA-C2496553A76D}">
      <dgm:prSet/>
      <dgm:spPr/>
      <dgm:t>
        <a:bodyPr/>
        <a:lstStyle/>
        <a:p>
          <a:endParaRPr lang="en-US"/>
        </a:p>
      </dgm:t>
    </dgm:pt>
    <dgm:pt modelId="{7A93119B-39A1-4DE6-A108-4A90DC83A70B}">
      <dgm:prSet/>
      <dgm:spPr/>
      <dgm:t>
        <a:bodyPr/>
        <a:lstStyle/>
        <a:p>
          <a:r>
            <a:rPr lang="en-US"/>
            <a:t>Applies patterns to ensure consistency</a:t>
          </a:r>
        </a:p>
      </dgm:t>
    </dgm:pt>
    <dgm:pt modelId="{13BDD317-FF9B-47A2-9734-7F13B7DD1E1D}" type="parTrans" cxnId="{31A8400D-72FE-474C-ADE3-5707EF6EAAC2}">
      <dgm:prSet/>
      <dgm:spPr/>
      <dgm:t>
        <a:bodyPr/>
        <a:lstStyle/>
        <a:p>
          <a:endParaRPr lang="en-US"/>
        </a:p>
      </dgm:t>
    </dgm:pt>
    <dgm:pt modelId="{CB4FDFB7-8FAE-4070-AB3B-48825F186ED0}" type="sibTrans" cxnId="{31A8400D-72FE-474C-ADE3-5707EF6EAAC2}">
      <dgm:prSet/>
      <dgm:spPr/>
      <dgm:t>
        <a:bodyPr/>
        <a:lstStyle/>
        <a:p>
          <a:endParaRPr lang="en-US"/>
        </a:p>
      </dgm:t>
    </dgm:pt>
    <dgm:pt modelId="{E18B7680-8C86-401D-9EEA-23899E6386F2}">
      <dgm:prSet/>
      <dgm:spPr/>
      <dgm:t>
        <a:bodyPr/>
        <a:lstStyle/>
        <a:p>
          <a:r>
            <a:rPr lang="en-US"/>
            <a:t>Matches previously seen conversation paths</a:t>
          </a:r>
        </a:p>
      </dgm:t>
    </dgm:pt>
    <dgm:pt modelId="{273F685C-693D-4EDC-9DE0-D8920DBC44DF}" type="parTrans" cxnId="{67EF5B72-E3C1-4AD0-B5B3-1407D7D7B7F5}">
      <dgm:prSet/>
      <dgm:spPr/>
      <dgm:t>
        <a:bodyPr/>
        <a:lstStyle/>
        <a:p>
          <a:endParaRPr lang="en-US"/>
        </a:p>
      </dgm:t>
    </dgm:pt>
    <dgm:pt modelId="{6C88C684-9379-4690-823E-6516C1F11B0A}" type="sibTrans" cxnId="{67EF5B72-E3C1-4AD0-B5B3-1407D7D7B7F5}">
      <dgm:prSet/>
      <dgm:spPr/>
      <dgm:t>
        <a:bodyPr/>
        <a:lstStyle/>
        <a:p>
          <a:endParaRPr lang="en-US"/>
        </a:p>
      </dgm:t>
    </dgm:pt>
    <dgm:pt modelId="{98D98F15-D0C7-4D2C-8734-CCD75057C4AA}">
      <dgm:prSet/>
      <dgm:spPr/>
      <dgm:t>
        <a:bodyPr/>
        <a:lstStyle/>
        <a:p>
          <a:r>
            <a:rPr lang="en-US"/>
            <a:t>TEDPolicy for Flexibility</a:t>
          </a:r>
        </a:p>
      </dgm:t>
    </dgm:pt>
    <dgm:pt modelId="{8B51C2D3-3BF3-4F8D-8E23-364BEEF2ABCB}" type="parTrans" cxnId="{FEE12483-DB08-4CC1-974B-8FD37DD9B260}">
      <dgm:prSet/>
      <dgm:spPr/>
      <dgm:t>
        <a:bodyPr/>
        <a:lstStyle/>
        <a:p>
          <a:endParaRPr lang="en-US"/>
        </a:p>
      </dgm:t>
    </dgm:pt>
    <dgm:pt modelId="{49F8B433-4161-4ECC-8658-1F5A6E837645}" type="sibTrans" cxnId="{FEE12483-DB08-4CC1-974B-8FD37DD9B260}">
      <dgm:prSet/>
      <dgm:spPr/>
      <dgm:t>
        <a:bodyPr/>
        <a:lstStyle/>
        <a:p>
          <a:endParaRPr lang="en-US"/>
        </a:p>
      </dgm:t>
    </dgm:pt>
    <dgm:pt modelId="{1FD0FBB4-3A0E-4129-A488-022648ECCA1C}">
      <dgm:prSet/>
      <dgm:spPr/>
      <dgm:t>
        <a:bodyPr/>
        <a:lstStyle/>
        <a:p>
          <a:r>
            <a:rPr lang="en-US"/>
            <a:t>Uses machine learning to predict next action</a:t>
          </a:r>
        </a:p>
      </dgm:t>
    </dgm:pt>
    <dgm:pt modelId="{1C53CB9C-0E34-4380-BBE4-32402A5B69D0}" type="parTrans" cxnId="{2B5B328D-EFE9-4004-9204-D712B8063E50}">
      <dgm:prSet/>
      <dgm:spPr/>
      <dgm:t>
        <a:bodyPr/>
        <a:lstStyle/>
        <a:p>
          <a:endParaRPr lang="en-US"/>
        </a:p>
      </dgm:t>
    </dgm:pt>
    <dgm:pt modelId="{333428FE-3AF0-4401-8063-F9C5F284B532}" type="sibTrans" cxnId="{2B5B328D-EFE9-4004-9204-D712B8063E50}">
      <dgm:prSet/>
      <dgm:spPr/>
      <dgm:t>
        <a:bodyPr/>
        <a:lstStyle/>
        <a:p>
          <a:endParaRPr lang="en-US"/>
        </a:p>
      </dgm:t>
    </dgm:pt>
    <dgm:pt modelId="{831A19FD-DF8F-4CCF-A2E4-F068AD3BE29F}">
      <dgm:prSet/>
      <dgm:spPr/>
      <dgm:t>
        <a:bodyPr/>
        <a:lstStyle/>
        <a:p>
          <a:r>
            <a:rPr lang="en-US"/>
            <a:t>Considers last five conversation turns</a:t>
          </a:r>
        </a:p>
      </dgm:t>
    </dgm:pt>
    <dgm:pt modelId="{1C778287-5D83-4906-96FE-A49D798961D9}" type="parTrans" cxnId="{B3BD2519-908E-40E2-A250-D8712019C4BC}">
      <dgm:prSet/>
      <dgm:spPr/>
      <dgm:t>
        <a:bodyPr/>
        <a:lstStyle/>
        <a:p>
          <a:endParaRPr lang="en-US"/>
        </a:p>
      </dgm:t>
    </dgm:pt>
    <dgm:pt modelId="{6EB9B90B-DA60-49BA-85C4-15472F889071}" type="sibTrans" cxnId="{B3BD2519-908E-40E2-A250-D8712019C4BC}">
      <dgm:prSet/>
      <dgm:spPr/>
      <dgm:t>
        <a:bodyPr/>
        <a:lstStyle/>
        <a:p>
          <a:endParaRPr lang="en-US"/>
        </a:p>
      </dgm:t>
    </dgm:pt>
    <dgm:pt modelId="{821D4321-BE56-427A-83EC-A6E7969AC236}">
      <dgm:prSet/>
      <dgm:spPr/>
      <dgm:t>
        <a:bodyPr/>
        <a:lstStyle/>
        <a:p>
          <a:r>
            <a:rPr lang="en-US"/>
            <a:t>Trained over 100 epochs</a:t>
          </a:r>
        </a:p>
      </dgm:t>
    </dgm:pt>
    <dgm:pt modelId="{68872F63-F912-4D4D-82E1-F171FEC308A1}" type="parTrans" cxnId="{0B795692-CBB9-4A3F-BF72-7FBDC7121B3A}">
      <dgm:prSet/>
      <dgm:spPr/>
      <dgm:t>
        <a:bodyPr/>
        <a:lstStyle/>
        <a:p>
          <a:endParaRPr lang="en-US"/>
        </a:p>
      </dgm:t>
    </dgm:pt>
    <dgm:pt modelId="{36B3CA40-7539-4A82-B4F7-9ED88DDCC744}" type="sibTrans" cxnId="{0B795692-CBB9-4A3F-BF72-7FBDC7121B3A}">
      <dgm:prSet/>
      <dgm:spPr/>
      <dgm:t>
        <a:bodyPr/>
        <a:lstStyle/>
        <a:p>
          <a:endParaRPr lang="en-US"/>
        </a:p>
      </dgm:t>
    </dgm:pt>
    <dgm:pt modelId="{61ABB90D-6063-45BD-8843-1E697408127F}" type="pres">
      <dgm:prSet presAssocID="{217FF44F-012A-475C-AB31-B3DC9350A0DB}" presName="linear" presStyleCnt="0">
        <dgm:presLayoutVars>
          <dgm:dir/>
          <dgm:animLvl val="lvl"/>
          <dgm:resizeHandles val="exact"/>
        </dgm:presLayoutVars>
      </dgm:prSet>
      <dgm:spPr/>
    </dgm:pt>
    <dgm:pt modelId="{58E9365F-79FE-4809-AF84-46287BD78386}" type="pres">
      <dgm:prSet presAssocID="{79F07D8B-A3D1-4219-932C-CB28A5794890}" presName="parentLin" presStyleCnt="0"/>
      <dgm:spPr/>
    </dgm:pt>
    <dgm:pt modelId="{B9679D19-3F47-44E5-A488-E1A925896B83}" type="pres">
      <dgm:prSet presAssocID="{79F07D8B-A3D1-4219-932C-CB28A5794890}" presName="parentLeftMargin" presStyleLbl="node1" presStyleIdx="0" presStyleCnt="3"/>
      <dgm:spPr/>
    </dgm:pt>
    <dgm:pt modelId="{22E60CB0-1C19-4F62-A092-DD6986DE79F5}" type="pres">
      <dgm:prSet presAssocID="{79F07D8B-A3D1-4219-932C-CB28A5794890}" presName="parentText" presStyleLbl="node1" presStyleIdx="0" presStyleCnt="3">
        <dgm:presLayoutVars>
          <dgm:chMax val="0"/>
          <dgm:bulletEnabled val="1"/>
        </dgm:presLayoutVars>
      </dgm:prSet>
      <dgm:spPr/>
    </dgm:pt>
    <dgm:pt modelId="{7781DD34-7168-498C-A091-5D87D87CB819}" type="pres">
      <dgm:prSet presAssocID="{79F07D8B-A3D1-4219-932C-CB28A5794890}" presName="negativeSpace" presStyleCnt="0"/>
      <dgm:spPr/>
    </dgm:pt>
    <dgm:pt modelId="{BC4DBABD-CF10-4BE6-B5A9-534E27F490E6}" type="pres">
      <dgm:prSet presAssocID="{79F07D8B-A3D1-4219-932C-CB28A5794890}" presName="childText" presStyleLbl="conFgAcc1" presStyleIdx="0" presStyleCnt="3">
        <dgm:presLayoutVars>
          <dgm:bulletEnabled val="1"/>
        </dgm:presLayoutVars>
      </dgm:prSet>
      <dgm:spPr/>
    </dgm:pt>
    <dgm:pt modelId="{6180268E-0647-4A5E-B087-52F9B5A2E323}" type="pres">
      <dgm:prSet presAssocID="{8CBB57F9-55A5-4461-BEDF-54AFD49BAED3}" presName="spaceBetweenRectangles" presStyleCnt="0"/>
      <dgm:spPr/>
    </dgm:pt>
    <dgm:pt modelId="{EFCFC07D-A21F-46FD-8749-824E2228C68A}" type="pres">
      <dgm:prSet presAssocID="{BC45ED70-EC8A-44A0-BE05-75682BE5817D}" presName="parentLin" presStyleCnt="0"/>
      <dgm:spPr/>
    </dgm:pt>
    <dgm:pt modelId="{4E0E6F78-C7D8-46D3-8DCF-F0009F1B4424}" type="pres">
      <dgm:prSet presAssocID="{BC45ED70-EC8A-44A0-BE05-75682BE5817D}" presName="parentLeftMargin" presStyleLbl="node1" presStyleIdx="0" presStyleCnt="3"/>
      <dgm:spPr/>
    </dgm:pt>
    <dgm:pt modelId="{6D3A3082-4702-40D6-814A-B548511E5440}" type="pres">
      <dgm:prSet presAssocID="{BC45ED70-EC8A-44A0-BE05-75682BE5817D}" presName="parentText" presStyleLbl="node1" presStyleIdx="1" presStyleCnt="3">
        <dgm:presLayoutVars>
          <dgm:chMax val="0"/>
          <dgm:bulletEnabled val="1"/>
        </dgm:presLayoutVars>
      </dgm:prSet>
      <dgm:spPr/>
    </dgm:pt>
    <dgm:pt modelId="{E41DCD41-BFD5-46F7-BE61-C9D6A01D5818}" type="pres">
      <dgm:prSet presAssocID="{BC45ED70-EC8A-44A0-BE05-75682BE5817D}" presName="negativeSpace" presStyleCnt="0"/>
      <dgm:spPr/>
    </dgm:pt>
    <dgm:pt modelId="{42EE0516-3276-4D33-9D90-177B71FF9AA9}" type="pres">
      <dgm:prSet presAssocID="{BC45ED70-EC8A-44A0-BE05-75682BE5817D}" presName="childText" presStyleLbl="conFgAcc1" presStyleIdx="1" presStyleCnt="3">
        <dgm:presLayoutVars>
          <dgm:bulletEnabled val="1"/>
        </dgm:presLayoutVars>
      </dgm:prSet>
      <dgm:spPr/>
    </dgm:pt>
    <dgm:pt modelId="{BE238EEC-54D0-4F73-B0FC-DB97D7C00E82}" type="pres">
      <dgm:prSet presAssocID="{0AF872E0-6512-4361-B96B-0509D9A38AA9}" presName="spaceBetweenRectangles" presStyleCnt="0"/>
      <dgm:spPr/>
    </dgm:pt>
    <dgm:pt modelId="{67874983-DB3A-4610-B284-BA2B1548AC08}" type="pres">
      <dgm:prSet presAssocID="{98D98F15-D0C7-4D2C-8734-CCD75057C4AA}" presName="parentLin" presStyleCnt="0"/>
      <dgm:spPr/>
    </dgm:pt>
    <dgm:pt modelId="{5EB57E97-DA0D-4BE5-B46A-931D68300C34}" type="pres">
      <dgm:prSet presAssocID="{98D98F15-D0C7-4D2C-8734-CCD75057C4AA}" presName="parentLeftMargin" presStyleLbl="node1" presStyleIdx="1" presStyleCnt="3"/>
      <dgm:spPr/>
    </dgm:pt>
    <dgm:pt modelId="{EB9D279A-48E5-4D51-9CEE-2EC00285BF3F}" type="pres">
      <dgm:prSet presAssocID="{98D98F15-D0C7-4D2C-8734-CCD75057C4AA}" presName="parentText" presStyleLbl="node1" presStyleIdx="2" presStyleCnt="3">
        <dgm:presLayoutVars>
          <dgm:chMax val="0"/>
          <dgm:bulletEnabled val="1"/>
        </dgm:presLayoutVars>
      </dgm:prSet>
      <dgm:spPr/>
    </dgm:pt>
    <dgm:pt modelId="{2216354B-D59C-4DD2-94C5-841F800A544E}" type="pres">
      <dgm:prSet presAssocID="{98D98F15-D0C7-4D2C-8734-CCD75057C4AA}" presName="negativeSpace" presStyleCnt="0"/>
      <dgm:spPr/>
    </dgm:pt>
    <dgm:pt modelId="{455383F8-252D-46B2-B5C9-4358DA10A2C5}" type="pres">
      <dgm:prSet presAssocID="{98D98F15-D0C7-4D2C-8734-CCD75057C4AA}" presName="childText" presStyleLbl="conFgAcc1" presStyleIdx="2" presStyleCnt="3">
        <dgm:presLayoutVars>
          <dgm:bulletEnabled val="1"/>
        </dgm:presLayoutVars>
      </dgm:prSet>
      <dgm:spPr/>
    </dgm:pt>
  </dgm:ptLst>
  <dgm:cxnLst>
    <dgm:cxn modelId="{3A378F02-FC85-421E-A2A6-16F7548FC111}" type="presOf" srcId="{79F07D8B-A3D1-4219-932C-CB28A5794890}" destId="{22E60CB0-1C19-4F62-A092-DD6986DE79F5}" srcOrd="1" destOrd="0" presId="urn:microsoft.com/office/officeart/2005/8/layout/list1"/>
    <dgm:cxn modelId="{31A8400D-72FE-474C-ADE3-5707EF6EAAC2}" srcId="{BC45ED70-EC8A-44A0-BE05-75682BE5817D}" destId="{7A93119B-39A1-4DE6-A108-4A90DC83A70B}" srcOrd="1" destOrd="0" parTransId="{13BDD317-FF9B-47A2-9734-7F13B7DD1E1D}" sibTransId="{CB4FDFB7-8FAE-4070-AB3B-48825F186ED0}"/>
    <dgm:cxn modelId="{5B70660D-753F-4175-A216-F0881E4BFC18}" type="presOf" srcId="{821D4321-BE56-427A-83EC-A6E7969AC236}" destId="{455383F8-252D-46B2-B5C9-4358DA10A2C5}" srcOrd="0" destOrd="2" presId="urn:microsoft.com/office/officeart/2005/8/layout/list1"/>
    <dgm:cxn modelId="{F5E6CA14-BBC2-4338-A844-878E51C986C4}" type="presOf" srcId="{8E300561-0A30-475F-AA7A-CD4F27322AEF}" destId="{BC4DBABD-CF10-4BE6-B5A9-534E27F490E6}" srcOrd="0" destOrd="1" presId="urn:microsoft.com/office/officeart/2005/8/layout/list1"/>
    <dgm:cxn modelId="{B3BD2519-908E-40E2-A250-D8712019C4BC}" srcId="{98D98F15-D0C7-4D2C-8734-CCD75057C4AA}" destId="{831A19FD-DF8F-4CCF-A2E4-F068AD3BE29F}" srcOrd="1" destOrd="0" parTransId="{1C778287-5D83-4906-96FE-A49D798961D9}" sibTransId="{6EB9B90B-DA60-49BA-85C4-15472F889071}"/>
    <dgm:cxn modelId="{67FFBA1B-468B-4746-99C2-30FA1FA790C2}" srcId="{79F07D8B-A3D1-4219-932C-CB28A5794890}" destId="{8E300561-0A30-475F-AA7A-CD4F27322AEF}" srcOrd="1" destOrd="0" parTransId="{0F965689-0A50-48C9-BE59-8CB5DFC4E8FE}" sibTransId="{61A79B17-679C-4687-94BE-88E84FBDE735}"/>
    <dgm:cxn modelId="{6B8B621D-DCA2-49EB-A424-1435316F101C}" type="presOf" srcId="{98D98F15-D0C7-4D2C-8734-CCD75057C4AA}" destId="{5EB57E97-DA0D-4BE5-B46A-931D68300C34}" srcOrd="0" destOrd="0" presId="urn:microsoft.com/office/officeart/2005/8/layout/list1"/>
    <dgm:cxn modelId="{DD95132A-5A78-4B5D-8B35-E5C83B0B1BCC}" srcId="{217FF44F-012A-475C-AB31-B3DC9350A0DB}" destId="{BC45ED70-EC8A-44A0-BE05-75682BE5817D}" srcOrd="1" destOrd="0" parTransId="{DDB7E002-93C4-4D2A-9215-6FEEF7EF46D6}" sibTransId="{0AF872E0-6512-4361-B96B-0509D9A38AA9}"/>
    <dgm:cxn modelId="{E7A9C133-97E3-4C8E-9420-9C7E0F63C9C7}" type="presOf" srcId="{495E3A2C-4B7E-4321-B797-57D813538AB9}" destId="{42EE0516-3276-4D33-9D90-177B71FF9AA9}" srcOrd="0" destOrd="0" presId="urn:microsoft.com/office/officeart/2005/8/layout/list1"/>
    <dgm:cxn modelId="{CAAABA5F-B888-4568-A1C3-524EB1899CEC}" type="presOf" srcId="{79F07D8B-A3D1-4219-932C-CB28A5794890}" destId="{B9679D19-3F47-44E5-A488-E1A925896B83}" srcOrd="0" destOrd="0" presId="urn:microsoft.com/office/officeart/2005/8/layout/list1"/>
    <dgm:cxn modelId="{AE1D1041-8E5D-45FA-80B1-0B7EC3E26C80}" type="presOf" srcId="{98D98F15-D0C7-4D2C-8734-CCD75057C4AA}" destId="{EB9D279A-48E5-4D51-9CEE-2EC00285BF3F}" srcOrd="1" destOrd="0" presId="urn:microsoft.com/office/officeart/2005/8/layout/list1"/>
    <dgm:cxn modelId="{C8CDFE42-70FF-4E71-873A-1167F90B26AF}" type="presOf" srcId="{217FF44F-012A-475C-AB31-B3DC9350A0DB}" destId="{61ABB90D-6063-45BD-8843-1E697408127F}" srcOrd="0" destOrd="0" presId="urn:microsoft.com/office/officeart/2005/8/layout/list1"/>
    <dgm:cxn modelId="{821C2346-4F8D-4A4B-BBB2-BB4279147DC8}" type="presOf" srcId="{609E5736-CA84-4E81-8FD5-29F6015313E2}" destId="{BC4DBABD-CF10-4BE6-B5A9-534E27F490E6}" srcOrd="0" destOrd="0" presId="urn:microsoft.com/office/officeart/2005/8/layout/list1"/>
    <dgm:cxn modelId="{FBD54E6C-2161-439E-96AA-C2496553A76D}" srcId="{BC45ED70-EC8A-44A0-BE05-75682BE5817D}" destId="{495E3A2C-4B7E-4321-B797-57D813538AB9}" srcOrd="0" destOrd="0" parTransId="{D47E1769-3346-4065-BE09-916C399FFE5E}" sibTransId="{F69D295B-9B6C-4F79-B146-6E02AD3E37CF}"/>
    <dgm:cxn modelId="{028E684F-C780-4CF7-ADE0-34EE26A4D4B2}" type="presOf" srcId="{831A19FD-DF8F-4CCF-A2E4-F068AD3BE29F}" destId="{455383F8-252D-46B2-B5C9-4358DA10A2C5}" srcOrd="0" destOrd="1" presId="urn:microsoft.com/office/officeart/2005/8/layout/list1"/>
    <dgm:cxn modelId="{67EF5B72-E3C1-4AD0-B5B3-1407D7D7B7F5}" srcId="{BC45ED70-EC8A-44A0-BE05-75682BE5817D}" destId="{E18B7680-8C86-401D-9EEA-23899E6386F2}" srcOrd="2" destOrd="0" parTransId="{273F685C-693D-4EDC-9DE0-D8920DBC44DF}" sibTransId="{6C88C684-9379-4690-823E-6516C1F11B0A}"/>
    <dgm:cxn modelId="{9EA47259-78FD-4F6C-A920-BCDBD4C0846E}" srcId="{79F07D8B-A3D1-4219-932C-CB28A5794890}" destId="{969E0C8F-AAB1-41FB-B4AF-5B7838087F3F}" srcOrd="2" destOrd="0" parTransId="{B9F0ED1C-AF1A-44EB-A868-93688ED543D1}" sibTransId="{1A67B34B-05D6-4B83-9260-F5B74B669D6B}"/>
    <dgm:cxn modelId="{FEE12483-DB08-4CC1-974B-8FD37DD9B260}" srcId="{217FF44F-012A-475C-AB31-B3DC9350A0DB}" destId="{98D98F15-D0C7-4D2C-8734-CCD75057C4AA}" srcOrd="2" destOrd="0" parTransId="{8B51C2D3-3BF3-4F8D-8E23-364BEEF2ABCB}" sibTransId="{49F8B433-4161-4ECC-8658-1F5A6E837645}"/>
    <dgm:cxn modelId="{2918DB83-835D-4EC9-9E41-3D39967D347F}" type="presOf" srcId="{969E0C8F-AAB1-41FB-B4AF-5B7838087F3F}" destId="{BC4DBABD-CF10-4BE6-B5A9-534E27F490E6}" srcOrd="0" destOrd="2" presId="urn:microsoft.com/office/officeart/2005/8/layout/list1"/>
    <dgm:cxn modelId="{2B5B328D-EFE9-4004-9204-D712B8063E50}" srcId="{98D98F15-D0C7-4D2C-8734-CCD75057C4AA}" destId="{1FD0FBB4-3A0E-4129-A488-022648ECCA1C}" srcOrd="0" destOrd="0" parTransId="{1C53CB9C-0E34-4380-BBE4-32402A5B69D0}" sibTransId="{333428FE-3AF0-4401-8063-F9C5F284B532}"/>
    <dgm:cxn modelId="{0B795692-CBB9-4A3F-BF72-7FBDC7121B3A}" srcId="{98D98F15-D0C7-4D2C-8734-CCD75057C4AA}" destId="{821D4321-BE56-427A-83EC-A6E7969AC236}" srcOrd="2" destOrd="0" parTransId="{68872F63-F912-4D4D-82E1-F171FEC308A1}" sibTransId="{36B3CA40-7539-4A82-B4F7-9ED88DDCC744}"/>
    <dgm:cxn modelId="{36D3319A-AE2B-4F8F-A7DE-1F87509C4FB7}" srcId="{217FF44F-012A-475C-AB31-B3DC9350A0DB}" destId="{79F07D8B-A3D1-4219-932C-CB28A5794890}" srcOrd="0" destOrd="0" parTransId="{5DD4BC48-85DA-46BE-B378-886BA4941F1D}" sibTransId="{8CBB57F9-55A5-4461-BEDF-54AFD49BAED3}"/>
    <dgm:cxn modelId="{1A2E27C6-2873-4333-AE7F-F185E0C7D45C}" type="presOf" srcId="{1FD0FBB4-3A0E-4129-A488-022648ECCA1C}" destId="{455383F8-252D-46B2-B5C9-4358DA10A2C5}" srcOrd="0" destOrd="0" presId="urn:microsoft.com/office/officeart/2005/8/layout/list1"/>
    <dgm:cxn modelId="{C5783BD8-044A-411B-B1DF-A8ABD0E43606}" srcId="{79F07D8B-A3D1-4219-932C-CB28A5794890}" destId="{609E5736-CA84-4E81-8FD5-29F6015313E2}" srcOrd="0" destOrd="0" parTransId="{F5C1299D-01FB-45D5-8D32-27402B932FE2}" sibTransId="{2F4AC85B-2932-45EA-BE81-CA3CA9142C55}"/>
    <dgm:cxn modelId="{D40515E1-ED7D-47B4-8BB6-D572464ADD5A}" type="presOf" srcId="{7A93119B-39A1-4DE6-A108-4A90DC83A70B}" destId="{42EE0516-3276-4D33-9D90-177B71FF9AA9}" srcOrd="0" destOrd="1" presId="urn:microsoft.com/office/officeart/2005/8/layout/list1"/>
    <dgm:cxn modelId="{F5809CE7-F1E5-44FD-986C-AB6D07B78137}" type="presOf" srcId="{E18B7680-8C86-401D-9EEA-23899E6386F2}" destId="{42EE0516-3276-4D33-9D90-177B71FF9AA9}" srcOrd="0" destOrd="2" presId="urn:microsoft.com/office/officeart/2005/8/layout/list1"/>
    <dgm:cxn modelId="{CD5B44E8-A607-49FD-9810-F374BF2C16DB}" type="presOf" srcId="{BC45ED70-EC8A-44A0-BE05-75682BE5817D}" destId="{6D3A3082-4702-40D6-814A-B548511E5440}" srcOrd="1" destOrd="0" presId="urn:microsoft.com/office/officeart/2005/8/layout/list1"/>
    <dgm:cxn modelId="{0AAC03ED-BF5C-40C9-A539-AC44B2A2C1DB}" type="presOf" srcId="{BC45ED70-EC8A-44A0-BE05-75682BE5817D}" destId="{4E0E6F78-C7D8-46D3-8DCF-F0009F1B4424}" srcOrd="0" destOrd="0" presId="urn:microsoft.com/office/officeart/2005/8/layout/list1"/>
    <dgm:cxn modelId="{A1F4C41A-F902-4664-8B50-52107966F014}" type="presParOf" srcId="{61ABB90D-6063-45BD-8843-1E697408127F}" destId="{58E9365F-79FE-4809-AF84-46287BD78386}" srcOrd="0" destOrd="0" presId="urn:microsoft.com/office/officeart/2005/8/layout/list1"/>
    <dgm:cxn modelId="{5D42A383-3F1C-419A-9568-DBE372668348}" type="presParOf" srcId="{58E9365F-79FE-4809-AF84-46287BD78386}" destId="{B9679D19-3F47-44E5-A488-E1A925896B83}" srcOrd="0" destOrd="0" presId="urn:microsoft.com/office/officeart/2005/8/layout/list1"/>
    <dgm:cxn modelId="{1705C509-78D9-4ECF-A1A0-867C3F5FECDF}" type="presParOf" srcId="{58E9365F-79FE-4809-AF84-46287BD78386}" destId="{22E60CB0-1C19-4F62-A092-DD6986DE79F5}" srcOrd="1" destOrd="0" presId="urn:microsoft.com/office/officeart/2005/8/layout/list1"/>
    <dgm:cxn modelId="{3B971C2E-4D65-45F2-8AE6-E2690D9A2299}" type="presParOf" srcId="{61ABB90D-6063-45BD-8843-1E697408127F}" destId="{7781DD34-7168-498C-A091-5D87D87CB819}" srcOrd="1" destOrd="0" presId="urn:microsoft.com/office/officeart/2005/8/layout/list1"/>
    <dgm:cxn modelId="{3635BA04-AA26-40F9-8DF9-82E2818E47C8}" type="presParOf" srcId="{61ABB90D-6063-45BD-8843-1E697408127F}" destId="{BC4DBABD-CF10-4BE6-B5A9-534E27F490E6}" srcOrd="2" destOrd="0" presId="urn:microsoft.com/office/officeart/2005/8/layout/list1"/>
    <dgm:cxn modelId="{FB1FDB62-9BC5-4479-8D3B-7C645C7B84FD}" type="presParOf" srcId="{61ABB90D-6063-45BD-8843-1E697408127F}" destId="{6180268E-0647-4A5E-B087-52F9B5A2E323}" srcOrd="3" destOrd="0" presId="urn:microsoft.com/office/officeart/2005/8/layout/list1"/>
    <dgm:cxn modelId="{5050DD77-DAED-4917-B047-82C0544BDCAC}" type="presParOf" srcId="{61ABB90D-6063-45BD-8843-1E697408127F}" destId="{EFCFC07D-A21F-46FD-8749-824E2228C68A}" srcOrd="4" destOrd="0" presId="urn:microsoft.com/office/officeart/2005/8/layout/list1"/>
    <dgm:cxn modelId="{AAA7F0B1-DC1F-49D2-8EE7-452F1875D969}" type="presParOf" srcId="{EFCFC07D-A21F-46FD-8749-824E2228C68A}" destId="{4E0E6F78-C7D8-46D3-8DCF-F0009F1B4424}" srcOrd="0" destOrd="0" presId="urn:microsoft.com/office/officeart/2005/8/layout/list1"/>
    <dgm:cxn modelId="{066A1652-4ACF-4633-AFCC-006032F21935}" type="presParOf" srcId="{EFCFC07D-A21F-46FD-8749-824E2228C68A}" destId="{6D3A3082-4702-40D6-814A-B548511E5440}" srcOrd="1" destOrd="0" presId="urn:microsoft.com/office/officeart/2005/8/layout/list1"/>
    <dgm:cxn modelId="{8B9CF5B5-8618-4CE6-BAA4-D07FA5C0F0B3}" type="presParOf" srcId="{61ABB90D-6063-45BD-8843-1E697408127F}" destId="{E41DCD41-BFD5-46F7-BE61-C9D6A01D5818}" srcOrd="5" destOrd="0" presId="urn:microsoft.com/office/officeart/2005/8/layout/list1"/>
    <dgm:cxn modelId="{5565B231-B11A-4F6D-8A2E-7D3950AC09A5}" type="presParOf" srcId="{61ABB90D-6063-45BD-8843-1E697408127F}" destId="{42EE0516-3276-4D33-9D90-177B71FF9AA9}" srcOrd="6" destOrd="0" presId="urn:microsoft.com/office/officeart/2005/8/layout/list1"/>
    <dgm:cxn modelId="{89081F63-A770-4DEE-B19E-8EBD722495CD}" type="presParOf" srcId="{61ABB90D-6063-45BD-8843-1E697408127F}" destId="{BE238EEC-54D0-4F73-B0FC-DB97D7C00E82}" srcOrd="7" destOrd="0" presId="urn:microsoft.com/office/officeart/2005/8/layout/list1"/>
    <dgm:cxn modelId="{49E09E33-672B-4831-9FA3-618ADF0F4B2B}" type="presParOf" srcId="{61ABB90D-6063-45BD-8843-1E697408127F}" destId="{67874983-DB3A-4610-B284-BA2B1548AC08}" srcOrd="8" destOrd="0" presId="urn:microsoft.com/office/officeart/2005/8/layout/list1"/>
    <dgm:cxn modelId="{D12F80B1-51E7-478B-9556-D2AC2984C475}" type="presParOf" srcId="{67874983-DB3A-4610-B284-BA2B1548AC08}" destId="{5EB57E97-DA0D-4BE5-B46A-931D68300C34}" srcOrd="0" destOrd="0" presId="urn:microsoft.com/office/officeart/2005/8/layout/list1"/>
    <dgm:cxn modelId="{BD10CE7B-8439-4F3C-B4B7-EBDF47300560}" type="presParOf" srcId="{67874983-DB3A-4610-B284-BA2B1548AC08}" destId="{EB9D279A-48E5-4D51-9CEE-2EC00285BF3F}" srcOrd="1" destOrd="0" presId="urn:microsoft.com/office/officeart/2005/8/layout/list1"/>
    <dgm:cxn modelId="{04C69CCF-9AAA-4F71-AB40-77E6AD0647A4}" type="presParOf" srcId="{61ABB90D-6063-45BD-8843-1E697408127F}" destId="{2216354B-D59C-4DD2-94C5-841F800A544E}" srcOrd="9" destOrd="0" presId="urn:microsoft.com/office/officeart/2005/8/layout/list1"/>
    <dgm:cxn modelId="{F67523FB-D20C-498D-B528-03467D137D1F}" type="presParOf" srcId="{61ABB90D-6063-45BD-8843-1E697408127F}" destId="{455383F8-252D-46B2-B5C9-4358DA10A2C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2273F9-9588-4E6C-BA7D-104697FCF6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BFBADE-C2A9-417A-9139-03E2180DBAEB}">
      <dgm:prSet/>
      <dgm:spPr/>
      <dgm:t>
        <a:bodyPr/>
        <a:lstStyle/>
        <a:p>
          <a:r>
            <a:rPr lang="en-US"/>
            <a:t>"Sad Path" Story Implementation: Implementing a "sad path" story with an utter rage response posed challenges due to contradictions between the defined stories and the chatbot's rules. Multiple scenarios were created to cover all possible outcomes and avoid looping.</a:t>
          </a:r>
        </a:p>
      </dgm:t>
    </dgm:pt>
    <dgm:pt modelId="{1BB26F1B-8A26-486D-85D8-893F87DF3DCC}" type="parTrans" cxnId="{DFF36B25-AB14-4030-9F10-2F7E764E4DF9}">
      <dgm:prSet/>
      <dgm:spPr/>
      <dgm:t>
        <a:bodyPr/>
        <a:lstStyle/>
        <a:p>
          <a:endParaRPr lang="en-US"/>
        </a:p>
      </dgm:t>
    </dgm:pt>
    <dgm:pt modelId="{8B449C24-C224-4663-A626-8FD1ED3FBDB7}" type="sibTrans" cxnId="{DFF36B25-AB14-4030-9F10-2F7E764E4DF9}">
      <dgm:prSet/>
      <dgm:spPr/>
      <dgm:t>
        <a:bodyPr/>
        <a:lstStyle/>
        <a:p>
          <a:endParaRPr lang="en-US"/>
        </a:p>
      </dgm:t>
    </dgm:pt>
    <dgm:pt modelId="{99C974AD-60DD-403E-B5FF-763BCFDE2626}">
      <dgm:prSet/>
      <dgm:spPr/>
      <dgm:t>
        <a:bodyPr/>
        <a:lstStyle/>
        <a:p>
          <a:r>
            <a:rPr lang="en-US"/>
            <a:t>.OMDb API Integration: Initially, various APIs were explored, but issues with privacy settings, costs, and personal information requests led to selecting the OMDb API. However, its limit of 1,000 calls per day remains a constraint.</a:t>
          </a:r>
        </a:p>
      </dgm:t>
    </dgm:pt>
    <dgm:pt modelId="{475E1F31-8343-4F17-A532-29B5035179A2}" type="parTrans" cxnId="{0A40EA33-E5F5-4956-8F12-48AF633293CF}">
      <dgm:prSet/>
      <dgm:spPr/>
      <dgm:t>
        <a:bodyPr/>
        <a:lstStyle/>
        <a:p>
          <a:endParaRPr lang="en-US"/>
        </a:p>
      </dgm:t>
    </dgm:pt>
    <dgm:pt modelId="{0F822799-879B-4A88-8458-6437F4313E14}" type="sibTrans" cxnId="{0A40EA33-E5F5-4956-8F12-48AF633293CF}">
      <dgm:prSet/>
      <dgm:spPr/>
      <dgm:t>
        <a:bodyPr/>
        <a:lstStyle/>
        <a:p>
          <a:endParaRPr lang="en-US"/>
        </a:p>
      </dgm:t>
    </dgm:pt>
    <dgm:pt modelId="{1AB8C851-3620-48A3-BE91-55028660BDD4}">
      <dgm:prSet/>
      <dgm:spPr/>
      <dgm:t>
        <a:bodyPr/>
        <a:lstStyle/>
        <a:p>
          <a:r>
            <a:rPr lang="en-US"/>
            <a:t>Policy and Debugging Issues: Generic error messages made it difficult to identify the specific causes of errors during debugging, complicating the troubleshooting process.</a:t>
          </a:r>
        </a:p>
      </dgm:t>
    </dgm:pt>
    <dgm:pt modelId="{F5B2D0F2-2640-4F11-8694-A335BA4EFBCF}" type="parTrans" cxnId="{F9CC5302-76EA-4254-9D6C-9F020B90BA92}">
      <dgm:prSet/>
      <dgm:spPr/>
      <dgm:t>
        <a:bodyPr/>
        <a:lstStyle/>
        <a:p>
          <a:endParaRPr lang="en-US"/>
        </a:p>
      </dgm:t>
    </dgm:pt>
    <dgm:pt modelId="{C78C8952-6DDD-488A-9AA6-225F186E7197}" type="sibTrans" cxnId="{F9CC5302-76EA-4254-9D6C-9F020B90BA92}">
      <dgm:prSet/>
      <dgm:spPr/>
      <dgm:t>
        <a:bodyPr/>
        <a:lstStyle/>
        <a:p>
          <a:endParaRPr lang="en-US"/>
        </a:p>
      </dgm:t>
    </dgm:pt>
    <dgm:pt modelId="{C4C6FB4B-F02A-4B86-BE2E-A10716891BE3}" type="pres">
      <dgm:prSet presAssocID="{112273F9-9588-4E6C-BA7D-104697FCF6E7}" presName="root" presStyleCnt="0">
        <dgm:presLayoutVars>
          <dgm:dir/>
          <dgm:resizeHandles val="exact"/>
        </dgm:presLayoutVars>
      </dgm:prSet>
      <dgm:spPr/>
    </dgm:pt>
    <dgm:pt modelId="{3CEEC834-AC18-4906-B3C9-B172F9551571}" type="pres">
      <dgm:prSet presAssocID="{4CBFBADE-C2A9-417A-9139-03E2180DBAEB}" presName="compNode" presStyleCnt="0"/>
      <dgm:spPr/>
    </dgm:pt>
    <dgm:pt modelId="{AE73A87A-D713-42CF-A060-A6A87BBF1E2A}" type="pres">
      <dgm:prSet presAssocID="{4CBFBADE-C2A9-417A-9139-03E2180DBAEB}" presName="bgRect" presStyleLbl="bgShp" presStyleIdx="0" presStyleCnt="3"/>
      <dgm:spPr/>
    </dgm:pt>
    <dgm:pt modelId="{1C9DEC90-D6CA-4679-AC79-DB8D2E7FF273}" type="pres">
      <dgm:prSet presAssocID="{4CBFBADE-C2A9-417A-9139-03E2180DBA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ry Face with No Fill"/>
        </a:ext>
      </dgm:extLst>
    </dgm:pt>
    <dgm:pt modelId="{0F25D420-2DB7-436C-9A05-61749E5C5491}" type="pres">
      <dgm:prSet presAssocID="{4CBFBADE-C2A9-417A-9139-03E2180DBAEB}" presName="spaceRect" presStyleCnt="0"/>
      <dgm:spPr/>
    </dgm:pt>
    <dgm:pt modelId="{68F8B21D-6940-4889-A00D-D2455E9A1B33}" type="pres">
      <dgm:prSet presAssocID="{4CBFBADE-C2A9-417A-9139-03E2180DBAEB}" presName="parTx" presStyleLbl="revTx" presStyleIdx="0" presStyleCnt="3">
        <dgm:presLayoutVars>
          <dgm:chMax val="0"/>
          <dgm:chPref val="0"/>
        </dgm:presLayoutVars>
      </dgm:prSet>
      <dgm:spPr/>
    </dgm:pt>
    <dgm:pt modelId="{873CA911-20D3-4D70-926D-6F6A2BC7C2F3}" type="pres">
      <dgm:prSet presAssocID="{8B449C24-C224-4663-A626-8FD1ED3FBDB7}" presName="sibTrans" presStyleCnt="0"/>
      <dgm:spPr/>
    </dgm:pt>
    <dgm:pt modelId="{AC210854-8A50-41F1-B6DF-F08CE3547A8E}" type="pres">
      <dgm:prSet presAssocID="{99C974AD-60DD-403E-B5FF-763BCFDE2626}" presName="compNode" presStyleCnt="0"/>
      <dgm:spPr/>
    </dgm:pt>
    <dgm:pt modelId="{53BF0ADF-8779-4AB4-A12C-B2F4BCCC319B}" type="pres">
      <dgm:prSet presAssocID="{99C974AD-60DD-403E-B5FF-763BCFDE2626}" presName="bgRect" presStyleLbl="bgShp" presStyleIdx="1" presStyleCnt="3"/>
      <dgm:spPr/>
    </dgm:pt>
    <dgm:pt modelId="{E59F1728-FA85-4AB2-A252-D746B0606E03}" type="pres">
      <dgm:prSet presAssocID="{99C974AD-60DD-403E-B5FF-763BCFDE26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AAE73A30-B362-4529-975C-9B2160C59BC8}" type="pres">
      <dgm:prSet presAssocID="{99C974AD-60DD-403E-B5FF-763BCFDE2626}" presName="spaceRect" presStyleCnt="0"/>
      <dgm:spPr/>
    </dgm:pt>
    <dgm:pt modelId="{EC434350-66D1-4D8C-A0D6-DBCAEB64B906}" type="pres">
      <dgm:prSet presAssocID="{99C974AD-60DD-403E-B5FF-763BCFDE2626}" presName="parTx" presStyleLbl="revTx" presStyleIdx="1" presStyleCnt="3">
        <dgm:presLayoutVars>
          <dgm:chMax val="0"/>
          <dgm:chPref val="0"/>
        </dgm:presLayoutVars>
      </dgm:prSet>
      <dgm:spPr/>
    </dgm:pt>
    <dgm:pt modelId="{8044F7D0-50AC-46E0-AF25-929077145A82}" type="pres">
      <dgm:prSet presAssocID="{0F822799-879B-4A88-8458-6437F4313E14}" presName="sibTrans" presStyleCnt="0"/>
      <dgm:spPr/>
    </dgm:pt>
    <dgm:pt modelId="{E3A43E0D-36ED-49A2-9470-24EB9F752017}" type="pres">
      <dgm:prSet presAssocID="{1AB8C851-3620-48A3-BE91-55028660BDD4}" presName="compNode" presStyleCnt="0"/>
      <dgm:spPr/>
    </dgm:pt>
    <dgm:pt modelId="{E138DF77-EC17-4BC0-A1DA-E59F3E1A5F99}" type="pres">
      <dgm:prSet presAssocID="{1AB8C851-3620-48A3-BE91-55028660BDD4}" presName="bgRect" presStyleLbl="bgShp" presStyleIdx="2" presStyleCnt="3"/>
      <dgm:spPr/>
    </dgm:pt>
    <dgm:pt modelId="{78CE4A24-C286-46FE-BB71-B108F1AF26BE}" type="pres">
      <dgm:prSet presAssocID="{1AB8C851-3620-48A3-BE91-55028660BD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1929FACB-C008-481E-BDA9-C2E077671676}" type="pres">
      <dgm:prSet presAssocID="{1AB8C851-3620-48A3-BE91-55028660BDD4}" presName="spaceRect" presStyleCnt="0"/>
      <dgm:spPr/>
    </dgm:pt>
    <dgm:pt modelId="{4C446BFE-AFA1-4B74-B0A8-80102968F9D9}" type="pres">
      <dgm:prSet presAssocID="{1AB8C851-3620-48A3-BE91-55028660BDD4}" presName="parTx" presStyleLbl="revTx" presStyleIdx="2" presStyleCnt="3">
        <dgm:presLayoutVars>
          <dgm:chMax val="0"/>
          <dgm:chPref val="0"/>
        </dgm:presLayoutVars>
      </dgm:prSet>
      <dgm:spPr/>
    </dgm:pt>
  </dgm:ptLst>
  <dgm:cxnLst>
    <dgm:cxn modelId="{F9CC5302-76EA-4254-9D6C-9F020B90BA92}" srcId="{112273F9-9588-4E6C-BA7D-104697FCF6E7}" destId="{1AB8C851-3620-48A3-BE91-55028660BDD4}" srcOrd="2" destOrd="0" parTransId="{F5B2D0F2-2640-4F11-8694-A335BA4EFBCF}" sibTransId="{C78C8952-6DDD-488A-9AA6-225F186E7197}"/>
    <dgm:cxn modelId="{DFF36B25-AB14-4030-9F10-2F7E764E4DF9}" srcId="{112273F9-9588-4E6C-BA7D-104697FCF6E7}" destId="{4CBFBADE-C2A9-417A-9139-03E2180DBAEB}" srcOrd="0" destOrd="0" parTransId="{1BB26F1B-8A26-486D-85D8-893F87DF3DCC}" sibTransId="{8B449C24-C224-4663-A626-8FD1ED3FBDB7}"/>
    <dgm:cxn modelId="{0A40EA33-E5F5-4956-8F12-48AF633293CF}" srcId="{112273F9-9588-4E6C-BA7D-104697FCF6E7}" destId="{99C974AD-60DD-403E-B5FF-763BCFDE2626}" srcOrd="1" destOrd="0" parTransId="{475E1F31-8343-4F17-A532-29B5035179A2}" sibTransId="{0F822799-879B-4A88-8458-6437F4313E14}"/>
    <dgm:cxn modelId="{6EA2B982-2610-4B3B-8602-29DE98E5D17E}" type="presOf" srcId="{1AB8C851-3620-48A3-BE91-55028660BDD4}" destId="{4C446BFE-AFA1-4B74-B0A8-80102968F9D9}" srcOrd="0" destOrd="0" presId="urn:microsoft.com/office/officeart/2018/2/layout/IconVerticalSolidList"/>
    <dgm:cxn modelId="{9154B1CC-9491-4B2D-8A38-F34D8ABC916E}" type="presOf" srcId="{4CBFBADE-C2A9-417A-9139-03E2180DBAEB}" destId="{68F8B21D-6940-4889-A00D-D2455E9A1B33}" srcOrd="0" destOrd="0" presId="urn:microsoft.com/office/officeart/2018/2/layout/IconVerticalSolidList"/>
    <dgm:cxn modelId="{A3A174E2-01F7-4C70-AB44-76665A8727C2}" type="presOf" srcId="{112273F9-9588-4E6C-BA7D-104697FCF6E7}" destId="{C4C6FB4B-F02A-4B86-BE2E-A10716891BE3}" srcOrd="0" destOrd="0" presId="urn:microsoft.com/office/officeart/2018/2/layout/IconVerticalSolidList"/>
    <dgm:cxn modelId="{1CB670FB-B037-453E-9D92-BE97F8D8A387}" type="presOf" srcId="{99C974AD-60DD-403E-B5FF-763BCFDE2626}" destId="{EC434350-66D1-4D8C-A0D6-DBCAEB64B906}" srcOrd="0" destOrd="0" presId="urn:microsoft.com/office/officeart/2018/2/layout/IconVerticalSolidList"/>
    <dgm:cxn modelId="{3D97FB2D-F298-455F-AB20-C8F3CBB57E74}" type="presParOf" srcId="{C4C6FB4B-F02A-4B86-BE2E-A10716891BE3}" destId="{3CEEC834-AC18-4906-B3C9-B172F9551571}" srcOrd="0" destOrd="0" presId="urn:microsoft.com/office/officeart/2018/2/layout/IconVerticalSolidList"/>
    <dgm:cxn modelId="{09F865D6-65AB-46B4-BA51-33038B912662}" type="presParOf" srcId="{3CEEC834-AC18-4906-B3C9-B172F9551571}" destId="{AE73A87A-D713-42CF-A060-A6A87BBF1E2A}" srcOrd="0" destOrd="0" presId="urn:microsoft.com/office/officeart/2018/2/layout/IconVerticalSolidList"/>
    <dgm:cxn modelId="{F2A73BB0-8D07-43D4-A763-EB34B13C5485}" type="presParOf" srcId="{3CEEC834-AC18-4906-B3C9-B172F9551571}" destId="{1C9DEC90-D6CA-4679-AC79-DB8D2E7FF273}" srcOrd="1" destOrd="0" presId="urn:microsoft.com/office/officeart/2018/2/layout/IconVerticalSolidList"/>
    <dgm:cxn modelId="{4F3CD372-D61E-48FB-B324-3E76F107D836}" type="presParOf" srcId="{3CEEC834-AC18-4906-B3C9-B172F9551571}" destId="{0F25D420-2DB7-436C-9A05-61749E5C5491}" srcOrd="2" destOrd="0" presId="urn:microsoft.com/office/officeart/2018/2/layout/IconVerticalSolidList"/>
    <dgm:cxn modelId="{59109B98-10BF-4629-8F08-354B908CE423}" type="presParOf" srcId="{3CEEC834-AC18-4906-B3C9-B172F9551571}" destId="{68F8B21D-6940-4889-A00D-D2455E9A1B33}" srcOrd="3" destOrd="0" presId="urn:microsoft.com/office/officeart/2018/2/layout/IconVerticalSolidList"/>
    <dgm:cxn modelId="{9598F9AA-89D7-48B7-8967-15CCAE5BEAD3}" type="presParOf" srcId="{C4C6FB4B-F02A-4B86-BE2E-A10716891BE3}" destId="{873CA911-20D3-4D70-926D-6F6A2BC7C2F3}" srcOrd="1" destOrd="0" presId="urn:microsoft.com/office/officeart/2018/2/layout/IconVerticalSolidList"/>
    <dgm:cxn modelId="{87678107-6339-4C5B-A2C0-341A0C930C83}" type="presParOf" srcId="{C4C6FB4B-F02A-4B86-BE2E-A10716891BE3}" destId="{AC210854-8A50-41F1-B6DF-F08CE3547A8E}" srcOrd="2" destOrd="0" presId="urn:microsoft.com/office/officeart/2018/2/layout/IconVerticalSolidList"/>
    <dgm:cxn modelId="{9116FCE5-E96B-466E-BC06-E8EFF00AF1DE}" type="presParOf" srcId="{AC210854-8A50-41F1-B6DF-F08CE3547A8E}" destId="{53BF0ADF-8779-4AB4-A12C-B2F4BCCC319B}" srcOrd="0" destOrd="0" presId="urn:microsoft.com/office/officeart/2018/2/layout/IconVerticalSolidList"/>
    <dgm:cxn modelId="{B2F96021-7741-4B8C-A98A-60486DAF9D40}" type="presParOf" srcId="{AC210854-8A50-41F1-B6DF-F08CE3547A8E}" destId="{E59F1728-FA85-4AB2-A252-D746B0606E03}" srcOrd="1" destOrd="0" presId="urn:microsoft.com/office/officeart/2018/2/layout/IconVerticalSolidList"/>
    <dgm:cxn modelId="{3F09CCD1-1355-40A1-83B9-70C9954AC148}" type="presParOf" srcId="{AC210854-8A50-41F1-B6DF-F08CE3547A8E}" destId="{AAE73A30-B362-4529-975C-9B2160C59BC8}" srcOrd="2" destOrd="0" presId="urn:microsoft.com/office/officeart/2018/2/layout/IconVerticalSolidList"/>
    <dgm:cxn modelId="{6C38A73B-3B75-4289-972C-5B1C405DD824}" type="presParOf" srcId="{AC210854-8A50-41F1-B6DF-F08CE3547A8E}" destId="{EC434350-66D1-4D8C-A0D6-DBCAEB64B906}" srcOrd="3" destOrd="0" presId="urn:microsoft.com/office/officeart/2018/2/layout/IconVerticalSolidList"/>
    <dgm:cxn modelId="{F147A920-B698-4360-9059-92A738DBFBC4}" type="presParOf" srcId="{C4C6FB4B-F02A-4B86-BE2E-A10716891BE3}" destId="{8044F7D0-50AC-46E0-AF25-929077145A82}" srcOrd="3" destOrd="0" presId="urn:microsoft.com/office/officeart/2018/2/layout/IconVerticalSolidList"/>
    <dgm:cxn modelId="{B5819527-D819-49E4-918A-0A71A784E465}" type="presParOf" srcId="{C4C6FB4B-F02A-4B86-BE2E-A10716891BE3}" destId="{E3A43E0D-36ED-49A2-9470-24EB9F752017}" srcOrd="4" destOrd="0" presId="urn:microsoft.com/office/officeart/2018/2/layout/IconVerticalSolidList"/>
    <dgm:cxn modelId="{839DA276-FCE6-44E3-BC17-AAC049E7D41A}" type="presParOf" srcId="{E3A43E0D-36ED-49A2-9470-24EB9F752017}" destId="{E138DF77-EC17-4BC0-A1DA-E59F3E1A5F99}" srcOrd="0" destOrd="0" presId="urn:microsoft.com/office/officeart/2018/2/layout/IconVerticalSolidList"/>
    <dgm:cxn modelId="{9B590476-81BD-4490-B31A-5BB7A48B71B6}" type="presParOf" srcId="{E3A43E0D-36ED-49A2-9470-24EB9F752017}" destId="{78CE4A24-C286-46FE-BB71-B108F1AF26BE}" srcOrd="1" destOrd="0" presId="urn:microsoft.com/office/officeart/2018/2/layout/IconVerticalSolidList"/>
    <dgm:cxn modelId="{A8B6539E-ABA1-4E36-8AC0-787F75971D65}" type="presParOf" srcId="{E3A43E0D-36ED-49A2-9470-24EB9F752017}" destId="{1929FACB-C008-481E-BDA9-C2E077671676}" srcOrd="2" destOrd="0" presId="urn:microsoft.com/office/officeart/2018/2/layout/IconVerticalSolidList"/>
    <dgm:cxn modelId="{918C3BF9-98E5-4D5F-9522-8B826E5CF400}" type="presParOf" srcId="{E3A43E0D-36ED-49A2-9470-24EB9F752017}" destId="{4C446BFE-AFA1-4B74-B0A8-80102968F9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5D1969-6443-4574-9DFD-38F25FBE1C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C5D05B4-E62C-433C-9795-55F1B215127E}">
      <dgm:prSet/>
      <dgm:spPr/>
      <dgm:t>
        <a:bodyPr/>
        <a:lstStyle/>
        <a:p>
          <a:r>
            <a:rPr lang="en-US"/>
            <a:t>Purpose of the Chatbot</a:t>
          </a:r>
        </a:p>
      </dgm:t>
    </dgm:pt>
    <dgm:pt modelId="{F6D778A2-71A7-4CB4-9A69-AA1A05895F89}" type="parTrans" cxnId="{F76B3D79-02E1-434A-AA1C-7A26226AA6E7}">
      <dgm:prSet/>
      <dgm:spPr/>
      <dgm:t>
        <a:bodyPr/>
        <a:lstStyle/>
        <a:p>
          <a:endParaRPr lang="en-US"/>
        </a:p>
      </dgm:t>
    </dgm:pt>
    <dgm:pt modelId="{CB4EE267-9703-44E8-B167-399BD660A8C7}" type="sibTrans" cxnId="{F76B3D79-02E1-434A-AA1C-7A26226AA6E7}">
      <dgm:prSet/>
      <dgm:spPr/>
      <dgm:t>
        <a:bodyPr/>
        <a:lstStyle/>
        <a:p>
          <a:endParaRPr lang="en-US"/>
        </a:p>
      </dgm:t>
    </dgm:pt>
    <dgm:pt modelId="{4BAA8B09-C4DC-488E-BDF7-A80FF16147C6}">
      <dgm:prSet/>
      <dgm:spPr/>
      <dgm:t>
        <a:bodyPr/>
        <a:lstStyle/>
        <a:p>
          <a:r>
            <a:rPr lang="en-US"/>
            <a:t>Help users quickly choose a movie or series</a:t>
          </a:r>
        </a:p>
      </dgm:t>
    </dgm:pt>
    <dgm:pt modelId="{DE9874DF-C51D-4616-9D3A-003C7A90700A}" type="parTrans" cxnId="{7FE1BE51-A3A5-4B7F-A9C8-81FA39A19D6F}">
      <dgm:prSet/>
      <dgm:spPr/>
      <dgm:t>
        <a:bodyPr/>
        <a:lstStyle/>
        <a:p>
          <a:endParaRPr lang="en-US"/>
        </a:p>
      </dgm:t>
    </dgm:pt>
    <dgm:pt modelId="{FB919F1B-EEFB-441B-9911-CC82AB29D88C}" type="sibTrans" cxnId="{7FE1BE51-A3A5-4B7F-A9C8-81FA39A19D6F}">
      <dgm:prSet/>
      <dgm:spPr/>
      <dgm:t>
        <a:bodyPr/>
        <a:lstStyle/>
        <a:p>
          <a:endParaRPr lang="en-US"/>
        </a:p>
      </dgm:t>
    </dgm:pt>
    <dgm:pt modelId="{CF15107F-9DD6-42FD-9350-77F3404C26C4}">
      <dgm:prSet/>
      <dgm:spPr/>
      <dgm:t>
        <a:bodyPr/>
        <a:lstStyle/>
        <a:p>
          <a:r>
            <a:rPr lang="en-US"/>
            <a:t>Avoid overwhelming users with too many options</a:t>
          </a:r>
        </a:p>
      </dgm:t>
    </dgm:pt>
    <dgm:pt modelId="{D7B13640-A290-4C15-909F-2D20BF500020}" type="parTrans" cxnId="{3B0BB430-E79B-45A2-93E6-63028F9EF7D5}">
      <dgm:prSet/>
      <dgm:spPr/>
      <dgm:t>
        <a:bodyPr/>
        <a:lstStyle/>
        <a:p>
          <a:endParaRPr lang="en-US"/>
        </a:p>
      </dgm:t>
    </dgm:pt>
    <dgm:pt modelId="{A54BDC2F-8BAB-4926-B70C-B1ADB7B2F4A0}" type="sibTrans" cxnId="{3B0BB430-E79B-45A2-93E6-63028F9EF7D5}">
      <dgm:prSet/>
      <dgm:spPr/>
      <dgm:t>
        <a:bodyPr/>
        <a:lstStyle/>
        <a:p>
          <a:endParaRPr lang="en-US"/>
        </a:p>
      </dgm:t>
    </dgm:pt>
    <dgm:pt modelId="{C7F7340E-A5EE-4265-B38A-0D07FED70CD3}">
      <dgm:prSet/>
      <dgm:spPr/>
      <dgm:t>
        <a:bodyPr/>
        <a:lstStyle/>
        <a:p>
          <a:r>
            <a:rPr lang="en-US"/>
            <a:t>Practical Considerations</a:t>
          </a:r>
        </a:p>
      </dgm:t>
    </dgm:pt>
    <dgm:pt modelId="{1B946B66-F6D9-4ECD-B93D-51C644F983E3}" type="parTrans" cxnId="{0D880ACC-DF3E-4151-92B5-9F410C6D479C}">
      <dgm:prSet/>
      <dgm:spPr/>
      <dgm:t>
        <a:bodyPr/>
        <a:lstStyle/>
        <a:p>
          <a:endParaRPr lang="en-US"/>
        </a:p>
      </dgm:t>
    </dgm:pt>
    <dgm:pt modelId="{58941920-639E-4A2A-82A1-8F7C96603A7F}" type="sibTrans" cxnId="{0D880ACC-DF3E-4151-92B5-9F410C6D479C}">
      <dgm:prSet/>
      <dgm:spPr/>
      <dgm:t>
        <a:bodyPr/>
        <a:lstStyle/>
        <a:p>
          <a:endParaRPr lang="en-US"/>
        </a:p>
      </dgm:t>
    </dgm:pt>
    <dgm:pt modelId="{C62A8147-67A2-4DE7-9216-D21E76EA28F3}">
      <dgm:prSet/>
      <dgm:spPr/>
      <dgm:t>
        <a:bodyPr/>
        <a:lstStyle/>
        <a:p>
          <a:r>
            <a:rPr lang="en-US"/>
            <a:t>Affordability and straightforward integration</a:t>
          </a:r>
        </a:p>
      </dgm:t>
    </dgm:pt>
    <dgm:pt modelId="{40214A74-ED5C-4B37-AD2E-08CCF4F5CBB2}" type="parTrans" cxnId="{6374E3FA-519C-4EC2-B9D2-D93107EA6A85}">
      <dgm:prSet/>
      <dgm:spPr/>
      <dgm:t>
        <a:bodyPr/>
        <a:lstStyle/>
        <a:p>
          <a:endParaRPr lang="en-US"/>
        </a:p>
      </dgm:t>
    </dgm:pt>
    <dgm:pt modelId="{EBDACBA7-E0E3-49CA-8D77-151E1A84B317}" type="sibTrans" cxnId="{6374E3FA-519C-4EC2-B9D2-D93107EA6A85}">
      <dgm:prSet/>
      <dgm:spPr/>
      <dgm:t>
        <a:bodyPr/>
        <a:lstStyle/>
        <a:p>
          <a:endParaRPr lang="en-US"/>
        </a:p>
      </dgm:t>
    </dgm:pt>
    <dgm:pt modelId="{31C16763-AD4D-44A7-895F-BA7778D2E32D}">
      <dgm:prSet/>
      <dgm:spPr/>
      <dgm:t>
        <a:bodyPr/>
        <a:lstStyle/>
        <a:p>
          <a:r>
            <a:rPr lang="en-US"/>
            <a:t>OMDb API chosen for its essential data</a:t>
          </a:r>
        </a:p>
      </dgm:t>
    </dgm:pt>
    <dgm:pt modelId="{B08D596F-C864-4E77-BD14-CE74737FE8B0}" type="parTrans" cxnId="{54E9DCC1-7342-48CB-83D4-8126DCFA1A8E}">
      <dgm:prSet/>
      <dgm:spPr/>
      <dgm:t>
        <a:bodyPr/>
        <a:lstStyle/>
        <a:p>
          <a:endParaRPr lang="en-US"/>
        </a:p>
      </dgm:t>
    </dgm:pt>
    <dgm:pt modelId="{5CAF7350-E71B-43FC-BFD1-69F7B2B2CA33}" type="sibTrans" cxnId="{54E9DCC1-7342-48CB-83D4-8126DCFA1A8E}">
      <dgm:prSet/>
      <dgm:spPr/>
      <dgm:t>
        <a:bodyPr/>
        <a:lstStyle/>
        <a:p>
          <a:endParaRPr lang="en-US"/>
        </a:p>
      </dgm:t>
    </dgm:pt>
    <dgm:pt modelId="{6078C152-7442-40BC-B496-DE0CF92BB4C9}">
      <dgm:prSet/>
      <dgm:spPr/>
      <dgm:t>
        <a:bodyPr/>
        <a:lstStyle/>
        <a:p>
          <a:r>
            <a:rPr lang="en-US"/>
            <a:t>Benefits of OMDb API</a:t>
          </a:r>
        </a:p>
      </dgm:t>
    </dgm:pt>
    <dgm:pt modelId="{13288EF2-682F-4519-9FE1-FF585D551FF0}" type="parTrans" cxnId="{9834CADE-FE19-4C22-B1B6-E1F29DBBB3BA}">
      <dgm:prSet/>
      <dgm:spPr/>
      <dgm:t>
        <a:bodyPr/>
        <a:lstStyle/>
        <a:p>
          <a:endParaRPr lang="en-US"/>
        </a:p>
      </dgm:t>
    </dgm:pt>
    <dgm:pt modelId="{E5B6D275-4B40-41E0-A315-F7FB04A9D43B}" type="sibTrans" cxnId="{9834CADE-FE19-4C22-B1B6-E1F29DBBB3BA}">
      <dgm:prSet/>
      <dgm:spPr/>
      <dgm:t>
        <a:bodyPr/>
        <a:lstStyle/>
        <a:p>
          <a:endParaRPr lang="en-US"/>
        </a:p>
      </dgm:t>
    </dgm:pt>
    <dgm:pt modelId="{7810D7C3-104E-4A07-9895-192F02132D2D}">
      <dgm:prSet/>
      <dgm:spPr/>
      <dgm:t>
        <a:bodyPr/>
        <a:lstStyle/>
        <a:p>
          <a:r>
            <a:rPr lang="en-US"/>
            <a:t>Provides genre and release year</a:t>
          </a:r>
        </a:p>
      </dgm:t>
    </dgm:pt>
    <dgm:pt modelId="{D7E788AB-976E-478B-8583-F66EAEE93775}" type="parTrans" cxnId="{06EA59F1-8A7D-4080-A41D-FB542603427E}">
      <dgm:prSet/>
      <dgm:spPr/>
      <dgm:t>
        <a:bodyPr/>
        <a:lstStyle/>
        <a:p>
          <a:endParaRPr lang="en-US"/>
        </a:p>
      </dgm:t>
    </dgm:pt>
    <dgm:pt modelId="{50DED358-C2B3-422C-8503-D431274774AF}" type="sibTrans" cxnId="{06EA59F1-8A7D-4080-A41D-FB542603427E}">
      <dgm:prSet/>
      <dgm:spPr/>
      <dgm:t>
        <a:bodyPr/>
        <a:lstStyle/>
        <a:p>
          <a:endParaRPr lang="en-US"/>
        </a:p>
      </dgm:t>
    </dgm:pt>
    <dgm:pt modelId="{0579962E-57C7-478A-AFA7-F94E9CFEA80F}">
      <dgm:prSet/>
      <dgm:spPr/>
      <dgm:t>
        <a:bodyPr/>
        <a:lstStyle/>
        <a:p>
          <a:r>
            <a:rPr lang="en-US"/>
            <a:t>Enables quick and relevant recommendations</a:t>
          </a:r>
        </a:p>
      </dgm:t>
    </dgm:pt>
    <dgm:pt modelId="{113B2656-3E9F-499C-AD8C-AF151C855998}" type="parTrans" cxnId="{6E7DF56A-A7C9-44A1-B9D0-4CD691CBC0D6}">
      <dgm:prSet/>
      <dgm:spPr/>
      <dgm:t>
        <a:bodyPr/>
        <a:lstStyle/>
        <a:p>
          <a:endParaRPr lang="en-US"/>
        </a:p>
      </dgm:t>
    </dgm:pt>
    <dgm:pt modelId="{129549BF-5D30-463F-B563-F87D9FB150C0}" type="sibTrans" cxnId="{6E7DF56A-A7C9-44A1-B9D0-4CD691CBC0D6}">
      <dgm:prSet/>
      <dgm:spPr/>
      <dgm:t>
        <a:bodyPr/>
        <a:lstStyle/>
        <a:p>
          <a:endParaRPr lang="en-US"/>
        </a:p>
      </dgm:t>
    </dgm:pt>
    <dgm:pt modelId="{54D36471-52E5-4695-B5A3-EC2FD8BA0E44}">
      <dgm:prSet/>
      <dgm:spPr/>
      <dgm:t>
        <a:bodyPr/>
        <a:lstStyle/>
        <a:p>
          <a:r>
            <a:rPr lang="en-US"/>
            <a:t>Maintains a relaxed user experience</a:t>
          </a:r>
        </a:p>
      </dgm:t>
    </dgm:pt>
    <dgm:pt modelId="{CE546CC9-8DD8-4611-8A9E-917E87A7A794}" type="parTrans" cxnId="{AD2CAB4C-C92B-4B6C-958D-FB6010D36CD5}">
      <dgm:prSet/>
      <dgm:spPr/>
      <dgm:t>
        <a:bodyPr/>
        <a:lstStyle/>
        <a:p>
          <a:endParaRPr lang="en-US"/>
        </a:p>
      </dgm:t>
    </dgm:pt>
    <dgm:pt modelId="{DDB3B046-8CBE-4917-AA09-430E053AF7C1}" type="sibTrans" cxnId="{AD2CAB4C-C92B-4B6C-958D-FB6010D36CD5}">
      <dgm:prSet/>
      <dgm:spPr/>
      <dgm:t>
        <a:bodyPr/>
        <a:lstStyle/>
        <a:p>
          <a:endParaRPr lang="en-US"/>
        </a:p>
      </dgm:t>
    </dgm:pt>
    <dgm:pt modelId="{285C9FBA-B152-4092-BE8F-E461B9D0CD31}">
      <dgm:prSet/>
      <dgm:spPr/>
      <dgm:t>
        <a:bodyPr/>
        <a:lstStyle/>
        <a:p>
          <a:r>
            <a:rPr lang="en-US"/>
            <a:t>Overall Approach</a:t>
          </a:r>
        </a:p>
      </dgm:t>
    </dgm:pt>
    <dgm:pt modelId="{53BF80A9-1E2A-48A6-83A8-4716E6265AEF}" type="parTrans" cxnId="{AAC5FF65-B8C7-48CC-8367-2F7296F2E4D9}">
      <dgm:prSet/>
      <dgm:spPr/>
      <dgm:t>
        <a:bodyPr/>
        <a:lstStyle/>
        <a:p>
          <a:endParaRPr lang="en-US"/>
        </a:p>
      </dgm:t>
    </dgm:pt>
    <dgm:pt modelId="{5A63D94B-AD8B-4CC4-BE62-D637876EBBE7}" type="sibTrans" cxnId="{AAC5FF65-B8C7-48CC-8367-2F7296F2E4D9}">
      <dgm:prSet/>
      <dgm:spPr/>
      <dgm:t>
        <a:bodyPr/>
        <a:lstStyle/>
        <a:p>
          <a:endParaRPr lang="en-US"/>
        </a:p>
      </dgm:t>
    </dgm:pt>
    <dgm:pt modelId="{DD983345-932D-4B24-939B-C19B1AAD9654}">
      <dgm:prSet/>
      <dgm:spPr/>
      <dgm:t>
        <a:bodyPr/>
        <a:lstStyle/>
        <a:p>
          <a:r>
            <a:rPr lang="en-US"/>
            <a:t>Ensures decision-making is easy, enjoyable, and efficient</a:t>
          </a:r>
        </a:p>
      </dgm:t>
    </dgm:pt>
    <dgm:pt modelId="{93251EE1-DE1E-4D76-92AE-4189293CAA53}" type="parTrans" cxnId="{0C3EB383-6B59-45FE-A47C-284A3AD2A4AA}">
      <dgm:prSet/>
      <dgm:spPr/>
      <dgm:t>
        <a:bodyPr/>
        <a:lstStyle/>
        <a:p>
          <a:endParaRPr lang="en-US"/>
        </a:p>
      </dgm:t>
    </dgm:pt>
    <dgm:pt modelId="{EBB465A1-343B-46F6-B271-C79F2D9C894A}" type="sibTrans" cxnId="{0C3EB383-6B59-45FE-A47C-284A3AD2A4AA}">
      <dgm:prSet/>
      <dgm:spPr/>
      <dgm:t>
        <a:bodyPr/>
        <a:lstStyle/>
        <a:p>
          <a:endParaRPr lang="en-US"/>
        </a:p>
      </dgm:t>
    </dgm:pt>
    <dgm:pt modelId="{A8892AB2-D2A8-4650-8330-75998FD1DD01}" type="pres">
      <dgm:prSet presAssocID="{E75D1969-6443-4574-9DFD-38F25FBE1C63}" presName="linear" presStyleCnt="0">
        <dgm:presLayoutVars>
          <dgm:animLvl val="lvl"/>
          <dgm:resizeHandles val="exact"/>
        </dgm:presLayoutVars>
      </dgm:prSet>
      <dgm:spPr/>
    </dgm:pt>
    <dgm:pt modelId="{B5E42DA1-5B2E-47A4-B860-AE6434668CEE}" type="pres">
      <dgm:prSet presAssocID="{3C5D05B4-E62C-433C-9795-55F1B215127E}" presName="parentText" presStyleLbl="node1" presStyleIdx="0" presStyleCnt="4">
        <dgm:presLayoutVars>
          <dgm:chMax val="0"/>
          <dgm:bulletEnabled val="1"/>
        </dgm:presLayoutVars>
      </dgm:prSet>
      <dgm:spPr/>
    </dgm:pt>
    <dgm:pt modelId="{F94F41F7-318B-4930-98D1-EF518F0778F6}" type="pres">
      <dgm:prSet presAssocID="{3C5D05B4-E62C-433C-9795-55F1B215127E}" presName="childText" presStyleLbl="revTx" presStyleIdx="0" presStyleCnt="4">
        <dgm:presLayoutVars>
          <dgm:bulletEnabled val="1"/>
        </dgm:presLayoutVars>
      </dgm:prSet>
      <dgm:spPr/>
    </dgm:pt>
    <dgm:pt modelId="{8BBFFCC6-5F49-4BE9-B5D3-831EC5B5AF55}" type="pres">
      <dgm:prSet presAssocID="{C7F7340E-A5EE-4265-B38A-0D07FED70CD3}" presName="parentText" presStyleLbl="node1" presStyleIdx="1" presStyleCnt="4">
        <dgm:presLayoutVars>
          <dgm:chMax val="0"/>
          <dgm:bulletEnabled val="1"/>
        </dgm:presLayoutVars>
      </dgm:prSet>
      <dgm:spPr/>
    </dgm:pt>
    <dgm:pt modelId="{C24D6E59-E736-4FFF-86B6-B27A8058FDAF}" type="pres">
      <dgm:prSet presAssocID="{C7F7340E-A5EE-4265-B38A-0D07FED70CD3}" presName="childText" presStyleLbl="revTx" presStyleIdx="1" presStyleCnt="4">
        <dgm:presLayoutVars>
          <dgm:bulletEnabled val="1"/>
        </dgm:presLayoutVars>
      </dgm:prSet>
      <dgm:spPr/>
    </dgm:pt>
    <dgm:pt modelId="{2E67A723-DB7D-43DB-A7B3-1B4A0BF919AB}" type="pres">
      <dgm:prSet presAssocID="{6078C152-7442-40BC-B496-DE0CF92BB4C9}" presName="parentText" presStyleLbl="node1" presStyleIdx="2" presStyleCnt="4">
        <dgm:presLayoutVars>
          <dgm:chMax val="0"/>
          <dgm:bulletEnabled val="1"/>
        </dgm:presLayoutVars>
      </dgm:prSet>
      <dgm:spPr/>
    </dgm:pt>
    <dgm:pt modelId="{70DBE596-A876-45E1-B561-63B86E4555FE}" type="pres">
      <dgm:prSet presAssocID="{6078C152-7442-40BC-B496-DE0CF92BB4C9}" presName="childText" presStyleLbl="revTx" presStyleIdx="2" presStyleCnt="4">
        <dgm:presLayoutVars>
          <dgm:bulletEnabled val="1"/>
        </dgm:presLayoutVars>
      </dgm:prSet>
      <dgm:spPr/>
    </dgm:pt>
    <dgm:pt modelId="{8A76FBA8-0A22-40A2-A413-31EA603F9352}" type="pres">
      <dgm:prSet presAssocID="{285C9FBA-B152-4092-BE8F-E461B9D0CD31}" presName="parentText" presStyleLbl="node1" presStyleIdx="3" presStyleCnt="4">
        <dgm:presLayoutVars>
          <dgm:chMax val="0"/>
          <dgm:bulletEnabled val="1"/>
        </dgm:presLayoutVars>
      </dgm:prSet>
      <dgm:spPr/>
    </dgm:pt>
    <dgm:pt modelId="{6AACAF7D-7FF3-4073-B36A-8A1882989099}" type="pres">
      <dgm:prSet presAssocID="{285C9FBA-B152-4092-BE8F-E461B9D0CD31}" presName="childText" presStyleLbl="revTx" presStyleIdx="3" presStyleCnt="4">
        <dgm:presLayoutVars>
          <dgm:bulletEnabled val="1"/>
        </dgm:presLayoutVars>
      </dgm:prSet>
      <dgm:spPr/>
    </dgm:pt>
  </dgm:ptLst>
  <dgm:cxnLst>
    <dgm:cxn modelId="{4070B91C-EFC8-463B-A63E-AF21DD66EB4C}" type="presOf" srcId="{C7F7340E-A5EE-4265-B38A-0D07FED70CD3}" destId="{8BBFFCC6-5F49-4BE9-B5D3-831EC5B5AF55}" srcOrd="0" destOrd="0" presId="urn:microsoft.com/office/officeart/2005/8/layout/vList2"/>
    <dgm:cxn modelId="{A4303629-8AE9-43E1-A7C4-7711014AA3FB}" type="presOf" srcId="{285C9FBA-B152-4092-BE8F-E461B9D0CD31}" destId="{8A76FBA8-0A22-40A2-A413-31EA603F9352}" srcOrd="0" destOrd="0" presId="urn:microsoft.com/office/officeart/2005/8/layout/vList2"/>
    <dgm:cxn modelId="{3B0BB430-E79B-45A2-93E6-63028F9EF7D5}" srcId="{3C5D05B4-E62C-433C-9795-55F1B215127E}" destId="{CF15107F-9DD6-42FD-9350-77F3404C26C4}" srcOrd="1" destOrd="0" parTransId="{D7B13640-A290-4C15-909F-2D20BF500020}" sibTransId="{A54BDC2F-8BAB-4926-B70C-B1ADB7B2F4A0}"/>
    <dgm:cxn modelId="{56BEC43E-9B84-4562-B684-ED4D78B794D4}" type="presOf" srcId="{3C5D05B4-E62C-433C-9795-55F1B215127E}" destId="{B5E42DA1-5B2E-47A4-B860-AE6434668CEE}" srcOrd="0" destOrd="0" presId="urn:microsoft.com/office/officeart/2005/8/layout/vList2"/>
    <dgm:cxn modelId="{AAC5FF65-B8C7-48CC-8367-2F7296F2E4D9}" srcId="{E75D1969-6443-4574-9DFD-38F25FBE1C63}" destId="{285C9FBA-B152-4092-BE8F-E461B9D0CD31}" srcOrd="3" destOrd="0" parTransId="{53BF80A9-1E2A-48A6-83A8-4716E6265AEF}" sibTransId="{5A63D94B-AD8B-4CC4-BE62-D637876EBBE7}"/>
    <dgm:cxn modelId="{9CDA0F67-5CA4-4771-A285-3AF4DED92FAF}" type="presOf" srcId="{54D36471-52E5-4695-B5A3-EC2FD8BA0E44}" destId="{70DBE596-A876-45E1-B561-63B86E4555FE}" srcOrd="0" destOrd="2" presId="urn:microsoft.com/office/officeart/2005/8/layout/vList2"/>
    <dgm:cxn modelId="{6E7DF56A-A7C9-44A1-B9D0-4CD691CBC0D6}" srcId="{6078C152-7442-40BC-B496-DE0CF92BB4C9}" destId="{0579962E-57C7-478A-AFA7-F94E9CFEA80F}" srcOrd="1" destOrd="0" parTransId="{113B2656-3E9F-499C-AD8C-AF151C855998}" sibTransId="{129549BF-5D30-463F-B563-F87D9FB150C0}"/>
    <dgm:cxn modelId="{AD2CAB4C-C92B-4B6C-958D-FB6010D36CD5}" srcId="{6078C152-7442-40BC-B496-DE0CF92BB4C9}" destId="{54D36471-52E5-4695-B5A3-EC2FD8BA0E44}" srcOrd="2" destOrd="0" parTransId="{CE546CC9-8DD8-4611-8A9E-917E87A7A794}" sibTransId="{DDB3B046-8CBE-4917-AA09-430E053AF7C1}"/>
    <dgm:cxn modelId="{7FE1BE51-A3A5-4B7F-A9C8-81FA39A19D6F}" srcId="{3C5D05B4-E62C-433C-9795-55F1B215127E}" destId="{4BAA8B09-C4DC-488E-BDF7-A80FF16147C6}" srcOrd="0" destOrd="0" parTransId="{DE9874DF-C51D-4616-9D3A-003C7A90700A}" sibTransId="{FB919F1B-EEFB-441B-9911-CC82AB29D88C}"/>
    <dgm:cxn modelId="{E5B7DF75-46AA-4646-A177-8D3CE00CB24B}" type="presOf" srcId="{7810D7C3-104E-4A07-9895-192F02132D2D}" destId="{70DBE596-A876-45E1-B561-63B86E4555FE}" srcOrd="0" destOrd="0" presId="urn:microsoft.com/office/officeart/2005/8/layout/vList2"/>
    <dgm:cxn modelId="{F76B3D79-02E1-434A-AA1C-7A26226AA6E7}" srcId="{E75D1969-6443-4574-9DFD-38F25FBE1C63}" destId="{3C5D05B4-E62C-433C-9795-55F1B215127E}" srcOrd="0" destOrd="0" parTransId="{F6D778A2-71A7-4CB4-9A69-AA1A05895F89}" sibTransId="{CB4EE267-9703-44E8-B167-399BD660A8C7}"/>
    <dgm:cxn modelId="{0C3EB383-6B59-45FE-A47C-284A3AD2A4AA}" srcId="{285C9FBA-B152-4092-BE8F-E461B9D0CD31}" destId="{DD983345-932D-4B24-939B-C19B1AAD9654}" srcOrd="0" destOrd="0" parTransId="{93251EE1-DE1E-4D76-92AE-4189293CAA53}" sibTransId="{EBB465A1-343B-46F6-B271-C79F2D9C894A}"/>
    <dgm:cxn modelId="{66509E9C-6C93-4AC8-8E0D-858AC00D6146}" type="presOf" srcId="{C62A8147-67A2-4DE7-9216-D21E76EA28F3}" destId="{C24D6E59-E736-4FFF-86B6-B27A8058FDAF}" srcOrd="0" destOrd="0" presId="urn:microsoft.com/office/officeart/2005/8/layout/vList2"/>
    <dgm:cxn modelId="{841352A3-1845-4F68-A8AC-6B38527F11C9}" type="presOf" srcId="{CF15107F-9DD6-42FD-9350-77F3404C26C4}" destId="{F94F41F7-318B-4930-98D1-EF518F0778F6}" srcOrd="0" destOrd="1" presId="urn:microsoft.com/office/officeart/2005/8/layout/vList2"/>
    <dgm:cxn modelId="{4466E7AE-93A6-4725-9B6F-2BAA7AC1F78F}" type="presOf" srcId="{E75D1969-6443-4574-9DFD-38F25FBE1C63}" destId="{A8892AB2-D2A8-4650-8330-75998FD1DD01}" srcOrd="0" destOrd="0" presId="urn:microsoft.com/office/officeart/2005/8/layout/vList2"/>
    <dgm:cxn modelId="{78EB0EB7-BD64-4CD2-82EE-42E5D2017E10}" type="presOf" srcId="{4BAA8B09-C4DC-488E-BDF7-A80FF16147C6}" destId="{F94F41F7-318B-4930-98D1-EF518F0778F6}" srcOrd="0" destOrd="0" presId="urn:microsoft.com/office/officeart/2005/8/layout/vList2"/>
    <dgm:cxn modelId="{8592D6BC-0FF7-4B5A-80BF-4B5211061D65}" type="presOf" srcId="{DD983345-932D-4B24-939B-C19B1AAD9654}" destId="{6AACAF7D-7FF3-4073-B36A-8A1882989099}" srcOrd="0" destOrd="0" presId="urn:microsoft.com/office/officeart/2005/8/layout/vList2"/>
    <dgm:cxn modelId="{54E9DCC1-7342-48CB-83D4-8126DCFA1A8E}" srcId="{C7F7340E-A5EE-4265-B38A-0D07FED70CD3}" destId="{31C16763-AD4D-44A7-895F-BA7778D2E32D}" srcOrd="1" destOrd="0" parTransId="{B08D596F-C864-4E77-BD14-CE74737FE8B0}" sibTransId="{5CAF7350-E71B-43FC-BFD1-69F7B2B2CA33}"/>
    <dgm:cxn modelId="{144712C9-98CF-4079-9B3F-25DF438882EA}" type="presOf" srcId="{31C16763-AD4D-44A7-895F-BA7778D2E32D}" destId="{C24D6E59-E736-4FFF-86B6-B27A8058FDAF}" srcOrd="0" destOrd="1" presId="urn:microsoft.com/office/officeart/2005/8/layout/vList2"/>
    <dgm:cxn modelId="{0D880ACC-DF3E-4151-92B5-9F410C6D479C}" srcId="{E75D1969-6443-4574-9DFD-38F25FBE1C63}" destId="{C7F7340E-A5EE-4265-B38A-0D07FED70CD3}" srcOrd="1" destOrd="0" parTransId="{1B946B66-F6D9-4ECD-B93D-51C644F983E3}" sibTransId="{58941920-639E-4A2A-82A1-8F7C96603A7F}"/>
    <dgm:cxn modelId="{9834CADE-FE19-4C22-B1B6-E1F29DBBB3BA}" srcId="{E75D1969-6443-4574-9DFD-38F25FBE1C63}" destId="{6078C152-7442-40BC-B496-DE0CF92BB4C9}" srcOrd="2" destOrd="0" parTransId="{13288EF2-682F-4519-9FE1-FF585D551FF0}" sibTransId="{E5B6D275-4B40-41E0-A315-F7FB04A9D43B}"/>
    <dgm:cxn modelId="{6D6EEAE3-BA23-4C4F-B642-D1222CD5AD03}" type="presOf" srcId="{0579962E-57C7-478A-AFA7-F94E9CFEA80F}" destId="{70DBE596-A876-45E1-B561-63B86E4555FE}" srcOrd="0" destOrd="1" presId="urn:microsoft.com/office/officeart/2005/8/layout/vList2"/>
    <dgm:cxn modelId="{06EA59F1-8A7D-4080-A41D-FB542603427E}" srcId="{6078C152-7442-40BC-B496-DE0CF92BB4C9}" destId="{7810D7C3-104E-4A07-9895-192F02132D2D}" srcOrd="0" destOrd="0" parTransId="{D7E788AB-976E-478B-8583-F66EAEE93775}" sibTransId="{50DED358-C2B3-422C-8503-D431274774AF}"/>
    <dgm:cxn modelId="{AB1FAAF7-DD71-4F1D-9E0B-249DB872FCCB}" type="presOf" srcId="{6078C152-7442-40BC-B496-DE0CF92BB4C9}" destId="{2E67A723-DB7D-43DB-A7B3-1B4A0BF919AB}" srcOrd="0" destOrd="0" presId="urn:microsoft.com/office/officeart/2005/8/layout/vList2"/>
    <dgm:cxn modelId="{6374E3FA-519C-4EC2-B9D2-D93107EA6A85}" srcId="{C7F7340E-A5EE-4265-B38A-0D07FED70CD3}" destId="{C62A8147-67A2-4DE7-9216-D21E76EA28F3}" srcOrd="0" destOrd="0" parTransId="{40214A74-ED5C-4B37-AD2E-08CCF4F5CBB2}" sibTransId="{EBDACBA7-E0E3-49CA-8D77-151E1A84B317}"/>
    <dgm:cxn modelId="{A1BE1E3E-B6DC-4B3D-98BF-61EB00506916}" type="presParOf" srcId="{A8892AB2-D2A8-4650-8330-75998FD1DD01}" destId="{B5E42DA1-5B2E-47A4-B860-AE6434668CEE}" srcOrd="0" destOrd="0" presId="urn:microsoft.com/office/officeart/2005/8/layout/vList2"/>
    <dgm:cxn modelId="{4E3C945C-147E-4074-8691-088AEAA0C1FC}" type="presParOf" srcId="{A8892AB2-D2A8-4650-8330-75998FD1DD01}" destId="{F94F41F7-318B-4930-98D1-EF518F0778F6}" srcOrd="1" destOrd="0" presId="urn:microsoft.com/office/officeart/2005/8/layout/vList2"/>
    <dgm:cxn modelId="{798B1FD0-E506-4F8D-88C3-B5E4B7F05CB5}" type="presParOf" srcId="{A8892AB2-D2A8-4650-8330-75998FD1DD01}" destId="{8BBFFCC6-5F49-4BE9-B5D3-831EC5B5AF55}" srcOrd="2" destOrd="0" presId="urn:microsoft.com/office/officeart/2005/8/layout/vList2"/>
    <dgm:cxn modelId="{751208EB-E853-4562-BDBF-D7EB80DE015B}" type="presParOf" srcId="{A8892AB2-D2A8-4650-8330-75998FD1DD01}" destId="{C24D6E59-E736-4FFF-86B6-B27A8058FDAF}" srcOrd="3" destOrd="0" presId="urn:microsoft.com/office/officeart/2005/8/layout/vList2"/>
    <dgm:cxn modelId="{BA9F3294-BA4A-4642-9C9C-D13BE74A7D55}" type="presParOf" srcId="{A8892AB2-D2A8-4650-8330-75998FD1DD01}" destId="{2E67A723-DB7D-43DB-A7B3-1B4A0BF919AB}" srcOrd="4" destOrd="0" presId="urn:microsoft.com/office/officeart/2005/8/layout/vList2"/>
    <dgm:cxn modelId="{0AE80301-DA3C-4022-B9C3-2BD1DC487C52}" type="presParOf" srcId="{A8892AB2-D2A8-4650-8330-75998FD1DD01}" destId="{70DBE596-A876-45E1-B561-63B86E4555FE}" srcOrd="5" destOrd="0" presId="urn:microsoft.com/office/officeart/2005/8/layout/vList2"/>
    <dgm:cxn modelId="{4E76564C-A06D-4A8A-BD35-BDA91B5672EB}" type="presParOf" srcId="{A8892AB2-D2A8-4650-8330-75998FD1DD01}" destId="{8A76FBA8-0A22-40A2-A413-31EA603F9352}" srcOrd="6" destOrd="0" presId="urn:microsoft.com/office/officeart/2005/8/layout/vList2"/>
    <dgm:cxn modelId="{F76AAD4C-9DE7-4926-AE7E-A3233325CBB8}" type="presParOf" srcId="{A8892AB2-D2A8-4650-8330-75998FD1DD01}" destId="{6AACAF7D-7FF3-4073-B36A-8A188298909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85C146-21B3-48FC-BD25-5262267208E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A57CED8F-9261-4D49-8E3C-4A2A1287C23C}">
      <dgm:prSet/>
      <dgm:spPr/>
      <dgm:t>
        <a:bodyPr/>
        <a:lstStyle/>
        <a:p>
          <a:pPr>
            <a:lnSpc>
              <a:spcPct val="100000"/>
            </a:lnSpc>
            <a:defRPr b="1"/>
          </a:pPr>
          <a:r>
            <a:rPr lang="en-US"/>
            <a:t>Gather more user preferences</a:t>
          </a:r>
        </a:p>
      </dgm:t>
    </dgm:pt>
    <dgm:pt modelId="{F3A98E87-4E8D-4355-96C9-824B6D6AF48E}" type="parTrans" cxnId="{82F2F0C6-5498-4915-A86F-87DB5A007FB0}">
      <dgm:prSet/>
      <dgm:spPr/>
      <dgm:t>
        <a:bodyPr/>
        <a:lstStyle/>
        <a:p>
          <a:endParaRPr lang="en-US"/>
        </a:p>
      </dgm:t>
    </dgm:pt>
    <dgm:pt modelId="{5E40E14F-3070-4CAF-8569-F7A98FB34600}" type="sibTrans" cxnId="{82F2F0C6-5498-4915-A86F-87DB5A007FB0}">
      <dgm:prSet/>
      <dgm:spPr/>
      <dgm:t>
        <a:bodyPr/>
        <a:lstStyle/>
        <a:p>
          <a:endParaRPr lang="en-US"/>
        </a:p>
      </dgm:t>
    </dgm:pt>
    <dgm:pt modelId="{EB7BBB92-B30C-4DE5-91E2-0F35739648BD}">
      <dgm:prSet/>
      <dgm:spPr/>
      <dgm:t>
        <a:bodyPr/>
        <a:lstStyle/>
        <a:p>
          <a:pPr>
            <a:lnSpc>
              <a:spcPct val="100000"/>
            </a:lnSpc>
          </a:pPr>
          <a:r>
            <a:rPr lang="en-US"/>
            <a:t>Ask users about their favorite movies or series</a:t>
          </a:r>
        </a:p>
      </dgm:t>
    </dgm:pt>
    <dgm:pt modelId="{6DB7992B-A557-4241-A53D-5A38F7FB6ED8}" type="parTrans" cxnId="{31BBED0A-4699-4C4F-A35F-8109F05743E2}">
      <dgm:prSet/>
      <dgm:spPr/>
      <dgm:t>
        <a:bodyPr/>
        <a:lstStyle/>
        <a:p>
          <a:endParaRPr lang="en-US"/>
        </a:p>
      </dgm:t>
    </dgm:pt>
    <dgm:pt modelId="{483464D9-5CA2-47C0-B601-B3FC75A940B8}" type="sibTrans" cxnId="{31BBED0A-4699-4C4F-A35F-8109F05743E2}">
      <dgm:prSet/>
      <dgm:spPr/>
      <dgm:t>
        <a:bodyPr/>
        <a:lstStyle/>
        <a:p>
          <a:endParaRPr lang="en-US"/>
        </a:p>
      </dgm:t>
    </dgm:pt>
    <dgm:pt modelId="{FED6DA80-0F63-4C22-B722-6B66B908FDEE}">
      <dgm:prSet/>
      <dgm:spPr/>
      <dgm:t>
        <a:bodyPr/>
        <a:lstStyle/>
        <a:p>
          <a:pPr>
            <a:lnSpc>
              <a:spcPct val="100000"/>
            </a:lnSpc>
          </a:pPr>
          <a:r>
            <a:rPr lang="en-US"/>
            <a:t>Enhance recommendations based on user input</a:t>
          </a:r>
        </a:p>
      </dgm:t>
    </dgm:pt>
    <dgm:pt modelId="{EF25D1A7-6F9E-4885-BB19-3F30C5D0CA55}" type="parTrans" cxnId="{7AC6A033-B147-4684-BE96-363DBE3C1153}">
      <dgm:prSet/>
      <dgm:spPr/>
      <dgm:t>
        <a:bodyPr/>
        <a:lstStyle/>
        <a:p>
          <a:endParaRPr lang="en-US"/>
        </a:p>
      </dgm:t>
    </dgm:pt>
    <dgm:pt modelId="{E50B8F35-17C4-4AA1-A99A-2BAD1F18DE96}" type="sibTrans" cxnId="{7AC6A033-B147-4684-BE96-363DBE3C1153}">
      <dgm:prSet/>
      <dgm:spPr/>
      <dgm:t>
        <a:bodyPr/>
        <a:lstStyle/>
        <a:p>
          <a:endParaRPr lang="en-US"/>
        </a:p>
      </dgm:t>
    </dgm:pt>
    <dgm:pt modelId="{62A70333-03AE-44B3-A778-6E8CED320B97}">
      <dgm:prSet/>
      <dgm:spPr/>
      <dgm:t>
        <a:bodyPr/>
        <a:lstStyle/>
        <a:p>
          <a:pPr>
            <a:lnSpc>
              <a:spcPct val="100000"/>
            </a:lnSpc>
            <a:defRPr b="1"/>
          </a:pPr>
          <a:r>
            <a:rPr lang="en-US"/>
            <a:t>Capture specific likes</a:t>
          </a:r>
        </a:p>
      </dgm:t>
    </dgm:pt>
    <dgm:pt modelId="{863A33CD-C823-4062-A12E-18015562995C}" type="parTrans" cxnId="{651116C2-9F43-4492-AAC8-C44A978C7436}">
      <dgm:prSet/>
      <dgm:spPr/>
      <dgm:t>
        <a:bodyPr/>
        <a:lstStyle/>
        <a:p>
          <a:endParaRPr lang="en-US"/>
        </a:p>
      </dgm:t>
    </dgm:pt>
    <dgm:pt modelId="{710F6D12-47FE-4861-B089-2BCFDD9D2040}" type="sibTrans" cxnId="{651116C2-9F43-4492-AAC8-C44A978C7436}">
      <dgm:prSet/>
      <dgm:spPr/>
      <dgm:t>
        <a:bodyPr/>
        <a:lstStyle/>
        <a:p>
          <a:endParaRPr lang="en-US"/>
        </a:p>
      </dgm:t>
    </dgm:pt>
    <dgm:pt modelId="{61BB7EEE-605B-4295-9F5A-0F51EAFC4463}">
      <dgm:prSet/>
      <dgm:spPr/>
      <dgm:t>
        <a:bodyPr/>
        <a:lstStyle/>
        <a:p>
          <a:pPr>
            <a:lnSpc>
              <a:spcPct val="100000"/>
            </a:lnSpc>
          </a:pPr>
          <a:r>
            <a:rPr lang="en-US"/>
            <a:t>Include options for users to specify favorite actors</a:t>
          </a:r>
        </a:p>
      </dgm:t>
    </dgm:pt>
    <dgm:pt modelId="{A1716253-7ACD-4DBC-8086-937018F7FC9C}" type="parTrans" cxnId="{939AF71E-5990-4918-948B-0CF0AFCDC9A1}">
      <dgm:prSet/>
      <dgm:spPr/>
      <dgm:t>
        <a:bodyPr/>
        <a:lstStyle/>
        <a:p>
          <a:endParaRPr lang="en-US"/>
        </a:p>
      </dgm:t>
    </dgm:pt>
    <dgm:pt modelId="{A90C85C5-5CED-4896-A550-527D88CAD561}" type="sibTrans" cxnId="{939AF71E-5990-4918-948B-0CF0AFCDC9A1}">
      <dgm:prSet/>
      <dgm:spPr/>
      <dgm:t>
        <a:bodyPr/>
        <a:lstStyle/>
        <a:p>
          <a:endParaRPr lang="en-US"/>
        </a:p>
      </dgm:t>
    </dgm:pt>
    <dgm:pt modelId="{CB05427B-C386-4948-8310-6F0F93C7DAEE}">
      <dgm:prSet/>
      <dgm:spPr/>
      <dgm:t>
        <a:bodyPr/>
        <a:lstStyle/>
        <a:p>
          <a:pPr>
            <a:lnSpc>
              <a:spcPct val="100000"/>
            </a:lnSpc>
          </a:pPr>
          <a:r>
            <a:rPr lang="en-US"/>
            <a:t>Allow users to select preferred directors</a:t>
          </a:r>
        </a:p>
      </dgm:t>
    </dgm:pt>
    <dgm:pt modelId="{9510D801-DAEE-4047-8020-372538665BF1}" type="parTrans" cxnId="{9E942127-BBD1-4A02-B2D6-C4EA82AB5DF5}">
      <dgm:prSet/>
      <dgm:spPr/>
      <dgm:t>
        <a:bodyPr/>
        <a:lstStyle/>
        <a:p>
          <a:endParaRPr lang="en-US"/>
        </a:p>
      </dgm:t>
    </dgm:pt>
    <dgm:pt modelId="{8F9CF3F5-5600-4DDD-A1BA-AAE606AD9AB5}" type="sibTrans" cxnId="{9E942127-BBD1-4A02-B2D6-C4EA82AB5DF5}">
      <dgm:prSet/>
      <dgm:spPr/>
      <dgm:t>
        <a:bodyPr/>
        <a:lstStyle/>
        <a:p>
          <a:endParaRPr lang="en-US"/>
        </a:p>
      </dgm:t>
    </dgm:pt>
    <dgm:pt modelId="{1DBDD9FB-859A-482D-9902-1FA70681C861}">
      <dgm:prSet/>
      <dgm:spPr/>
      <dgm:t>
        <a:bodyPr/>
        <a:lstStyle/>
        <a:p>
          <a:pPr>
            <a:lnSpc>
              <a:spcPct val="100000"/>
            </a:lnSpc>
          </a:pPr>
          <a:r>
            <a:rPr lang="en-US"/>
            <a:t>Provide choices for favorite genres</a:t>
          </a:r>
        </a:p>
      </dgm:t>
    </dgm:pt>
    <dgm:pt modelId="{05E88CF3-4DB6-4476-BEDD-53E99705FFF8}" type="parTrans" cxnId="{58D54FC9-851C-475D-9DBC-64BF7626BDFD}">
      <dgm:prSet/>
      <dgm:spPr/>
      <dgm:t>
        <a:bodyPr/>
        <a:lstStyle/>
        <a:p>
          <a:endParaRPr lang="en-US"/>
        </a:p>
      </dgm:t>
    </dgm:pt>
    <dgm:pt modelId="{8A70CFD5-956F-42FA-9116-58AFDBAF0D38}" type="sibTrans" cxnId="{58D54FC9-851C-475D-9DBC-64BF7626BDFD}">
      <dgm:prSet/>
      <dgm:spPr/>
      <dgm:t>
        <a:bodyPr/>
        <a:lstStyle/>
        <a:p>
          <a:endParaRPr lang="en-US"/>
        </a:p>
      </dgm:t>
    </dgm:pt>
    <dgm:pt modelId="{6B469920-04AD-469E-9139-A1BDEA647901}">
      <dgm:prSet/>
      <dgm:spPr/>
      <dgm:t>
        <a:bodyPr/>
        <a:lstStyle/>
        <a:p>
          <a:pPr>
            <a:lnSpc>
              <a:spcPct val="100000"/>
            </a:lnSpc>
            <a:defRPr b="1"/>
          </a:pPr>
          <a:r>
            <a:rPr lang="en-US"/>
            <a:t>Improve personalization</a:t>
          </a:r>
        </a:p>
      </dgm:t>
    </dgm:pt>
    <dgm:pt modelId="{1C3C80EF-24DF-4F06-8ECF-F4403361D8E8}" type="parTrans" cxnId="{CAB107DC-D677-4A59-976D-59380B6FBC59}">
      <dgm:prSet/>
      <dgm:spPr/>
      <dgm:t>
        <a:bodyPr/>
        <a:lstStyle/>
        <a:p>
          <a:endParaRPr lang="en-US"/>
        </a:p>
      </dgm:t>
    </dgm:pt>
    <dgm:pt modelId="{433BD0DD-2BC1-41A7-8FF7-87E85B5D3BB3}" type="sibTrans" cxnId="{CAB107DC-D677-4A59-976D-59380B6FBC59}">
      <dgm:prSet/>
      <dgm:spPr/>
      <dgm:t>
        <a:bodyPr/>
        <a:lstStyle/>
        <a:p>
          <a:endParaRPr lang="en-US"/>
        </a:p>
      </dgm:t>
    </dgm:pt>
    <dgm:pt modelId="{4813BD25-2542-43AC-A81D-F93059A1AE30}">
      <dgm:prSet/>
      <dgm:spPr/>
      <dgm:t>
        <a:bodyPr/>
        <a:lstStyle/>
        <a:p>
          <a:pPr>
            <a:lnSpc>
              <a:spcPct val="100000"/>
            </a:lnSpc>
          </a:pPr>
          <a:r>
            <a:rPr lang="en-US"/>
            <a:t>Use collected data to tailor suggestions</a:t>
          </a:r>
        </a:p>
      </dgm:t>
    </dgm:pt>
    <dgm:pt modelId="{5FDAEAAC-436B-446A-9EB7-01AC691E9037}" type="parTrans" cxnId="{406A0E11-2343-4B78-A174-392F191A149F}">
      <dgm:prSet/>
      <dgm:spPr/>
      <dgm:t>
        <a:bodyPr/>
        <a:lstStyle/>
        <a:p>
          <a:endParaRPr lang="en-US"/>
        </a:p>
      </dgm:t>
    </dgm:pt>
    <dgm:pt modelId="{27BC8F96-85BC-4578-8489-056D343F9368}" type="sibTrans" cxnId="{406A0E11-2343-4B78-A174-392F191A149F}">
      <dgm:prSet/>
      <dgm:spPr/>
      <dgm:t>
        <a:bodyPr/>
        <a:lstStyle/>
        <a:p>
          <a:endParaRPr lang="en-US"/>
        </a:p>
      </dgm:t>
    </dgm:pt>
    <dgm:pt modelId="{8421ADC6-76C9-4D7B-91AA-4B68FD1B2A7F}">
      <dgm:prSet/>
      <dgm:spPr/>
      <dgm:t>
        <a:bodyPr/>
        <a:lstStyle/>
        <a:p>
          <a:pPr>
            <a:lnSpc>
              <a:spcPct val="100000"/>
            </a:lnSpc>
          </a:pPr>
          <a:r>
            <a:rPr lang="en-US"/>
            <a:t>Match recommendations more closely to individual tastes</a:t>
          </a:r>
        </a:p>
      </dgm:t>
    </dgm:pt>
    <dgm:pt modelId="{33794987-EA05-4BD7-8F7A-7F47AEAC5A90}" type="parTrans" cxnId="{69A7E761-4FE2-459C-BE9C-54D2A0285C7A}">
      <dgm:prSet/>
      <dgm:spPr/>
      <dgm:t>
        <a:bodyPr/>
        <a:lstStyle/>
        <a:p>
          <a:endParaRPr lang="en-US"/>
        </a:p>
      </dgm:t>
    </dgm:pt>
    <dgm:pt modelId="{AB217475-F6ED-4EEB-AE86-D0A7298E7C3B}" type="sibTrans" cxnId="{69A7E761-4FE2-459C-BE9C-54D2A0285C7A}">
      <dgm:prSet/>
      <dgm:spPr/>
      <dgm:t>
        <a:bodyPr/>
        <a:lstStyle/>
        <a:p>
          <a:endParaRPr lang="en-US"/>
        </a:p>
      </dgm:t>
    </dgm:pt>
    <dgm:pt modelId="{CA171E7B-6E2B-4321-995A-59C7A6DD61B8}" type="pres">
      <dgm:prSet presAssocID="{C085C146-21B3-48FC-BD25-5262267208E8}" presName="root" presStyleCnt="0">
        <dgm:presLayoutVars>
          <dgm:dir/>
          <dgm:resizeHandles val="exact"/>
        </dgm:presLayoutVars>
      </dgm:prSet>
      <dgm:spPr/>
    </dgm:pt>
    <dgm:pt modelId="{772E8792-B4C1-4BF0-BBE1-3388128678C8}" type="pres">
      <dgm:prSet presAssocID="{A57CED8F-9261-4D49-8E3C-4A2A1287C23C}" presName="compNode" presStyleCnt="0"/>
      <dgm:spPr/>
    </dgm:pt>
    <dgm:pt modelId="{A3404391-96A4-4888-8C8A-EF52F7FAEF54}" type="pres">
      <dgm:prSet presAssocID="{A57CED8F-9261-4D49-8E3C-4A2A1287C2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31424D4F-D18F-4348-85F7-7B047E69A0B4}" type="pres">
      <dgm:prSet presAssocID="{A57CED8F-9261-4D49-8E3C-4A2A1287C23C}" presName="iconSpace" presStyleCnt="0"/>
      <dgm:spPr/>
    </dgm:pt>
    <dgm:pt modelId="{3F37D381-8CDC-49E8-A93C-223DD8626629}" type="pres">
      <dgm:prSet presAssocID="{A57CED8F-9261-4D49-8E3C-4A2A1287C23C}" presName="parTx" presStyleLbl="revTx" presStyleIdx="0" presStyleCnt="6">
        <dgm:presLayoutVars>
          <dgm:chMax val="0"/>
          <dgm:chPref val="0"/>
        </dgm:presLayoutVars>
      </dgm:prSet>
      <dgm:spPr/>
    </dgm:pt>
    <dgm:pt modelId="{2AB2D28E-6CF1-4F4D-8F22-E61A3C7152E7}" type="pres">
      <dgm:prSet presAssocID="{A57CED8F-9261-4D49-8E3C-4A2A1287C23C}" presName="txSpace" presStyleCnt="0"/>
      <dgm:spPr/>
    </dgm:pt>
    <dgm:pt modelId="{068F6528-7800-4386-91C9-110B1E75F929}" type="pres">
      <dgm:prSet presAssocID="{A57CED8F-9261-4D49-8E3C-4A2A1287C23C}" presName="desTx" presStyleLbl="revTx" presStyleIdx="1" presStyleCnt="6">
        <dgm:presLayoutVars/>
      </dgm:prSet>
      <dgm:spPr/>
    </dgm:pt>
    <dgm:pt modelId="{6B795E16-2E44-4B48-93D8-3B37042DEFA0}" type="pres">
      <dgm:prSet presAssocID="{5E40E14F-3070-4CAF-8569-F7A98FB34600}" presName="sibTrans" presStyleCnt="0"/>
      <dgm:spPr/>
    </dgm:pt>
    <dgm:pt modelId="{F7DC7EA2-8FC6-4012-AEC5-4B47D8903CA3}" type="pres">
      <dgm:prSet presAssocID="{62A70333-03AE-44B3-A778-6E8CED320B97}" presName="compNode" presStyleCnt="0"/>
      <dgm:spPr/>
    </dgm:pt>
    <dgm:pt modelId="{ABBE0D32-043F-40E5-8847-295ECDCC7F8A}" type="pres">
      <dgm:prSet presAssocID="{62A70333-03AE-44B3-A778-6E8CED320B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14069A7-8FE6-4824-92F6-EAB710A613D8}" type="pres">
      <dgm:prSet presAssocID="{62A70333-03AE-44B3-A778-6E8CED320B97}" presName="iconSpace" presStyleCnt="0"/>
      <dgm:spPr/>
    </dgm:pt>
    <dgm:pt modelId="{DCA24832-0EDA-4005-B11C-6AAFC35E7DA1}" type="pres">
      <dgm:prSet presAssocID="{62A70333-03AE-44B3-A778-6E8CED320B97}" presName="parTx" presStyleLbl="revTx" presStyleIdx="2" presStyleCnt="6">
        <dgm:presLayoutVars>
          <dgm:chMax val="0"/>
          <dgm:chPref val="0"/>
        </dgm:presLayoutVars>
      </dgm:prSet>
      <dgm:spPr/>
    </dgm:pt>
    <dgm:pt modelId="{189246B3-2CA3-43A6-8AA4-7B180C1152BF}" type="pres">
      <dgm:prSet presAssocID="{62A70333-03AE-44B3-A778-6E8CED320B97}" presName="txSpace" presStyleCnt="0"/>
      <dgm:spPr/>
    </dgm:pt>
    <dgm:pt modelId="{8E11071A-1C3E-4A0F-B5F7-79B7AB1154BD}" type="pres">
      <dgm:prSet presAssocID="{62A70333-03AE-44B3-A778-6E8CED320B97}" presName="desTx" presStyleLbl="revTx" presStyleIdx="3" presStyleCnt="6">
        <dgm:presLayoutVars/>
      </dgm:prSet>
      <dgm:spPr/>
    </dgm:pt>
    <dgm:pt modelId="{F0F72992-DA66-4AB7-A89E-83DF9EA25226}" type="pres">
      <dgm:prSet presAssocID="{710F6D12-47FE-4861-B089-2BCFDD9D2040}" presName="sibTrans" presStyleCnt="0"/>
      <dgm:spPr/>
    </dgm:pt>
    <dgm:pt modelId="{8F00FCB1-47CB-417B-ABCD-FF62BB6C764F}" type="pres">
      <dgm:prSet presAssocID="{6B469920-04AD-469E-9139-A1BDEA647901}" presName="compNode" presStyleCnt="0"/>
      <dgm:spPr/>
    </dgm:pt>
    <dgm:pt modelId="{C5E4C87F-44FB-4AAC-B73D-E6A9B6569959}" type="pres">
      <dgm:prSet presAssocID="{6B469920-04AD-469E-9139-A1BDEA6479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FDA9FBF3-E655-414C-A8B5-AAC776973A86}" type="pres">
      <dgm:prSet presAssocID="{6B469920-04AD-469E-9139-A1BDEA647901}" presName="iconSpace" presStyleCnt="0"/>
      <dgm:spPr/>
    </dgm:pt>
    <dgm:pt modelId="{28D75B0B-DB64-40D9-B728-C843ED7F6096}" type="pres">
      <dgm:prSet presAssocID="{6B469920-04AD-469E-9139-A1BDEA647901}" presName="parTx" presStyleLbl="revTx" presStyleIdx="4" presStyleCnt="6">
        <dgm:presLayoutVars>
          <dgm:chMax val="0"/>
          <dgm:chPref val="0"/>
        </dgm:presLayoutVars>
      </dgm:prSet>
      <dgm:spPr/>
    </dgm:pt>
    <dgm:pt modelId="{B356D047-4016-4F9E-809D-B41FCA694EA8}" type="pres">
      <dgm:prSet presAssocID="{6B469920-04AD-469E-9139-A1BDEA647901}" presName="txSpace" presStyleCnt="0"/>
      <dgm:spPr/>
    </dgm:pt>
    <dgm:pt modelId="{42C4B578-E42D-419C-A0C3-3CAC59F2D537}" type="pres">
      <dgm:prSet presAssocID="{6B469920-04AD-469E-9139-A1BDEA647901}" presName="desTx" presStyleLbl="revTx" presStyleIdx="5" presStyleCnt="6">
        <dgm:presLayoutVars/>
      </dgm:prSet>
      <dgm:spPr/>
    </dgm:pt>
  </dgm:ptLst>
  <dgm:cxnLst>
    <dgm:cxn modelId="{31BBED0A-4699-4C4F-A35F-8109F05743E2}" srcId="{A57CED8F-9261-4D49-8E3C-4A2A1287C23C}" destId="{EB7BBB92-B30C-4DE5-91E2-0F35739648BD}" srcOrd="0" destOrd="0" parTransId="{6DB7992B-A557-4241-A53D-5A38F7FB6ED8}" sibTransId="{483464D9-5CA2-47C0-B601-B3FC75A940B8}"/>
    <dgm:cxn modelId="{406A0E11-2343-4B78-A174-392F191A149F}" srcId="{6B469920-04AD-469E-9139-A1BDEA647901}" destId="{4813BD25-2542-43AC-A81D-F93059A1AE30}" srcOrd="0" destOrd="0" parTransId="{5FDAEAAC-436B-446A-9EB7-01AC691E9037}" sibTransId="{27BC8F96-85BC-4578-8489-056D343F9368}"/>
    <dgm:cxn modelId="{4D4FD21A-D1A7-4FA2-8D19-E27B0C57B0F6}" type="presOf" srcId="{8421ADC6-76C9-4D7B-91AA-4B68FD1B2A7F}" destId="{42C4B578-E42D-419C-A0C3-3CAC59F2D537}" srcOrd="0" destOrd="1" presId="urn:microsoft.com/office/officeart/2018/5/layout/CenteredIconLabelDescriptionList"/>
    <dgm:cxn modelId="{939AF71E-5990-4918-948B-0CF0AFCDC9A1}" srcId="{62A70333-03AE-44B3-A778-6E8CED320B97}" destId="{61BB7EEE-605B-4295-9F5A-0F51EAFC4463}" srcOrd="0" destOrd="0" parTransId="{A1716253-7ACD-4DBC-8086-937018F7FC9C}" sibTransId="{A90C85C5-5CED-4896-A550-527D88CAD561}"/>
    <dgm:cxn modelId="{9E942127-BBD1-4A02-B2D6-C4EA82AB5DF5}" srcId="{62A70333-03AE-44B3-A778-6E8CED320B97}" destId="{CB05427B-C386-4948-8310-6F0F93C7DAEE}" srcOrd="1" destOrd="0" parTransId="{9510D801-DAEE-4047-8020-372538665BF1}" sibTransId="{8F9CF3F5-5600-4DDD-A1BA-AAE606AD9AB5}"/>
    <dgm:cxn modelId="{7AC6A033-B147-4684-BE96-363DBE3C1153}" srcId="{A57CED8F-9261-4D49-8E3C-4A2A1287C23C}" destId="{FED6DA80-0F63-4C22-B722-6B66B908FDEE}" srcOrd="1" destOrd="0" parTransId="{EF25D1A7-6F9E-4885-BB19-3F30C5D0CA55}" sibTransId="{E50B8F35-17C4-4AA1-A99A-2BAD1F18DE96}"/>
    <dgm:cxn modelId="{A352A33C-AE7E-45FD-90DF-A3E9B5D44FB5}" type="presOf" srcId="{FED6DA80-0F63-4C22-B722-6B66B908FDEE}" destId="{068F6528-7800-4386-91C9-110B1E75F929}" srcOrd="0" destOrd="1" presId="urn:microsoft.com/office/officeart/2018/5/layout/CenteredIconLabelDescriptionList"/>
    <dgm:cxn modelId="{949C9B3F-A708-4E54-90C7-5721836D577E}" type="presOf" srcId="{A57CED8F-9261-4D49-8E3C-4A2A1287C23C}" destId="{3F37D381-8CDC-49E8-A93C-223DD8626629}" srcOrd="0" destOrd="0" presId="urn:microsoft.com/office/officeart/2018/5/layout/CenteredIconLabelDescriptionList"/>
    <dgm:cxn modelId="{69A7E761-4FE2-459C-BE9C-54D2A0285C7A}" srcId="{6B469920-04AD-469E-9139-A1BDEA647901}" destId="{8421ADC6-76C9-4D7B-91AA-4B68FD1B2A7F}" srcOrd="1" destOrd="0" parTransId="{33794987-EA05-4BD7-8F7A-7F47AEAC5A90}" sibTransId="{AB217475-F6ED-4EEB-AE86-D0A7298E7C3B}"/>
    <dgm:cxn modelId="{FCAA3F69-FFF3-41C6-A660-4141926EE549}" type="presOf" srcId="{6B469920-04AD-469E-9139-A1BDEA647901}" destId="{28D75B0B-DB64-40D9-B728-C843ED7F6096}" srcOrd="0" destOrd="0" presId="urn:microsoft.com/office/officeart/2018/5/layout/CenteredIconLabelDescriptionList"/>
    <dgm:cxn modelId="{7B4C564E-D4B4-4138-A221-4B9E54591032}" type="presOf" srcId="{EB7BBB92-B30C-4DE5-91E2-0F35739648BD}" destId="{068F6528-7800-4386-91C9-110B1E75F929}" srcOrd="0" destOrd="0" presId="urn:microsoft.com/office/officeart/2018/5/layout/CenteredIconLabelDescriptionList"/>
    <dgm:cxn modelId="{A6E7F67D-07AD-4413-80FE-385489DFD9D9}" type="presOf" srcId="{61BB7EEE-605B-4295-9F5A-0F51EAFC4463}" destId="{8E11071A-1C3E-4A0F-B5F7-79B7AB1154BD}" srcOrd="0" destOrd="0" presId="urn:microsoft.com/office/officeart/2018/5/layout/CenteredIconLabelDescriptionList"/>
    <dgm:cxn modelId="{72DB6987-406B-4FAE-A68C-F5CDC8B84F6C}" type="presOf" srcId="{62A70333-03AE-44B3-A778-6E8CED320B97}" destId="{DCA24832-0EDA-4005-B11C-6AAFC35E7DA1}" srcOrd="0" destOrd="0" presId="urn:microsoft.com/office/officeart/2018/5/layout/CenteredIconLabelDescriptionList"/>
    <dgm:cxn modelId="{D07F98A2-BF1E-4731-8445-E0901620EADB}" type="presOf" srcId="{C085C146-21B3-48FC-BD25-5262267208E8}" destId="{CA171E7B-6E2B-4321-995A-59C7A6DD61B8}" srcOrd="0" destOrd="0" presId="urn:microsoft.com/office/officeart/2018/5/layout/CenteredIconLabelDescriptionList"/>
    <dgm:cxn modelId="{651116C2-9F43-4492-AAC8-C44A978C7436}" srcId="{C085C146-21B3-48FC-BD25-5262267208E8}" destId="{62A70333-03AE-44B3-A778-6E8CED320B97}" srcOrd="1" destOrd="0" parTransId="{863A33CD-C823-4062-A12E-18015562995C}" sibTransId="{710F6D12-47FE-4861-B089-2BCFDD9D2040}"/>
    <dgm:cxn modelId="{82F2F0C6-5498-4915-A86F-87DB5A007FB0}" srcId="{C085C146-21B3-48FC-BD25-5262267208E8}" destId="{A57CED8F-9261-4D49-8E3C-4A2A1287C23C}" srcOrd="0" destOrd="0" parTransId="{F3A98E87-4E8D-4355-96C9-824B6D6AF48E}" sibTransId="{5E40E14F-3070-4CAF-8569-F7A98FB34600}"/>
    <dgm:cxn modelId="{58D54FC9-851C-475D-9DBC-64BF7626BDFD}" srcId="{62A70333-03AE-44B3-A778-6E8CED320B97}" destId="{1DBDD9FB-859A-482D-9902-1FA70681C861}" srcOrd="2" destOrd="0" parTransId="{05E88CF3-4DB6-4476-BEDD-53E99705FFF8}" sibTransId="{8A70CFD5-956F-42FA-9116-58AFDBAF0D38}"/>
    <dgm:cxn modelId="{CAB107DC-D677-4A59-976D-59380B6FBC59}" srcId="{C085C146-21B3-48FC-BD25-5262267208E8}" destId="{6B469920-04AD-469E-9139-A1BDEA647901}" srcOrd="2" destOrd="0" parTransId="{1C3C80EF-24DF-4F06-8ECF-F4403361D8E8}" sibTransId="{433BD0DD-2BC1-41A7-8FF7-87E85B5D3BB3}"/>
    <dgm:cxn modelId="{100B5AE1-A23E-46B0-8858-E1BC06B6ABCC}" type="presOf" srcId="{CB05427B-C386-4948-8310-6F0F93C7DAEE}" destId="{8E11071A-1C3E-4A0F-B5F7-79B7AB1154BD}" srcOrd="0" destOrd="1" presId="urn:microsoft.com/office/officeart/2018/5/layout/CenteredIconLabelDescriptionList"/>
    <dgm:cxn modelId="{AFF0EEEC-BE13-4DE9-9DA0-695D4494E77B}" type="presOf" srcId="{4813BD25-2542-43AC-A81D-F93059A1AE30}" destId="{42C4B578-E42D-419C-A0C3-3CAC59F2D537}" srcOrd="0" destOrd="0" presId="urn:microsoft.com/office/officeart/2018/5/layout/CenteredIconLabelDescriptionList"/>
    <dgm:cxn modelId="{CE21F5F2-111E-4B3F-9C6F-5E247201BCF2}" type="presOf" srcId="{1DBDD9FB-859A-482D-9902-1FA70681C861}" destId="{8E11071A-1C3E-4A0F-B5F7-79B7AB1154BD}" srcOrd="0" destOrd="2" presId="urn:microsoft.com/office/officeart/2018/5/layout/CenteredIconLabelDescriptionList"/>
    <dgm:cxn modelId="{4D089E66-44FB-43BE-AD08-C3C4B63F4107}" type="presParOf" srcId="{CA171E7B-6E2B-4321-995A-59C7A6DD61B8}" destId="{772E8792-B4C1-4BF0-BBE1-3388128678C8}" srcOrd="0" destOrd="0" presId="urn:microsoft.com/office/officeart/2018/5/layout/CenteredIconLabelDescriptionList"/>
    <dgm:cxn modelId="{1EA77518-E325-4894-8C28-3D62FF68F8CD}" type="presParOf" srcId="{772E8792-B4C1-4BF0-BBE1-3388128678C8}" destId="{A3404391-96A4-4888-8C8A-EF52F7FAEF54}" srcOrd="0" destOrd="0" presId="urn:microsoft.com/office/officeart/2018/5/layout/CenteredIconLabelDescriptionList"/>
    <dgm:cxn modelId="{4D6B2F6F-17A1-4124-A6B0-A017995E5B77}" type="presParOf" srcId="{772E8792-B4C1-4BF0-BBE1-3388128678C8}" destId="{31424D4F-D18F-4348-85F7-7B047E69A0B4}" srcOrd="1" destOrd="0" presId="urn:microsoft.com/office/officeart/2018/5/layout/CenteredIconLabelDescriptionList"/>
    <dgm:cxn modelId="{2EDC1641-1D18-4F67-B869-053EDD68FAE8}" type="presParOf" srcId="{772E8792-B4C1-4BF0-BBE1-3388128678C8}" destId="{3F37D381-8CDC-49E8-A93C-223DD8626629}" srcOrd="2" destOrd="0" presId="urn:microsoft.com/office/officeart/2018/5/layout/CenteredIconLabelDescriptionList"/>
    <dgm:cxn modelId="{6F48EB91-3617-4F79-915A-90DDD47472A2}" type="presParOf" srcId="{772E8792-B4C1-4BF0-BBE1-3388128678C8}" destId="{2AB2D28E-6CF1-4F4D-8F22-E61A3C7152E7}" srcOrd="3" destOrd="0" presId="urn:microsoft.com/office/officeart/2018/5/layout/CenteredIconLabelDescriptionList"/>
    <dgm:cxn modelId="{6EB24243-3B74-4ACA-9BB2-1F3EF6F4233E}" type="presParOf" srcId="{772E8792-B4C1-4BF0-BBE1-3388128678C8}" destId="{068F6528-7800-4386-91C9-110B1E75F929}" srcOrd="4" destOrd="0" presId="urn:microsoft.com/office/officeart/2018/5/layout/CenteredIconLabelDescriptionList"/>
    <dgm:cxn modelId="{A8B0318B-E153-418A-9B79-9A1A11F1271A}" type="presParOf" srcId="{CA171E7B-6E2B-4321-995A-59C7A6DD61B8}" destId="{6B795E16-2E44-4B48-93D8-3B37042DEFA0}" srcOrd="1" destOrd="0" presId="urn:microsoft.com/office/officeart/2018/5/layout/CenteredIconLabelDescriptionList"/>
    <dgm:cxn modelId="{81C51795-36C2-4F4D-9EA4-01AAD27D6CFF}" type="presParOf" srcId="{CA171E7B-6E2B-4321-995A-59C7A6DD61B8}" destId="{F7DC7EA2-8FC6-4012-AEC5-4B47D8903CA3}" srcOrd="2" destOrd="0" presId="urn:microsoft.com/office/officeart/2018/5/layout/CenteredIconLabelDescriptionList"/>
    <dgm:cxn modelId="{FE64BAC4-711B-4186-9360-FAD24E369B35}" type="presParOf" srcId="{F7DC7EA2-8FC6-4012-AEC5-4B47D8903CA3}" destId="{ABBE0D32-043F-40E5-8847-295ECDCC7F8A}" srcOrd="0" destOrd="0" presId="urn:microsoft.com/office/officeart/2018/5/layout/CenteredIconLabelDescriptionList"/>
    <dgm:cxn modelId="{2448FFD5-C92C-48F8-A239-F1DED89D06A7}" type="presParOf" srcId="{F7DC7EA2-8FC6-4012-AEC5-4B47D8903CA3}" destId="{B14069A7-8FE6-4824-92F6-EAB710A613D8}" srcOrd="1" destOrd="0" presId="urn:microsoft.com/office/officeart/2018/5/layout/CenteredIconLabelDescriptionList"/>
    <dgm:cxn modelId="{42A11953-856B-40A9-A697-5E3F17D73272}" type="presParOf" srcId="{F7DC7EA2-8FC6-4012-AEC5-4B47D8903CA3}" destId="{DCA24832-0EDA-4005-B11C-6AAFC35E7DA1}" srcOrd="2" destOrd="0" presId="urn:microsoft.com/office/officeart/2018/5/layout/CenteredIconLabelDescriptionList"/>
    <dgm:cxn modelId="{40098CD4-6C11-479B-8526-21EEBACCADF5}" type="presParOf" srcId="{F7DC7EA2-8FC6-4012-AEC5-4B47D8903CA3}" destId="{189246B3-2CA3-43A6-8AA4-7B180C1152BF}" srcOrd="3" destOrd="0" presId="urn:microsoft.com/office/officeart/2018/5/layout/CenteredIconLabelDescriptionList"/>
    <dgm:cxn modelId="{3D2C7E25-7190-47CE-B680-41FD6688991B}" type="presParOf" srcId="{F7DC7EA2-8FC6-4012-AEC5-4B47D8903CA3}" destId="{8E11071A-1C3E-4A0F-B5F7-79B7AB1154BD}" srcOrd="4" destOrd="0" presId="urn:microsoft.com/office/officeart/2018/5/layout/CenteredIconLabelDescriptionList"/>
    <dgm:cxn modelId="{BCAA452D-8742-4634-8AF4-211D30C29AD3}" type="presParOf" srcId="{CA171E7B-6E2B-4321-995A-59C7A6DD61B8}" destId="{F0F72992-DA66-4AB7-A89E-83DF9EA25226}" srcOrd="3" destOrd="0" presId="urn:microsoft.com/office/officeart/2018/5/layout/CenteredIconLabelDescriptionList"/>
    <dgm:cxn modelId="{5C0268D5-12BE-4FF7-B811-F16C0B291B01}" type="presParOf" srcId="{CA171E7B-6E2B-4321-995A-59C7A6DD61B8}" destId="{8F00FCB1-47CB-417B-ABCD-FF62BB6C764F}" srcOrd="4" destOrd="0" presId="urn:microsoft.com/office/officeart/2018/5/layout/CenteredIconLabelDescriptionList"/>
    <dgm:cxn modelId="{C51C5F97-54CD-4C77-BED7-45156E25ECB3}" type="presParOf" srcId="{8F00FCB1-47CB-417B-ABCD-FF62BB6C764F}" destId="{C5E4C87F-44FB-4AAC-B73D-E6A9B6569959}" srcOrd="0" destOrd="0" presId="urn:microsoft.com/office/officeart/2018/5/layout/CenteredIconLabelDescriptionList"/>
    <dgm:cxn modelId="{3CBEB9C2-917F-48A6-9E9D-E8DC9EAE489E}" type="presParOf" srcId="{8F00FCB1-47CB-417B-ABCD-FF62BB6C764F}" destId="{FDA9FBF3-E655-414C-A8B5-AAC776973A86}" srcOrd="1" destOrd="0" presId="urn:microsoft.com/office/officeart/2018/5/layout/CenteredIconLabelDescriptionList"/>
    <dgm:cxn modelId="{46EBA060-3EB5-468F-8476-BFB914D1B238}" type="presParOf" srcId="{8F00FCB1-47CB-417B-ABCD-FF62BB6C764F}" destId="{28D75B0B-DB64-40D9-B728-C843ED7F6096}" srcOrd="2" destOrd="0" presId="urn:microsoft.com/office/officeart/2018/5/layout/CenteredIconLabelDescriptionList"/>
    <dgm:cxn modelId="{7422A570-CC1F-4739-9541-60FA00BF6D63}" type="presParOf" srcId="{8F00FCB1-47CB-417B-ABCD-FF62BB6C764F}" destId="{B356D047-4016-4F9E-809D-B41FCA694EA8}" srcOrd="3" destOrd="0" presId="urn:microsoft.com/office/officeart/2018/5/layout/CenteredIconLabelDescriptionList"/>
    <dgm:cxn modelId="{F71160DF-0762-4125-B721-818F99ADE1FC}" type="presParOf" srcId="{8F00FCB1-47CB-417B-ABCD-FF62BB6C764F}" destId="{42C4B578-E42D-419C-A0C3-3CAC59F2D537}"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82576-8FC2-4973-8F90-98E1C675060F}">
      <dsp:nvSpPr>
        <dsp:cNvPr id="0" name=""/>
        <dsp:cNvSpPr/>
      </dsp:nvSpPr>
      <dsp:spPr>
        <a:xfrm>
          <a:off x="0" y="2205"/>
          <a:ext cx="7029274" cy="1117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709AC-9B37-4FFD-9D6D-5B406D366D1C}">
      <dsp:nvSpPr>
        <dsp:cNvPr id="0" name=""/>
        <dsp:cNvSpPr/>
      </dsp:nvSpPr>
      <dsp:spPr>
        <a:xfrm>
          <a:off x="338180" y="253745"/>
          <a:ext cx="614873" cy="614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F2C3C-DD35-4B34-B5A0-2A5C073C7BE5}">
      <dsp:nvSpPr>
        <dsp:cNvPr id="0" name=""/>
        <dsp:cNvSpPr/>
      </dsp:nvSpPr>
      <dsp:spPr>
        <a:xfrm>
          <a:off x="1291235" y="2205"/>
          <a:ext cx="3163173"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889000">
            <a:lnSpc>
              <a:spcPct val="100000"/>
            </a:lnSpc>
            <a:spcBef>
              <a:spcPct val="0"/>
            </a:spcBef>
            <a:spcAft>
              <a:spcPct val="35000"/>
            </a:spcAft>
            <a:buNone/>
          </a:pPr>
          <a:r>
            <a:rPr lang="en-US" sz="2000" kern="1200"/>
            <a:t>Overwhelming Streaming Choices</a:t>
          </a:r>
        </a:p>
      </dsp:txBody>
      <dsp:txXfrm>
        <a:off x="1291235" y="2205"/>
        <a:ext cx="3163173" cy="1117952"/>
      </dsp:txXfrm>
    </dsp:sp>
    <dsp:sp modelId="{EBEBDE1D-4FE4-4CF4-88D7-11A26C47BF14}">
      <dsp:nvSpPr>
        <dsp:cNvPr id="0" name=""/>
        <dsp:cNvSpPr/>
      </dsp:nvSpPr>
      <dsp:spPr>
        <a:xfrm>
          <a:off x="4454408" y="2205"/>
          <a:ext cx="2574865"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533400">
            <a:lnSpc>
              <a:spcPct val="100000"/>
            </a:lnSpc>
            <a:spcBef>
              <a:spcPct val="0"/>
            </a:spcBef>
            <a:spcAft>
              <a:spcPct val="35000"/>
            </a:spcAft>
            <a:buNone/>
          </a:pPr>
          <a:r>
            <a:rPr lang="en-US" sz="1200" kern="1200"/>
            <a:t>Endless streaming options make choosing what to watch difficult</a:t>
          </a:r>
        </a:p>
        <a:p>
          <a:pPr marL="0" lvl="0" indent="0" algn="l" defTabSz="533400">
            <a:lnSpc>
              <a:spcPct val="100000"/>
            </a:lnSpc>
            <a:spcBef>
              <a:spcPct val="0"/>
            </a:spcBef>
            <a:spcAft>
              <a:spcPct val="35000"/>
            </a:spcAft>
            <a:buNone/>
          </a:pPr>
          <a:r>
            <a:rPr lang="en-US" sz="1200" kern="1200" dirty="0"/>
            <a:t>Hours wasted on trailers and plot summaries</a:t>
          </a:r>
        </a:p>
      </dsp:txBody>
      <dsp:txXfrm>
        <a:off x="4454408" y="2205"/>
        <a:ext cx="2574865" cy="1117952"/>
      </dsp:txXfrm>
    </dsp:sp>
    <dsp:sp modelId="{C90B141D-8576-417C-A1E9-92E538C77404}">
      <dsp:nvSpPr>
        <dsp:cNvPr id="0" name=""/>
        <dsp:cNvSpPr/>
      </dsp:nvSpPr>
      <dsp:spPr>
        <a:xfrm>
          <a:off x="0" y="1399646"/>
          <a:ext cx="7029274" cy="1117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A9784-A61E-4FD9-9A91-A4623F4EBCDD}">
      <dsp:nvSpPr>
        <dsp:cNvPr id="0" name=""/>
        <dsp:cNvSpPr/>
      </dsp:nvSpPr>
      <dsp:spPr>
        <a:xfrm>
          <a:off x="338180" y="1651185"/>
          <a:ext cx="614873" cy="614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B0200E-BA1A-4DA4-9514-78C9EE07549F}">
      <dsp:nvSpPr>
        <dsp:cNvPr id="0" name=""/>
        <dsp:cNvSpPr/>
      </dsp:nvSpPr>
      <dsp:spPr>
        <a:xfrm>
          <a:off x="1291235" y="1399646"/>
          <a:ext cx="3163173"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889000">
            <a:lnSpc>
              <a:spcPct val="100000"/>
            </a:lnSpc>
            <a:spcBef>
              <a:spcPct val="0"/>
            </a:spcBef>
            <a:spcAft>
              <a:spcPct val="35000"/>
            </a:spcAft>
            <a:buNone/>
          </a:pPr>
          <a:r>
            <a:rPr lang="en-US" sz="2000" kern="1200"/>
            <a:t>Frustration and Stress</a:t>
          </a:r>
        </a:p>
      </dsp:txBody>
      <dsp:txXfrm>
        <a:off x="1291235" y="1399646"/>
        <a:ext cx="3163173" cy="1117952"/>
      </dsp:txXfrm>
    </dsp:sp>
    <dsp:sp modelId="{F63F24CA-170E-4C48-9CBE-9A85E974CF58}">
      <dsp:nvSpPr>
        <dsp:cNvPr id="0" name=""/>
        <dsp:cNvSpPr/>
      </dsp:nvSpPr>
      <dsp:spPr>
        <a:xfrm>
          <a:off x="4454408" y="1399646"/>
          <a:ext cx="2574865"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533400">
            <a:lnSpc>
              <a:spcPct val="100000"/>
            </a:lnSpc>
            <a:spcBef>
              <a:spcPct val="0"/>
            </a:spcBef>
            <a:spcAft>
              <a:spcPct val="35000"/>
            </a:spcAft>
            <a:buNone/>
          </a:pPr>
          <a:r>
            <a:rPr lang="en-US" sz="1200" kern="1200"/>
            <a:t>Delays downtime</a:t>
          </a:r>
        </a:p>
        <a:p>
          <a:pPr marL="0" lvl="0" indent="0" algn="l" defTabSz="533400">
            <a:lnSpc>
              <a:spcPct val="100000"/>
            </a:lnSpc>
            <a:spcBef>
              <a:spcPct val="0"/>
            </a:spcBef>
            <a:spcAft>
              <a:spcPct val="35000"/>
            </a:spcAft>
            <a:buNone/>
          </a:pPr>
          <a:r>
            <a:rPr lang="en-US" sz="1200" kern="1200"/>
            <a:t>Adds stress to a relaxing experience</a:t>
          </a:r>
        </a:p>
      </dsp:txBody>
      <dsp:txXfrm>
        <a:off x="4454408" y="1399646"/>
        <a:ext cx="2574865" cy="1117952"/>
      </dsp:txXfrm>
    </dsp:sp>
    <dsp:sp modelId="{E6E817D0-0A39-4C14-A2B3-11980ADCE223}">
      <dsp:nvSpPr>
        <dsp:cNvPr id="0" name=""/>
        <dsp:cNvSpPr/>
      </dsp:nvSpPr>
      <dsp:spPr>
        <a:xfrm>
          <a:off x="0" y="2797087"/>
          <a:ext cx="7029274" cy="1117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99D27-25DA-4694-9834-0BF64C794AA8}">
      <dsp:nvSpPr>
        <dsp:cNvPr id="0" name=""/>
        <dsp:cNvSpPr/>
      </dsp:nvSpPr>
      <dsp:spPr>
        <a:xfrm>
          <a:off x="338180" y="3048626"/>
          <a:ext cx="614873" cy="6148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468F2-F815-43BE-834C-B718B2843F84}">
      <dsp:nvSpPr>
        <dsp:cNvPr id="0" name=""/>
        <dsp:cNvSpPr/>
      </dsp:nvSpPr>
      <dsp:spPr>
        <a:xfrm>
          <a:off x="1291235" y="2797087"/>
          <a:ext cx="3163173"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889000">
            <a:lnSpc>
              <a:spcPct val="100000"/>
            </a:lnSpc>
            <a:spcBef>
              <a:spcPct val="0"/>
            </a:spcBef>
            <a:spcAft>
              <a:spcPct val="35000"/>
            </a:spcAft>
            <a:buNone/>
          </a:pPr>
          <a:r>
            <a:rPr lang="en-US" sz="2000" kern="1200"/>
            <a:t>Personalized Recommendation System</a:t>
          </a:r>
        </a:p>
      </dsp:txBody>
      <dsp:txXfrm>
        <a:off x="1291235" y="2797087"/>
        <a:ext cx="3163173" cy="1117952"/>
      </dsp:txXfrm>
    </dsp:sp>
    <dsp:sp modelId="{AD44FBBF-9AC2-4AF4-8535-4CC275265D64}">
      <dsp:nvSpPr>
        <dsp:cNvPr id="0" name=""/>
        <dsp:cNvSpPr/>
      </dsp:nvSpPr>
      <dsp:spPr>
        <a:xfrm>
          <a:off x="4454408" y="2797087"/>
          <a:ext cx="2574865"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533400">
            <a:lnSpc>
              <a:spcPct val="100000"/>
            </a:lnSpc>
            <a:spcBef>
              <a:spcPct val="0"/>
            </a:spcBef>
            <a:spcAft>
              <a:spcPct val="35000"/>
            </a:spcAft>
            <a:buNone/>
          </a:pPr>
          <a:r>
            <a:rPr lang="en-US" sz="1200" kern="1200"/>
            <a:t>Simplifies decision-making process</a:t>
          </a:r>
        </a:p>
        <a:p>
          <a:pPr marL="0" lvl="0" indent="0" algn="l" defTabSz="533400">
            <a:lnSpc>
              <a:spcPct val="100000"/>
            </a:lnSpc>
            <a:spcBef>
              <a:spcPct val="0"/>
            </a:spcBef>
            <a:spcAft>
              <a:spcPct val="35000"/>
            </a:spcAft>
            <a:buNone/>
          </a:pPr>
          <a:r>
            <a:rPr lang="en-US" sz="1200" kern="1200"/>
            <a:t>Saves time</a:t>
          </a:r>
        </a:p>
        <a:p>
          <a:pPr marL="0" lvl="0" indent="0" algn="l" defTabSz="533400">
            <a:lnSpc>
              <a:spcPct val="100000"/>
            </a:lnSpc>
            <a:spcBef>
              <a:spcPct val="0"/>
            </a:spcBef>
            <a:spcAft>
              <a:spcPct val="35000"/>
            </a:spcAft>
            <a:buNone/>
          </a:pPr>
          <a:r>
            <a:rPr lang="en-US" sz="1200" kern="1200"/>
            <a:t>Focuses on enjoying leisure time</a:t>
          </a:r>
        </a:p>
      </dsp:txBody>
      <dsp:txXfrm>
        <a:off x="4454408" y="2797087"/>
        <a:ext cx="2574865" cy="1117952"/>
      </dsp:txXfrm>
    </dsp:sp>
    <dsp:sp modelId="{758AF193-E179-401E-A763-73E5593B7587}">
      <dsp:nvSpPr>
        <dsp:cNvPr id="0" name=""/>
        <dsp:cNvSpPr/>
      </dsp:nvSpPr>
      <dsp:spPr>
        <a:xfrm>
          <a:off x="0" y="4194527"/>
          <a:ext cx="7029274" cy="11179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591EB-0C85-4974-947A-A54BAE8C9094}">
      <dsp:nvSpPr>
        <dsp:cNvPr id="0" name=""/>
        <dsp:cNvSpPr/>
      </dsp:nvSpPr>
      <dsp:spPr>
        <a:xfrm>
          <a:off x="338180" y="4446067"/>
          <a:ext cx="614873" cy="6148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47434-B6AD-4D94-8307-CB0964583176}">
      <dsp:nvSpPr>
        <dsp:cNvPr id="0" name=""/>
        <dsp:cNvSpPr/>
      </dsp:nvSpPr>
      <dsp:spPr>
        <a:xfrm>
          <a:off x="1291235" y="4194527"/>
          <a:ext cx="5738038" cy="111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17" tIns="118317" rIns="118317" bIns="118317" numCol="1" spcCol="1270" anchor="ctr" anchorCtr="0">
          <a:noAutofit/>
        </a:bodyPr>
        <a:lstStyle/>
        <a:p>
          <a:pPr marL="0" lvl="0" indent="0" algn="l" defTabSz="889000">
            <a:lnSpc>
              <a:spcPct val="100000"/>
            </a:lnSpc>
            <a:spcBef>
              <a:spcPct val="0"/>
            </a:spcBef>
            <a:spcAft>
              <a:spcPct val="35000"/>
            </a:spcAft>
            <a:buNone/>
          </a:pPr>
          <a:r>
            <a:rPr lang="en-US" sz="2000" kern="1200"/>
            <a:t>Versatile Use</a:t>
          </a:r>
        </a:p>
      </dsp:txBody>
      <dsp:txXfrm>
        <a:off x="1291235" y="4194527"/>
        <a:ext cx="5738038" cy="1117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3659C-E72B-4753-BF3C-BB0E39C1A686}">
      <dsp:nvSpPr>
        <dsp:cNvPr id="0" name=""/>
        <dsp:cNvSpPr/>
      </dsp:nvSpPr>
      <dsp:spPr>
        <a:xfrm>
          <a:off x="0" y="3275482"/>
          <a:ext cx="2628900" cy="107508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Run</a:t>
          </a:r>
        </a:p>
      </dsp:txBody>
      <dsp:txXfrm>
        <a:off x="0" y="3275482"/>
        <a:ext cx="2628900" cy="1075086"/>
      </dsp:txXfrm>
    </dsp:sp>
    <dsp:sp modelId="{553B9093-0125-4530-B3BF-6920B4424AB3}">
      <dsp:nvSpPr>
        <dsp:cNvPr id="0" name=""/>
        <dsp:cNvSpPr/>
      </dsp:nvSpPr>
      <dsp:spPr>
        <a:xfrm>
          <a:off x="2628900" y="3275482"/>
          <a:ext cx="7886700" cy="107508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Run the Chatbot</a:t>
          </a:r>
        </a:p>
        <a:p>
          <a:pPr marL="114300" lvl="1" indent="-114300" algn="l" defTabSz="533400">
            <a:lnSpc>
              <a:spcPct val="90000"/>
            </a:lnSpc>
            <a:spcBef>
              <a:spcPct val="0"/>
            </a:spcBef>
            <a:spcAft>
              <a:spcPct val="15000"/>
            </a:spcAft>
            <a:buChar char="•"/>
          </a:pPr>
          <a:r>
            <a:rPr lang="en-US" sz="1200" kern="1200"/>
            <a:t>Start the action server: rasa run actions</a:t>
          </a:r>
        </a:p>
        <a:p>
          <a:pPr marL="114300" lvl="1" indent="-114300" algn="l" defTabSz="533400">
            <a:lnSpc>
              <a:spcPct val="90000"/>
            </a:lnSpc>
            <a:spcBef>
              <a:spcPct val="0"/>
            </a:spcBef>
            <a:spcAft>
              <a:spcPct val="15000"/>
            </a:spcAft>
            <a:buChar char="•"/>
          </a:pPr>
          <a:r>
            <a:rPr lang="en-US" sz="1200" kern="1200"/>
            <a:t>Launch the chatbot shell: rasa shell</a:t>
          </a:r>
        </a:p>
      </dsp:txBody>
      <dsp:txXfrm>
        <a:off x="2628900" y="3275482"/>
        <a:ext cx="7886700" cy="1075086"/>
      </dsp:txXfrm>
    </dsp:sp>
    <dsp:sp modelId="{011BB274-2AEA-4678-B337-7E2C4F744418}">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Install</a:t>
          </a:r>
        </a:p>
      </dsp:txBody>
      <dsp:txXfrm rot="-10800000">
        <a:off x="0" y="1638125"/>
        <a:ext cx="2628900" cy="1074763"/>
      </dsp:txXfrm>
    </dsp:sp>
    <dsp:sp modelId="{1A0EDD79-4ACE-4A22-A632-48DE4D1C8CDF}">
      <dsp:nvSpPr>
        <dsp:cNvPr id="0" name=""/>
        <dsp:cNvSpPr/>
      </dsp:nvSpPr>
      <dsp:spPr>
        <a:xfrm>
          <a:off x="2628900" y="1638125"/>
          <a:ext cx="7886700" cy="1074763"/>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Install Dependencies</a:t>
          </a:r>
        </a:p>
        <a:p>
          <a:pPr marL="114300" lvl="1" indent="-114300" algn="l" defTabSz="533400">
            <a:lnSpc>
              <a:spcPct val="90000"/>
            </a:lnSpc>
            <a:spcBef>
              <a:spcPct val="0"/>
            </a:spcBef>
            <a:spcAft>
              <a:spcPct val="15000"/>
            </a:spcAft>
            <a:buChar char="•"/>
          </a:pPr>
          <a:r>
            <a:rPr lang="en-US" sz="1200" kern="1200"/>
            <a:t>Use pip to install required packages</a:t>
          </a:r>
        </a:p>
        <a:p>
          <a:pPr marL="114300" lvl="1" indent="-114300" algn="l" defTabSz="533400">
            <a:lnSpc>
              <a:spcPct val="90000"/>
            </a:lnSpc>
            <a:spcBef>
              <a:spcPct val="0"/>
            </a:spcBef>
            <a:spcAft>
              <a:spcPct val="15000"/>
            </a:spcAft>
            <a:buChar char="•"/>
          </a:pPr>
          <a:r>
            <a:rPr lang="en-US" sz="1200" kern="1200"/>
            <a:t>Command: pip install -r requirements.txt</a:t>
          </a:r>
        </a:p>
      </dsp:txBody>
      <dsp:txXfrm>
        <a:off x="2628900" y="1638125"/>
        <a:ext cx="7886700" cy="1074763"/>
      </dsp:txXfrm>
    </dsp:sp>
    <dsp:sp modelId="{A37D1A1C-F23D-4A6E-89DD-675F03EE815F}">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56032" rIns="186967" bIns="256032" numCol="1" spcCol="1270" anchor="ctr" anchorCtr="0">
          <a:noAutofit/>
        </a:bodyPr>
        <a:lstStyle/>
        <a:p>
          <a:pPr marL="0" lvl="0" indent="0" algn="ctr" defTabSz="1600200">
            <a:lnSpc>
              <a:spcPct val="90000"/>
            </a:lnSpc>
            <a:spcBef>
              <a:spcPct val="0"/>
            </a:spcBef>
            <a:spcAft>
              <a:spcPct val="35000"/>
            </a:spcAft>
            <a:buNone/>
          </a:pPr>
          <a:r>
            <a:rPr lang="en-US" sz="3600" kern="1200"/>
            <a:t>Clone</a:t>
          </a:r>
        </a:p>
      </dsp:txBody>
      <dsp:txXfrm rot="-10800000">
        <a:off x="0" y="769"/>
        <a:ext cx="2628900" cy="1074763"/>
      </dsp:txXfrm>
    </dsp:sp>
    <dsp:sp modelId="{D80B8825-9D67-435D-BFB4-7B568148325A}">
      <dsp:nvSpPr>
        <dsp:cNvPr id="0" name=""/>
        <dsp:cNvSpPr/>
      </dsp:nvSpPr>
      <dsp:spPr>
        <a:xfrm>
          <a:off x="2628900" y="769"/>
          <a:ext cx="7886700" cy="107476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t" anchorCtr="0">
          <a:noAutofit/>
        </a:bodyPr>
        <a:lstStyle/>
        <a:p>
          <a:pPr marL="0" lvl="0" indent="0" algn="l" defTabSz="666750">
            <a:lnSpc>
              <a:spcPct val="90000"/>
            </a:lnSpc>
            <a:spcBef>
              <a:spcPct val="0"/>
            </a:spcBef>
            <a:spcAft>
              <a:spcPct val="35000"/>
            </a:spcAft>
            <a:buNone/>
          </a:pPr>
          <a:r>
            <a:rPr lang="en-US" sz="1500" kern="1200"/>
            <a:t>Clone the Repository</a:t>
          </a:r>
        </a:p>
        <a:p>
          <a:pPr marL="114300" lvl="1" indent="-114300" algn="l" defTabSz="533400">
            <a:lnSpc>
              <a:spcPct val="90000"/>
            </a:lnSpc>
            <a:spcBef>
              <a:spcPct val="0"/>
            </a:spcBef>
            <a:spcAft>
              <a:spcPct val="15000"/>
            </a:spcAft>
            <a:buChar char="•"/>
          </a:pPr>
          <a:r>
            <a:rPr lang="en-US" sz="1200" kern="1200"/>
            <a:t>Download the source code from the repository</a:t>
          </a:r>
        </a:p>
      </dsp:txBody>
      <dsp:txXfrm>
        <a:off x="2628900" y="769"/>
        <a:ext cx="7886700"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40B36-24CE-431F-9274-8CCCB2C354CC}">
      <dsp:nvSpPr>
        <dsp:cNvPr id="0" name=""/>
        <dsp:cNvSpPr/>
      </dsp:nvSpPr>
      <dsp:spPr>
        <a:xfrm>
          <a:off x="2103120" y="1890"/>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Ιntent: ask_movie_recommendation</a:t>
          </a:r>
        </a:p>
      </dsp:txBody>
      <dsp:txXfrm>
        <a:off x="2103120" y="1890"/>
        <a:ext cx="8412480" cy="829686"/>
      </dsp:txXfrm>
    </dsp:sp>
    <dsp:sp modelId="{F06470FB-0521-4C09-BE08-1EAFECD6A0FE}">
      <dsp:nvSpPr>
        <dsp:cNvPr id="0" name=""/>
        <dsp:cNvSpPr/>
      </dsp:nvSpPr>
      <dsp:spPr>
        <a:xfrm>
          <a:off x="0" y="1890"/>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Ask</a:t>
          </a:r>
        </a:p>
      </dsp:txBody>
      <dsp:txXfrm>
        <a:off x="0" y="1890"/>
        <a:ext cx="2103120" cy="829686"/>
      </dsp:txXfrm>
    </dsp:sp>
    <dsp:sp modelId="{5EFD4C2B-6D8D-4D68-9BD5-58B7C4190C7F}">
      <dsp:nvSpPr>
        <dsp:cNvPr id="0" name=""/>
        <dsp:cNvSpPr/>
      </dsp:nvSpPr>
      <dsp:spPr>
        <a:xfrm>
          <a:off x="2103120" y="881358"/>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Action: movie_recommendation_form</a:t>
          </a:r>
        </a:p>
      </dsp:txBody>
      <dsp:txXfrm>
        <a:off x="2103120" y="881358"/>
        <a:ext cx="8412480" cy="829686"/>
      </dsp:txXfrm>
    </dsp:sp>
    <dsp:sp modelId="{ABBB57C2-E28C-42E2-A8E7-9B0A7F966737}">
      <dsp:nvSpPr>
        <dsp:cNvPr id="0" name=""/>
        <dsp:cNvSpPr/>
      </dsp:nvSpPr>
      <dsp:spPr>
        <a:xfrm>
          <a:off x="0" y="881358"/>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Action</a:t>
          </a:r>
        </a:p>
      </dsp:txBody>
      <dsp:txXfrm>
        <a:off x="0" y="881358"/>
        <a:ext cx="2103120" cy="829686"/>
      </dsp:txXfrm>
    </dsp:sp>
    <dsp:sp modelId="{B3484636-A29D-4CA7-B3BB-8A8348A04AFF}">
      <dsp:nvSpPr>
        <dsp:cNvPr id="0" name=""/>
        <dsp:cNvSpPr/>
      </dsp:nvSpPr>
      <dsp:spPr>
        <a:xfrm>
          <a:off x="2103120" y="1760825"/>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Slot: release_year, movie_genre (e.g., "drama", “2008”)</a:t>
          </a:r>
        </a:p>
      </dsp:txBody>
      <dsp:txXfrm>
        <a:off x="2103120" y="1760825"/>
        <a:ext cx="8412480" cy="829686"/>
      </dsp:txXfrm>
    </dsp:sp>
    <dsp:sp modelId="{0BCE3232-5E65-49B8-86BA-8288F356A26A}">
      <dsp:nvSpPr>
        <dsp:cNvPr id="0" name=""/>
        <dsp:cNvSpPr/>
      </dsp:nvSpPr>
      <dsp:spPr>
        <a:xfrm>
          <a:off x="0" y="1760825"/>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Slot</a:t>
          </a:r>
        </a:p>
      </dsp:txBody>
      <dsp:txXfrm>
        <a:off x="0" y="1760825"/>
        <a:ext cx="2103120" cy="829686"/>
      </dsp:txXfrm>
    </dsp:sp>
    <dsp:sp modelId="{F9EBB31A-68EA-41D4-A8BF-0EF3C1ABBBCF}">
      <dsp:nvSpPr>
        <dsp:cNvPr id="0" name=""/>
        <dsp:cNvSpPr/>
      </dsp:nvSpPr>
      <dsp:spPr>
        <a:xfrm>
          <a:off x="2103120" y="2640293"/>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Form: movie_recommendation_form captures location details and stores them in the slots</a:t>
          </a:r>
        </a:p>
      </dsp:txBody>
      <dsp:txXfrm>
        <a:off x="2103120" y="2640293"/>
        <a:ext cx="8412480" cy="829686"/>
      </dsp:txXfrm>
    </dsp:sp>
    <dsp:sp modelId="{CD1DB495-10C2-4141-8CE7-2A04C46B70CB}">
      <dsp:nvSpPr>
        <dsp:cNvPr id="0" name=""/>
        <dsp:cNvSpPr/>
      </dsp:nvSpPr>
      <dsp:spPr>
        <a:xfrm>
          <a:off x="0" y="2640293"/>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Form</a:t>
          </a:r>
        </a:p>
      </dsp:txBody>
      <dsp:txXfrm>
        <a:off x="0" y="2640293"/>
        <a:ext cx="2103120" cy="829686"/>
      </dsp:txXfrm>
    </dsp:sp>
    <dsp:sp modelId="{C373C423-EAD7-40AB-A28B-F3FA814D1EE4}">
      <dsp:nvSpPr>
        <dsp:cNvPr id="0" name=""/>
        <dsp:cNvSpPr/>
      </dsp:nvSpPr>
      <dsp:spPr>
        <a:xfrm>
          <a:off x="2103120" y="3519760"/>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Action: action_recommend_movie</a:t>
          </a:r>
        </a:p>
      </dsp:txBody>
      <dsp:txXfrm>
        <a:off x="2103120" y="3519760"/>
        <a:ext cx="8412480" cy="829686"/>
      </dsp:txXfrm>
    </dsp:sp>
    <dsp:sp modelId="{018AF583-3A08-440F-A61E-EB15329072AD}">
      <dsp:nvSpPr>
        <dsp:cNvPr id="0" name=""/>
        <dsp:cNvSpPr/>
      </dsp:nvSpPr>
      <dsp:spPr>
        <a:xfrm>
          <a:off x="0" y="3519760"/>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Action</a:t>
          </a:r>
        </a:p>
      </dsp:txBody>
      <dsp:txXfrm>
        <a:off x="0" y="3519760"/>
        <a:ext cx="2103120" cy="82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40B36-24CE-431F-9274-8CCCB2C354CC}">
      <dsp:nvSpPr>
        <dsp:cNvPr id="0" name=""/>
        <dsp:cNvSpPr/>
      </dsp:nvSpPr>
      <dsp:spPr>
        <a:xfrm>
          <a:off x="2103120" y="1890"/>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dirty="0" err="1"/>
            <a:t>Ιntent</a:t>
          </a:r>
          <a:r>
            <a:rPr lang="en-US" sz="1600" kern="1200" dirty="0"/>
            <a:t>: </a:t>
          </a:r>
          <a:r>
            <a:rPr lang="en-US" sz="1600" kern="1200" dirty="0" err="1"/>
            <a:t>ask_series_recommendation</a:t>
          </a:r>
          <a:endParaRPr lang="en-US" sz="1600" kern="1200" dirty="0"/>
        </a:p>
      </dsp:txBody>
      <dsp:txXfrm>
        <a:off x="2103120" y="1890"/>
        <a:ext cx="8412480" cy="829686"/>
      </dsp:txXfrm>
    </dsp:sp>
    <dsp:sp modelId="{F06470FB-0521-4C09-BE08-1EAFECD6A0FE}">
      <dsp:nvSpPr>
        <dsp:cNvPr id="0" name=""/>
        <dsp:cNvSpPr/>
      </dsp:nvSpPr>
      <dsp:spPr>
        <a:xfrm>
          <a:off x="0" y="1890"/>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Ask</a:t>
          </a:r>
        </a:p>
      </dsp:txBody>
      <dsp:txXfrm>
        <a:off x="0" y="1890"/>
        <a:ext cx="2103120" cy="829686"/>
      </dsp:txXfrm>
    </dsp:sp>
    <dsp:sp modelId="{5EFD4C2B-6D8D-4D68-9BD5-58B7C4190C7F}">
      <dsp:nvSpPr>
        <dsp:cNvPr id="0" name=""/>
        <dsp:cNvSpPr/>
      </dsp:nvSpPr>
      <dsp:spPr>
        <a:xfrm>
          <a:off x="2103120" y="881358"/>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dirty="0"/>
            <a:t>Action: </a:t>
          </a:r>
          <a:r>
            <a:rPr lang="en-US" sz="1600" kern="1200" dirty="0" err="1"/>
            <a:t>series_recommendation_form</a:t>
          </a:r>
          <a:endParaRPr lang="en-US" sz="1600" kern="1200" dirty="0"/>
        </a:p>
      </dsp:txBody>
      <dsp:txXfrm>
        <a:off x="2103120" y="881358"/>
        <a:ext cx="8412480" cy="829686"/>
      </dsp:txXfrm>
    </dsp:sp>
    <dsp:sp modelId="{ABBB57C2-E28C-42E2-A8E7-9B0A7F966737}">
      <dsp:nvSpPr>
        <dsp:cNvPr id="0" name=""/>
        <dsp:cNvSpPr/>
      </dsp:nvSpPr>
      <dsp:spPr>
        <a:xfrm>
          <a:off x="0" y="881358"/>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Action</a:t>
          </a:r>
        </a:p>
      </dsp:txBody>
      <dsp:txXfrm>
        <a:off x="0" y="881358"/>
        <a:ext cx="2103120" cy="829686"/>
      </dsp:txXfrm>
    </dsp:sp>
    <dsp:sp modelId="{B3484636-A29D-4CA7-B3BB-8A8348A04AFF}">
      <dsp:nvSpPr>
        <dsp:cNvPr id="0" name=""/>
        <dsp:cNvSpPr/>
      </dsp:nvSpPr>
      <dsp:spPr>
        <a:xfrm>
          <a:off x="2103120" y="1760825"/>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a:t>Slot: release_year, movie_genre (e.g., "drama", “2008”)</a:t>
          </a:r>
        </a:p>
      </dsp:txBody>
      <dsp:txXfrm>
        <a:off x="2103120" y="1760825"/>
        <a:ext cx="8412480" cy="829686"/>
      </dsp:txXfrm>
    </dsp:sp>
    <dsp:sp modelId="{0BCE3232-5E65-49B8-86BA-8288F356A26A}">
      <dsp:nvSpPr>
        <dsp:cNvPr id="0" name=""/>
        <dsp:cNvSpPr/>
      </dsp:nvSpPr>
      <dsp:spPr>
        <a:xfrm>
          <a:off x="0" y="1760825"/>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Slot</a:t>
          </a:r>
        </a:p>
      </dsp:txBody>
      <dsp:txXfrm>
        <a:off x="0" y="1760825"/>
        <a:ext cx="2103120" cy="829686"/>
      </dsp:txXfrm>
    </dsp:sp>
    <dsp:sp modelId="{F9EBB31A-68EA-41D4-A8BF-0EF3C1ABBBCF}">
      <dsp:nvSpPr>
        <dsp:cNvPr id="0" name=""/>
        <dsp:cNvSpPr/>
      </dsp:nvSpPr>
      <dsp:spPr>
        <a:xfrm>
          <a:off x="2103120" y="2640293"/>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dirty="0"/>
            <a:t>Form: </a:t>
          </a:r>
          <a:r>
            <a:rPr lang="en-US" sz="1600" kern="1200" dirty="0" err="1"/>
            <a:t>series_recommendation_form</a:t>
          </a:r>
          <a:r>
            <a:rPr lang="en-US" sz="1600" kern="1200" dirty="0"/>
            <a:t> captures location details and stores them in the slots</a:t>
          </a:r>
        </a:p>
      </dsp:txBody>
      <dsp:txXfrm>
        <a:off x="2103120" y="2640293"/>
        <a:ext cx="8412480" cy="829686"/>
      </dsp:txXfrm>
    </dsp:sp>
    <dsp:sp modelId="{CD1DB495-10C2-4141-8CE7-2A04C46B70CB}">
      <dsp:nvSpPr>
        <dsp:cNvPr id="0" name=""/>
        <dsp:cNvSpPr/>
      </dsp:nvSpPr>
      <dsp:spPr>
        <a:xfrm>
          <a:off x="0" y="2640293"/>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Form</a:t>
          </a:r>
        </a:p>
      </dsp:txBody>
      <dsp:txXfrm>
        <a:off x="0" y="2640293"/>
        <a:ext cx="2103120" cy="829686"/>
      </dsp:txXfrm>
    </dsp:sp>
    <dsp:sp modelId="{C373C423-EAD7-40AB-A28B-F3FA814D1EE4}">
      <dsp:nvSpPr>
        <dsp:cNvPr id="0" name=""/>
        <dsp:cNvSpPr/>
      </dsp:nvSpPr>
      <dsp:spPr>
        <a:xfrm>
          <a:off x="2103120" y="3519760"/>
          <a:ext cx="8412480" cy="829686"/>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210740" rIns="163225" bIns="210740" numCol="1" spcCol="1270" anchor="ctr" anchorCtr="0">
          <a:noAutofit/>
        </a:bodyPr>
        <a:lstStyle/>
        <a:p>
          <a:pPr marL="0" lvl="0" indent="0" algn="l" defTabSz="711200">
            <a:lnSpc>
              <a:spcPct val="90000"/>
            </a:lnSpc>
            <a:spcBef>
              <a:spcPct val="0"/>
            </a:spcBef>
            <a:spcAft>
              <a:spcPct val="35000"/>
            </a:spcAft>
            <a:buNone/>
          </a:pPr>
          <a:r>
            <a:rPr lang="en-US" sz="1600" kern="1200" dirty="0"/>
            <a:t>Action: </a:t>
          </a:r>
          <a:r>
            <a:rPr lang="en-US" sz="1600" kern="1200" dirty="0" err="1"/>
            <a:t>action_recommend_series</a:t>
          </a:r>
          <a:endParaRPr lang="en-US" sz="1600" kern="1200" dirty="0"/>
        </a:p>
      </dsp:txBody>
      <dsp:txXfrm>
        <a:off x="2103120" y="3519760"/>
        <a:ext cx="8412480" cy="829686"/>
      </dsp:txXfrm>
    </dsp:sp>
    <dsp:sp modelId="{018AF583-3A08-440F-A61E-EB15329072AD}">
      <dsp:nvSpPr>
        <dsp:cNvPr id="0" name=""/>
        <dsp:cNvSpPr/>
      </dsp:nvSpPr>
      <dsp:spPr>
        <a:xfrm>
          <a:off x="0" y="3519760"/>
          <a:ext cx="2103120" cy="829686"/>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81955" rIns="111290" bIns="81955" numCol="1" spcCol="1270" anchor="ctr" anchorCtr="0">
          <a:noAutofit/>
        </a:bodyPr>
        <a:lstStyle/>
        <a:p>
          <a:pPr marL="0" lvl="0" indent="0" algn="ctr" defTabSz="889000">
            <a:lnSpc>
              <a:spcPct val="90000"/>
            </a:lnSpc>
            <a:spcBef>
              <a:spcPct val="0"/>
            </a:spcBef>
            <a:spcAft>
              <a:spcPct val="35000"/>
            </a:spcAft>
            <a:buNone/>
          </a:pPr>
          <a:r>
            <a:rPr lang="en-US" sz="2000" kern="1200"/>
            <a:t>Action</a:t>
          </a:r>
        </a:p>
      </dsp:txBody>
      <dsp:txXfrm>
        <a:off x="0" y="3519760"/>
        <a:ext cx="2103120" cy="829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DBABD-CF10-4BE6-B5A9-534E27F490E6}">
      <dsp:nvSpPr>
        <dsp:cNvPr id="0" name=""/>
        <dsp:cNvSpPr/>
      </dsp:nvSpPr>
      <dsp:spPr>
        <a:xfrm>
          <a:off x="0" y="1070526"/>
          <a:ext cx="6367912" cy="12096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33248" rIns="4942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Handles activating forms</a:t>
          </a:r>
        </a:p>
        <a:p>
          <a:pPr marL="171450" lvl="1" indent="-171450" algn="l" defTabSz="711200">
            <a:lnSpc>
              <a:spcPct val="90000"/>
            </a:lnSpc>
            <a:spcBef>
              <a:spcPct val="0"/>
            </a:spcBef>
            <a:spcAft>
              <a:spcPct val="15000"/>
            </a:spcAft>
            <a:buChar char="•"/>
          </a:pPr>
          <a:r>
            <a:rPr lang="en-US" sz="1600" kern="1200"/>
            <a:t>Guides structured flows</a:t>
          </a:r>
        </a:p>
        <a:p>
          <a:pPr marL="171450" lvl="1" indent="-171450" algn="l" defTabSz="711200">
            <a:lnSpc>
              <a:spcPct val="90000"/>
            </a:lnSpc>
            <a:spcBef>
              <a:spcPct val="0"/>
            </a:spcBef>
            <a:spcAft>
              <a:spcPct val="15000"/>
            </a:spcAft>
            <a:buChar char="•"/>
          </a:pPr>
          <a:r>
            <a:rPr lang="en-US" sz="1600" kern="1200"/>
            <a:t>Ensures predictable behavior in straightforward scenarios</a:t>
          </a:r>
        </a:p>
      </dsp:txBody>
      <dsp:txXfrm>
        <a:off x="0" y="1070526"/>
        <a:ext cx="6367912" cy="1209600"/>
      </dsp:txXfrm>
    </dsp:sp>
    <dsp:sp modelId="{22E60CB0-1C19-4F62-A092-DD6986DE79F5}">
      <dsp:nvSpPr>
        <dsp:cNvPr id="0" name=""/>
        <dsp:cNvSpPr/>
      </dsp:nvSpPr>
      <dsp:spPr>
        <a:xfrm>
          <a:off x="318395" y="834366"/>
          <a:ext cx="4457539" cy="4723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11200">
            <a:lnSpc>
              <a:spcPct val="90000"/>
            </a:lnSpc>
            <a:spcBef>
              <a:spcPct val="0"/>
            </a:spcBef>
            <a:spcAft>
              <a:spcPct val="35000"/>
            </a:spcAft>
            <a:buNone/>
          </a:pPr>
          <a:r>
            <a:rPr lang="en-US" sz="1600" kern="1200"/>
            <a:t>RulePolicy for Rule-Based Interactions</a:t>
          </a:r>
        </a:p>
      </dsp:txBody>
      <dsp:txXfrm>
        <a:off x="341452" y="857423"/>
        <a:ext cx="4411425" cy="426206"/>
      </dsp:txXfrm>
    </dsp:sp>
    <dsp:sp modelId="{42EE0516-3276-4D33-9D90-177B71FF9AA9}">
      <dsp:nvSpPr>
        <dsp:cNvPr id="0" name=""/>
        <dsp:cNvSpPr/>
      </dsp:nvSpPr>
      <dsp:spPr>
        <a:xfrm>
          <a:off x="0" y="2602686"/>
          <a:ext cx="6367912" cy="143640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33248" rIns="4942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Remembers exact conversation patterns from training stories</a:t>
          </a:r>
        </a:p>
        <a:p>
          <a:pPr marL="171450" lvl="1" indent="-171450" algn="l" defTabSz="711200">
            <a:lnSpc>
              <a:spcPct val="90000"/>
            </a:lnSpc>
            <a:spcBef>
              <a:spcPct val="0"/>
            </a:spcBef>
            <a:spcAft>
              <a:spcPct val="15000"/>
            </a:spcAft>
            <a:buChar char="•"/>
          </a:pPr>
          <a:r>
            <a:rPr lang="en-US" sz="1600" kern="1200"/>
            <a:t>Applies patterns to ensure consistency</a:t>
          </a:r>
        </a:p>
        <a:p>
          <a:pPr marL="171450" lvl="1" indent="-171450" algn="l" defTabSz="711200">
            <a:lnSpc>
              <a:spcPct val="90000"/>
            </a:lnSpc>
            <a:spcBef>
              <a:spcPct val="0"/>
            </a:spcBef>
            <a:spcAft>
              <a:spcPct val="15000"/>
            </a:spcAft>
            <a:buChar char="•"/>
          </a:pPr>
          <a:r>
            <a:rPr lang="en-US" sz="1600" kern="1200"/>
            <a:t>Matches previously seen conversation paths</a:t>
          </a:r>
        </a:p>
      </dsp:txBody>
      <dsp:txXfrm>
        <a:off x="0" y="2602686"/>
        <a:ext cx="6367912" cy="1436400"/>
      </dsp:txXfrm>
    </dsp:sp>
    <dsp:sp modelId="{6D3A3082-4702-40D6-814A-B548511E5440}">
      <dsp:nvSpPr>
        <dsp:cNvPr id="0" name=""/>
        <dsp:cNvSpPr/>
      </dsp:nvSpPr>
      <dsp:spPr>
        <a:xfrm>
          <a:off x="318395" y="2366526"/>
          <a:ext cx="4457539" cy="4723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11200">
            <a:lnSpc>
              <a:spcPct val="90000"/>
            </a:lnSpc>
            <a:spcBef>
              <a:spcPct val="0"/>
            </a:spcBef>
            <a:spcAft>
              <a:spcPct val="35000"/>
            </a:spcAft>
            <a:buNone/>
          </a:pPr>
          <a:r>
            <a:rPr lang="en-US" sz="1600" kern="1200"/>
            <a:t>MemoizationPolicy for Consistent Responses</a:t>
          </a:r>
        </a:p>
      </dsp:txBody>
      <dsp:txXfrm>
        <a:off x="341452" y="2389583"/>
        <a:ext cx="4411425" cy="426206"/>
      </dsp:txXfrm>
    </dsp:sp>
    <dsp:sp modelId="{455383F8-252D-46B2-B5C9-4358DA10A2C5}">
      <dsp:nvSpPr>
        <dsp:cNvPr id="0" name=""/>
        <dsp:cNvSpPr/>
      </dsp:nvSpPr>
      <dsp:spPr>
        <a:xfrm>
          <a:off x="0" y="4361646"/>
          <a:ext cx="6367912" cy="12096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4221" tIns="333248" rIns="49422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Uses machine learning to predict next action</a:t>
          </a:r>
        </a:p>
        <a:p>
          <a:pPr marL="171450" lvl="1" indent="-171450" algn="l" defTabSz="711200">
            <a:lnSpc>
              <a:spcPct val="90000"/>
            </a:lnSpc>
            <a:spcBef>
              <a:spcPct val="0"/>
            </a:spcBef>
            <a:spcAft>
              <a:spcPct val="15000"/>
            </a:spcAft>
            <a:buChar char="•"/>
          </a:pPr>
          <a:r>
            <a:rPr lang="en-US" sz="1600" kern="1200"/>
            <a:t>Considers last five conversation turns</a:t>
          </a:r>
        </a:p>
        <a:p>
          <a:pPr marL="171450" lvl="1" indent="-171450" algn="l" defTabSz="711200">
            <a:lnSpc>
              <a:spcPct val="90000"/>
            </a:lnSpc>
            <a:spcBef>
              <a:spcPct val="0"/>
            </a:spcBef>
            <a:spcAft>
              <a:spcPct val="15000"/>
            </a:spcAft>
            <a:buChar char="•"/>
          </a:pPr>
          <a:r>
            <a:rPr lang="en-US" sz="1600" kern="1200"/>
            <a:t>Trained over 100 epochs</a:t>
          </a:r>
        </a:p>
      </dsp:txBody>
      <dsp:txXfrm>
        <a:off x="0" y="4361646"/>
        <a:ext cx="6367912" cy="1209600"/>
      </dsp:txXfrm>
    </dsp:sp>
    <dsp:sp modelId="{EB9D279A-48E5-4D51-9CEE-2EC00285BF3F}">
      <dsp:nvSpPr>
        <dsp:cNvPr id="0" name=""/>
        <dsp:cNvSpPr/>
      </dsp:nvSpPr>
      <dsp:spPr>
        <a:xfrm>
          <a:off x="318395" y="4125486"/>
          <a:ext cx="4457539" cy="4723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711200">
            <a:lnSpc>
              <a:spcPct val="90000"/>
            </a:lnSpc>
            <a:spcBef>
              <a:spcPct val="0"/>
            </a:spcBef>
            <a:spcAft>
              <a:spcPct val="35000"/>
            </a:spcAft>
            <a:buNone/>
          </a:pPr>
          <a:r>
            <a:rPr lang="en-US" sz="1600" kern="1200"/>
            <a:t>TEDPolicy for Flexibility</a:t>
          </a:r>
        </a:p>
      </dsp:txBody>
      <dsp:txXfrm>
        <a:off x="341452" y="4148543"/>
        <a:ext cx="441142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3A87A-D713-42CF-A060-A6A87BBF1E2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DEC90-D6CA-4679-AC79-DB8D2E7FF27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F8B21D-6940-4889-A00D-D2455E9A1B33}">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"Sad Path" Story Implementation: Implementing a "sad path" story with an utter rage response posed challenges due to contradictions between the defined stories and the chatbot's rules. Multiple scenarios were created to cover all possible outcomes and avoid looping.</a:t>
          </a:r>
        </a:p>
      </dsp:txBody>
      <dsp:txXfrm>
        <a:off x="1437631" y="531"/>
        <a:ext cx="9077968" cy="1244702"/>
      </dsp:txXfrm>
    </dsp:sp>
    <dsp:sp modelId="{53BF0ADF-8779-4AB4-A12C-B2F4BCCC319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F1728-FA85-4AB2-A252-D746B0606E0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434350-66D1-4D8C-A0D6-DBCAEB64B90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.OMDb API Integration: Initially, various APIs were explored, but issues with privacy settings, costs, and personal information requests led to selecting the OMDb API. However, its limit of 1,000 calls per day remains a constraint.</a:t>
          </a:r>
        </a:p>
      </dsp:txBody>
      <dsp:txXfrm>
        <a:off x="1437631" y="1556410"/>
        <a:ext cx="9077968" cy="1244702"/>
      </dsp:txXfrm>
    </dsp:sp>
    <dsp:sp modelId="{E138DF77-EC17-4BC0-A1DA-E59F3E1A5F9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E4A24-C286-46FE-BB71-B108F1AF26B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446BFE-AFA1-4B74-B0A8-80102968F9D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Policy and Debugging Issues: Generic error messages made it difficult to identify the specific causes of errors during debugging, complicating the troubleshooting process.</a:t>
          </a:r>
        </a:p>
      </dsp:txBody>
      <dsp:txXfrm>
        <a:off x="1437631" y="3112289"/>
        <a:ext cx="9077968" cy="12447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2DA1-5B2E-47A4-B860-AE6434668CEE}">
      <dsp:nvSpPr>
        <dsp:cNvPr id="0" name=""/>
        <dsp:cNvSpPr/>
      </dsp:nvSpPr>
      <dsp:spPr>
        <a:xfrm>
          <a:off x="0" y="276175"/>
          <a:ext cx="6367912" cy="6633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Purpose of the Chatbot</a:t>
          </a:r>
        </a:p>
      </dsp:txBody>
      <dsp:txXfrm>
        <a:off x="32384" y="308559"/>
        <a:ext cx="6303144" cy="598621"/>
      </dsp:txXfrm>
    </dsp:sp>
    <dsp:sp modelId="{F94F41F7-318B-4930-98D1-EF518F0778F6}">
      <dsp:nvSpPr>
        <dsp:cNvPr id="0" name=""/>
        <dsp:cNvSpPr/>
      </dsp:nvSpPr>
      <dsp:spPr>
        <a:xfrm>
          <a:off x="0" y="939565"/>
          <a:ext cx="6367912"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Help users quickly choose a movie or series</a:t>
          </a:r>
        </a:p>
        <a:p>
          <a:pPr marL="228600" lvl="1" indent="-228600" algn="l" defTabSz="933450">
            <a:lnSpc>
              <a:spcPct val="90000"/>
            </a:lnSpc>
            <a:spcBef>
              <a:spcPct val="0"/>
            </a:spcBef>
            <a:spcAft>
              <a:spcPct val="20000"/>
            </a:spcAft>
            <a:buChar char="•"/>
          </a:pPr>
          <a:r>
            <a:rPr lang="en-US" sz="2100" kern="1200"/>
            <a:t>Avoid overwhelming users with too many options</a:t>
          </a:r>
        </a:p>
      </dsp:txBody>
      <dsp:txXfrm>
        <a:off x="0" y="939565"/>
        <a:ext cx="6367912" cy="726570"/>
      </dsp:txXfrm>
    </dsp:sp>
    <dsp:sp modelId="{8BBFFCC6-5F49-4BE9-B5D3-831EC5B5AF55}">
      <dsp:nvSpPr>
        <dsp:cNvPr id="0" name=""/>
        <dsp:cNvSpPr/>
      </dsp:nvSpPr>
      <dsp:spPr>
        <a:xfrm>
          <a:off x="0" y="1666135"/>
          <a:ext cx="6367912" cy="66338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Practical Considerations</a:t>
          </a:r>
        </a:p>
      </dsp:txBody>
      <dsp:txXfrm>
        <a:off x="32384" y="1698519"/>
        <a:ext cx="6303144" cy="598621"/>
      </dsp:txXfrm>
    </dsp:sp>
    <dsp:sp modelId="{C24D6E59-E736-4FFF-86B6-B27A8058FDAF}">
      <dsp:nvSpPr>
        <dsp:cNvPr id="0" name=""/>
        <dsp:cNvSpPr/>
      </dsp:nvSpPr>
      <dsp:spPr>
        <a:xfrm>
          <a:off x="0" y="2329525"/>
          <a:ext cx="6367912"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Affordability and straightforward integration</a:t>
          </a:r>
        </a:p>
        <a:p>
          <a:pPr marL="228600" lvl="1" indent="-228600" algn="l" defTabSz="933450">
            <a:lnSpc>
              <a:spcPct val="90000"/>
            </a:lnSpc>
            <a:spcBef>
              <a:spcPct val="0"/>
            </a:spcBef>
            <a:spcAft>
              <a:spcPct val="20000"/>
            </a:spcAft>
            <a:buChar char="•"/>
          </a:pPr>
          <a:r>
            <a:rPr lang="en-US" sz="2100" kern="1200"/>
            <a:t>OMDb API chosen for its essential data</a:t>
          </a:r>
        </a:p>
      </dsp:txBody>
      <dsp:txXfrm>
        <a:off x="0" y="2329525"/>
        <a:ext cx="6367912" cy="726570"/>
      </dsp:txXfrm>
    </dsp:sp>
    <dsp:sp modelId="{2E67A723-DB7D-43DB-A7B3-1B4A0BF919AB}">
      <dsp:nvSpPr>
        <dsp:cNvPr id="0" name=""/>
        <dsp:cNvSpPr/>
      </dsp:nvSpPr>
      <dsp:spPr>
        <a:xfrm>
          <a:off x="0" y="3056095"/>
          <a:ext cx="6367912" cy="663389"/>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Benefits of OMDb API</a:t>
          </a:r>
        </a:p>
      </dsp:txBody>
      <dsp:txXfrm>
        <a:off x="32384" y="3088479"/>
        <a:ext cx="6303144" cy="598621"/>
      </dsp:txXfrm>
    </dsp:sp>
    <dsp:sp modelId="{70DBE596-A876-45E1-B561-63B86E4555FE}">
      <dsp:nvSpPr>
        <dsp:cNvPr id="0" name=""/>
        <dsp:cNvSpPr/>
      </dsp:nvSpPr>
      <dsp:spPr>
        <a:xfrm>
          <a:off x="0" y="3719485"/>
          <a:ext cx="6367912"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Provides genre and release year</a:t>
          </a:r>
        </a:p>
        <a:p>
          <a:pPr marL="228600" lvl="1" indent="-228600" algn="l" defTabSz="933450">
            <a:lnSpc>
              <a:spcPct val="90000"/>
            </a:lnSpc>
            <a:spcBef>
              <a:spcPct val="0"/>
            </a:spcBef>
            <a:spcAft>
              <a:spcPct val="20000"/>
            </a:spcAft>
            <a:buChar char="•"/>
          </a:pPr>
          <a:r>
            <a:rPr lang="en-US" sz="2100" kern="1200"/>
            <a:t>Enables quick and relevant recommendations</a:t>
          </a:r>
        </a:p>
        <a:p>
          <a:pPr marL="228600" lvl="1" indent="-228600" algn="l" defTabSz="933450">
            <a:lnSpc>
              <a:spcPct val="90000"/>
            </a:lnSpc>
            <a:spcBef>
              <a:spcPct val="0"/>
            </a:spcBef>
            <a:spcAft>
              <a:spcPct val="20000"/>
            </a:spcAft>
            <a:buChar char="•"/>
          </a:pPr>
          <a:r>
            <a:rPr lang="en-US" sz="2100" kern="1200"/>
            <a:t>Maintains a relaxed user experience</a:t>
          </a:r>
        </a:p>
      </dsp:txBody>
      <dsp:txXfrm>
        <a:off x="0" y="3719485"/>
        <a:ext cx="6367912" cy="1089854"/>
      </dsp:txXfrm>
    </dsp:sp>
    <dsp:sp modelId="{8A76FBA8-0A22-40A2-A413-31EA603F9352}">
      <dsp:nvSpPr>
        <dsp:cNvPr id="0" name=""/>
        <dsp:cNvSpPr/>
      </dsp:nvSpPr>
      <dsp:spPr>
        <a:xfrm>
          <a:off x="0" y="4809340"/>
          <a:ext cx="6367912" cy="66338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Overall Approach</a:t>
          </a:r>
        </a:p>
      </dsp:txBody>
      <dsp:txXfrm>
        <a:off x="32384" y="4841724"/>
        <a:ext cx="6303144" cy="598621"/>
      </dsp:txXfrm>
    </dsp:sp>
    <dsp:sp modelId="{6AACAF7D-7FF3-4073-B36A-8A1882989099}">
      <dsp:nvSpPr>
        <dsp:cNvPr id="0" name=""/>
        <dsp:cNvSpPr/>
      </dsp:nvSpPr>
      <dsp:spPr>
        <a:xfrm>
          <a:off x="0" y="5472730"/>
          <a:ext cx="6367912"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18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Ensures decision-making is easy, enjoyable, and efficient</a:t>
          </a:r>
        </a:p>
      </dsp:txBody>
      <dsp:txXfrm>
        <a:off x="0" y="5472730"/>
        <a:ext cx="6367912" cy="6567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04391-96A4-4888-8C8A-EF52F7FAEF54}">
      <dsp:nvSpPr>
        <dsp:cNvPr id="0" name=""/>
        <dsp:cNvSpPr/>
      </dsp:nvSpPr>
      <dsp:spPr>
        <a:xfrm>
          <a:off x="568220" y="654604"/>
          <a:ext cx="611296" cy="611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37D381-8CDC-49E8-A93C-223DD8626629}">
      <dsp:nvSpPr>
        <dsp:cNvPr id="0" name=""/>
        <dsp:cNvSpPr/>
      </dsp:nvSpPr>
      <dsp:spPr>
        <a:xfrm>
          <a:off x="587" y="1367186"/>
          <a:ext cx="1746562" cy="442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Gather more user preferences</a:t>
          </a:r>
        </a:p>
      </dsp:txBody>
      <dsp:txXfrm>
        <a:off x="587" y="1367186"/>
        <a:ext cx="1746562" cy="442098"/>
      </dsp:txXfrm>
    </dsp:sp>
    <dsp:sp modelId="{068F6528-7800-4386-91C9-110B1E75F929}">
      <dsp:nvSpPr>
        <dsp:cNvPr id="0" name=""/>
        <dsp:cNvSpPr/>
      </dsp:nvSpPr>
      <dsp:spPr>
        <a:xfrm>
          <a:off x="587" y="1856394"/>
          <a:ext cx="1746562" cy="115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Ask users about their favorite movies or series</a:t>
          </a:r>
        </a:p>
        <a:p>
          <a:pPr marL="0" lvl="0" indent="0" algn="ctr" defTabSz="488950">
            <a:lnSpc>
              <a:spcPct val="100000"/>
            </a:lnSpc>
            <a:spcBef>
              <a:spcPct val="0"/>
            </a:spcBef>
            <a:spcAft>
              <a:spcPct val="35000"/>
            </a:spcAft>
            <a:buNone/>
          </a:pPr>
          <a:r>
            <a:rPr lang="en-US" sz="1100" kern="1200"/>
            <a:t>Enhance recommendations based on user input</a:t>
          </a:r>
        </a:p>
      </dsp:txBody>
      <dsp:txXfrm>
        <a:off x="587" y="1856394"/>
        <a:ext cx="1746562" cy="1153686"/>
      </dsp:txXfrm>
    </dsp:sp>
    <dsp:sp modelId="{ABBE0D32-043F-40E5-8847-295ECDCC7F8A}">
      <dsp:nvSpPr>
        <dsp:cNvPr id="0" name=""/>
        <dsp:cNvSpPr/>
      </dsp:nvSpPr>
      <dsp:spPr>
        <a:xfrm>
          <a:off x="2620431" y="654604"/>
          <a:ext cx="611296" cy="611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24832-0EDA-4005-B11C-6AAFC35E7DA1}">
      <dsp:nvSpPr>
        <dsp:cNvPr id="0" name=""/>
        <dsp:cNvSpPr/>
      </dsp:nvSpPr>
      <dsp:spPr>
        <a:xfrm>
          <a:off x="2052798" y="1367186"/>
          <a:ext cx="1746562" cy="442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Capture specific likes</a:t>
          </a:r>
        </a:p>
      </dsp:txBody>
      <dsp:txXfrm>
        <a:off x="2052798" y="1367186"/>
        <a:ext cx="1746562" cy="442098"/>
      </dsp:txXfrm>
    </dsp:sp>
    <dsp:sp modelId="{8E11071A-1C3E-4A0F-B5F7-79B7AB1154BD}">
      <dsp:nvSpPr>
        <dsp:cNvPr id="0" name=""/>
        <dsp:cNvSpPr/>
      </dsp:nvSpPr>
      <dsp:spPr>
        <a:xfrm>
          <a:off x="2052798" y="1856394"/>
          <a:ext cx="1746562" cy="115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Include options for users to specify favorite actors</a:t>
          </a:r>
        </a:p>
        <a:p>
          <a:pPr marL="0" lvl="0" indent="0" algn="ctr" defTabSz="488950">
            <a:lnSpc>
              <a:spcPct val="100000"/>
            </a:lnSpc>
            <a:spcBef>
              <a:spcPct val="0"/>
            </a:spcBef>
            <a:spcAft>
              <a:spcPct val="35000"/>
            </a:spcAft>
            <a:buNone/>
          </a:pPr>
          <a:r>
            <a:rPr lang="en-US" sz="1100" kern="1200"/>
            <a:t>Allow users to select preferred directors</a:t>
          </a:r>
        </a:p>
        <a:p>
          <a:pPr marL="0" lvl="0" indent="0" algn="ctr" defTabSz="488950">
            <a:lnSpc>
              <a:spcPct val="100000"/>
            </a:lnSpc>
            <a:spcBef>
              <a:spcPct val="0"/>
            </a:spcBef>
            <a:spcAft>
              <a:spcPct val="35000"/>
            </a:spcAft>
            <a:buNone/>
          </a:pPr>
          <a:r>
            <a:rPr lang="en-US" sz="1100" kern="1200"/>
            <a:t>Provide choices for favorite genres</a:t>
          </a:r>
        </a:p>
      </dsp:txBody>
      <dsp:txXfrm>
        <a:off x="2052798" y="1856394"/>
        <a:ext cx="1746562" cy="1153686"/>
      </dsp:txXfrm>
    </dsp:sp>
    <dsp:sp modelId="{C5E4C87F-44FB-4AAC-B73D-E6A9B6569959}">
      <dsp:nvSpPr>
        <dsp:cNvPr id="0" name=""/>
        <dsp:cNvSpPr/>
      </dsp:nvSpPr>
      <dsp:spPr>
        <a:xfrm>
          <a:off x="4672642" y="654604"/>
          <a:ext cx="611296" cy="611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75B0B-DB64-40D9-B728-C843ED7F6096}">
      <dsp:nvSpPr>
        <dsp:cNvPr id="0" name=""/>
        <dsp:cNvSpPr/>
      </dsp:nvSpPr>
      <dsp:spPr>
        <a:xfrm>
          <a:off x="4105009" y="1367186"/>
          <a:ext cx="1746562" cy="442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Improve personalization</a:t>
          </a:r>
        </a:p>
      </dsp:txBody>
      <dsp:txXfrm>
        <a:off x="4105009" y="1367186"/>
        <a:ext cx="1746562" cy="442098"/>
      </dsp:txXfrm>
    </dsp:sp>
    <dsp:sp modelId="{42C4B578-E42D-419C-A0C3-3CAC59F2D537}">
      <dsp:nvSpPr>
        <dsp:cNvPr id="0" name=""/>
        <dsp:cNvSpPr/>
      </dsp:nvSpPr>
      <dsp:spPr>
        <a:xfrm>
          <a:off x="4105009" y="1856394"/>
          <a:ext cx="1746562" cy="1153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 collected data to tailor suggestions</a:t>
          </a:r>
        </a:p>
        <a:p>
          <a:pPr marL="0" lvl="0" indent="0" algn="ctr" defTabSz="488950">
            <a:lnSpc>
              <a:spcPct val="100000"/>
            </a:lnSpc>
            <a:spcBef>
              <a:spcPct val="0"/>
            </a:spcBef>
            <a:spcAft>
              <a:spcPct val="35000"/>
            </a:spcAft>
            <a:buNone/>
          </a:pPr>
          <a:r>
            <a:rPr lang="en-US" sz="1100" kern="1200"/>
            <a:t>Match recommendations more closely to individual tastes</a:t>
          </a:r>
        </a:p>
      </dsp:txBody>
      <dsp:txXfrm>
        <a:off x="4105009" y="1856394"/>
        <a:ext cx="1746562" cy="11536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67AA1-D4C7-4221-BA5A-1005100C0EFB}"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1A36C-DC45-4DC5-A76F-FEBCC49AE0D8}" type="slidenum">
              <a:rPr lang="en-US" smtClean="0"/>
              <a:t>‹#›</a:t>
            </a:fld>
            <a:endParaRPr lang="en-US"/>
          </a:p>
        </p:txBody>
      </p:sp>
    </p:spTree>
    <p:extLst>
      <p:ext uri="{BB962C8B-B14F-4D97-AF65-F5344CB8AC3E}">
        <p14:creationId xmlns:p14="http://schemas.microsoft.com/office/powerpoint/2010/main" val="354373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https://bewisegr-my.sharepoint.com/personal/f_iliadou_bewise_gr/_layouts/15/Doc.aspx?sourcedoc=%7B9EF51A46-D1F1-4D85-86AB-CF57E74AF3BC%7D&amp;file=co-cooning.docx&amp;action=default&amp;mobileredirect=true&amp;DefaultItemOpen=1
AI-generated content may be incorrect.</a:t>
            </a:r>
          </a:p>
        </p:txBody>
      </p:sp>
      <p:sp>
        <p:nvSpPr>
          <p:cNvPr id="4" name="Slide Number Placeholder 3"/>
          <p:cNvSpPr>
            <a:spLocks noGrp="1"/>
          </p:cNvSpPr>
          <p:nvPr>
            <p:ph type="sldNum" sz="quarter" idx="5"/>
          </p:nvPr>
        </p:nvSpPr>
        <p:spPr/>
        <p:txBody>
          <a:bodyPr/>
          <a:lstStyle/>
          <a:p>
            <a:fld id="{E3E1A36C-DC45-4DC5-A76F-FEBCC49AE0D8}" type="slidenum">
              <a:rPr lang="en-US" smtClean="0"/>
              <a:t>1</a:t>
            </a:fld>
            <a:endParaRPr lang="en-US"/>
          </a:p>
        </p:txBody>
      </p:sp>
    </p:spTree>
    <p:extLst>
      <p:ext uri="{BB962C8B-B14F-4D97-AF65-F5344CB8AC3E}">
        <p14:creationId xmlns:p14="http://schemas.microsoft.com/office/powerpoint/2010/main" val="36592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1AA6-4484-C5FB-A860-34B68910F9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4882B-9E8D-B793-B136-F342D933F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B1DD72-601B-FC86-26BF-DF8AB326C8FB}"/>
              </a:ext>
            </a:extLst>
          </p:cNvPr>
          <p:cNvSpPr>
            <a:spLocks noGrp="1"/>
          </p:cNvSpPr>
          <p:nvPr>
            <p:ph type="body" idx="1"/>
          </p:nvPr>
        </p:nvSpPr>
        <p:spPr/>
        <p:txBody>
          <a:bodyPr/>
          <a:lstStyle/>
          <a:p>
            <a:r>
              <a:rPr lang="en-US"/>
              <a:t>The bot offers two recommendation paths: one for movies and one for series. For movies, it collects genre and release year preferences before making a recommendation. Similarly, for series, it gathers genre and release year preferences to provide a suggestion.
Original Content:
Description of scenarios
1st. Movie Recommendation Path: The user requests a movie recommendation, and the bot collects preferences (movie genre and release year) through the form before making a recommendation.
2nd. Series Recommendation Path: Similar to the movie path, but this time the user requests a series recommendation. The bot collects the series genre and release year and provides a suggestion accordingly.
</a:t>
            </a:r>
          </a:p>
        </p:txBody>
      </p:sp>
      <p:sp>
        <p:nvSpPr>
          <p:cNvPr id="4" name="Slide Number Placeholder 3">
            <a:extLst>
              <a:ext uri="{FF2B5EF4-FFF2-40B4-BE49-F238E27FC236}">
                <a16:creationId xmlns:a16="http://schemas.microsoft.com/office/drawing/2014/main" id="{5E0636E7-FD19-10BE-A3CC-50B29A13660C}"/>
              </a:ext>
            </a:extLst>
          </p:cNvPr>
          <p:cNvSpPr>
            <a:spLocks noGrp="1"/>
          </p:cNvSpPr>
          <p:nvPr>
            <p:ph type="sldNum" sz="quarter" idx="5"/>
          </p:nvPr>
        </p:nvSpPr>
        <p:spPr/>
        <p:txBody>
          <a:bodyPr/>
          <a:lstStyle/>
          <a:p>
            <a:fld id="{E3E1A36C-DC45-4DC5-A76F-FEBCC49AE0D8}" type="slidenum">
              <a:rPr lang="en-US" smtClean="0"/>
              <a:t>11</a:t>
            </a:fld>
            <a:endParaRPr lang="en-US"/>
          </a:p>
        </p:txBody>
      </p:sp>
    </p:spTree>
    <p:extLst>
      <p:ext uri="{BB962C8B-B14F-4D97-AF65-F5344CB8AC3E}">
        <p14:creationId xmlns:p14="http://schemas.microsoft.com/office/powerpoint/2010/main" val="273652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scenario, the user challenges the bot, leading to a shift in the conversation towards series recommendations. The bot collects the necessary details and then makes a series suggestion.
Original Content:
5th. Sad Path with Series Recommendation: Similar to the previous path, but the conversation shifts to asking for a series recommendation after the user challenges the bot. The bot collects the necessary series details and makes a suggestion.
</a:t>
            </a:r>
          </a:p>
        </p:txBody>
      </p:sp>
      <p:sp>
        <p:nvSpPr>
          <p:cNvPr id="4" name="Slide Number Placeholder 3"/>
          <p:cNvSpPr>
            <a:spLocks noGrp="1"/>
          </p:cNvSpPr>
          <p:nvPr>
            <p:ph type="sldNum" sz="quarter" idx="5"/>
          </p:nvPr>
        </p:nvSpPr>
        <p:spPr/>
        <p:txBody>
          <a:bodyPr/>
          <a:lstStyle/>
          <a:p>
            <a:fld id="{E3E1A36C-DC45-4DC5-A76F-FEBCC49AE0D8}" type="slidenum">
              <a:rPr lang="en-US" smtClean="0"/>
              <a:t>13</a:t>
            </a:fld>
            <a:endParaRPr lang="en-US"/>
          </a:p>
        </p:txBody>
      </p:sp>
    </p:spTree>
    <p:extLst>
      <p:ext uri="{BB962C8B-B14F-4D97-AF65-F5344CB8AC3E}">
        <p14:creationId xmlns:p14="http://schemas.microsoft.com/office/powerpoint/2010/main" val="107135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scenario, the user challenges the bot, leading to an initial response. When the user persists, the bot escalates to a rage response and ends the conversation with a goodbye.
Original Content:
3rd. Sad Path with Rage: This scenario handles cases where the user challenges the bot. After an initial response from the bot, the user persists with another challenge. The bot escalates to a "rage" response and then ends the conversation with a goodbye.
</a:t>
            </a:r>
          </a:p>
        </p:txBody>
      </p:sp>
      <p:sp>
        <p:nvSpPr>
          <p:cNvPr id="4" name="Slide Number Placeholder 3"/>
          <p:cNvSpPr>
            <a:spLocks noGrp="1"/>
          </p:cNvSpPr>
          <p:nvPr>
            <p:ph type="sldNum" sz="quarter" idx="5"/>
          </p:nvPr>
        </p:nvSpPr>
        <p:spPr/>
        <p:txBody>
          <a:bodyPr/>
          <a:lstStyle/>
          <a:p>
            <a:fld id="{E3E1A36C-DC45-4DC5-A76F-FEBCC49AE0D8}" type="slidenum">
              <a:rPr lang="en-US" smtClean="0"/>
              <a:t>14</a:t>
            </a:fld>
            <a:endParaRPr lang="en-US"/>
          </a:p>
        </p:txBody>
      </p:sp>
    </p:spTree>
    <p:extLst>
      <p:ext uri="{BB962C8B-B14F-4D97-AF65-F5344CB8AC3E}">
        <p14:creationId xmlns:p14="http://schemas.microsoft.com/office/powerpoint/2010/main" val="407781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two forms for recommendations: one for movies and one for series. Both forms gather information using two slots: release year and genre.
Original Content:
Forms
movie_recommendation_form: It gathers information about the movie user want to see. It uses for that purpose two slots release_year, movie_genre
series_recommendation_form: It gathers information about the series user want to see. It uses for that purpose two slots release_year, movie_genre
</a:t>
            </a:r>
          </a:p>
        </p:txBody>
      </p:sp>
      <p:sp>
        <p:nvSpPr>
          <p:cNvPr id="4" name="Slide Number Placeholder 3"/>
          <p:cNvSpPr>
            <a:spLocks noGrp="1"/>
          </p:cNvSpPr>
          <p:nvPr>
            <p:ph type="sldNum" sz="quarter" idx="5"/>
          </p:nvPr>
        </p:nvSpPr>
        <p:spPr/>
        <p:txBody>
          <a:bodyPr/>
          <a:lstStyle/>
          <a:p>
            <a:fld id="{E3E1A36C-DC45-4DC5-A76F-FEBCC49AE0D8}" type="slidenum">
              <a:rPr lang="en-US" smtClean="0"/>
              <a:t>15</a:t>
            </a:fld>
            <a:endParaRPr lang="en-US"/>
          </a:p>
        </p:txBody>
      </p:sp>
    </p:spTree>
    <p:extLst>
      <p:ext uri="{BB962C8B-B14F-4D97-AF65-F5344CB8AC3E}">
        <p14:creationId xmlns:p14="http://schemas.microsoft.com/office/powerpoint/2010/main" val="264452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Co-cooning bot uses RulePolicy for rule-based interactions, MemoizationPolicy for consistent responses, and TEDPolicy for flexibility. RulePolicy handles forms and structured flows, MemoizationPolicy remembers conversation patterns, and TEDPolicy predicts actions using machine learning.
Original Content:
The Co-cooning bot utilizes three key Rasa policies to manage conversations effectively. First, the RulePolicy is responsible for handling rule-based interactions, such as activating forms and guiding structured flows. This policy ensures the bot behaves predictably in straightforward scenarios. Next, the MemoizationPolicy remembers exact conversation patterns from the training stories, applying them to ensure consistent responses when the conversation matches previously seen paths. Finally, the TEDPolicy introduces flexibility by using machine learning to predict the next action based on the last five conversation turns. It is trained over 100 epochs and includes a constraint on similarities to help differentiate between similar intents and actions. Together, these policies enable the Co-cooning bot to smoothly handle both predictable interactions and more dynamic, unforeseen conversations.
</a:t>
            </a:r>
          </a:p>
        </p:txBody>
      </p:sp>
      <p:sp>
        <p:nvSpPr>
          <p:cNvPr id="4" name="Slide Number Placeholder 3"/>
          <p:cNvSpPr>
            <a:spLocks noGrp="1"/>
          </p:cNvSpPr>
          <p:nvPr>
            <p:ph type="sldNum" sz="quarter" idx="5"/>
          </p:nvPr>
        </p:nvSpPr>
        <p:spPr/>
        <p:txBody>
          <a:bodyPr/>
          <a:lstStyle/>
          <a:p>
            <a:fld id="{E3E1A36C-DC45-4DC5-A76F-FEBCC49AE0D8}" type="slidenum">
              <a:rPr lang="en-US" smtClean="0"/>
              <a:t>16</a:t>
            </a:fld>
            <a:endParaRPr lang="en-US"/>
          </a:p>
        </p:txBody>
      </p:sp>
    </p:spTree>
    <p:extLst>
      <p:ext uri="{BB962C8B-B14F-4D97-AF65-F5344CB8AC3E}">
        <p14:creationId xmlns:p14="http://schemas.microsoft.com/office/powerpoint/2010/main" val="344682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Co-cooning chatbot uses the OMDb API for its affordability and ease of integration. This helps users quickly choose movies or series by providing essential data like genre and release year, ensuring a relaxed and efficient decision-making process.
Original Content:
Real world data
The choice of real-world data sources for Co-cooning was shaped by the chatbot’s purpose and practical considerations. The goal is to help users quickly choose a movie or series without overwhelming them with too many options or complicated interactions. To align with this philosophy, I opted for the OMDb API for its affordability and straightforward integration. OMDb provides essential data—such as genre and release year—enabling quick and relevant recommendations while maintaining a relaxed user experience. This approach ensures that decision-making remains easy, enjoyable, and efficient.
</a:t>
            </a:r>
          </a:p>
        </p:txBody>
      </p:sp>
      <p:sp>
        <p:nvSpPr>
          <p:cNvPr id="4" name="Slide Number Placeholder 3"/>
          <p:cNvSpPr>
            <a:spLocks noGrp="1"/>
          </p:cNvSpPr>
          <p:nvPr>
            <p:ph type="sldNum" sz="quarter" idx="5"/>
          </p:nvPr>
        </p:nvSpPr>
        <p:spPr/>
        <p:txBody>
          <a:bodyPr/>
          <a:lstStyle/>
          <a:p>
            <a:fld id="{E3E1A36C-DC45-4DC5-A76F-FEBCC49AE0D8}" type="slidenum">
              <a:rPr lang="en-US" smtClean="0"/>
              <a:t>18</a:t>
            </a:fld>
            <a:endParaRPr lang="en-US"/>
          </a:p>
        </p:txBody>
      </p:sp>
    </p:spTree>
    <p:extLst>
      <p:ext uri="{BB962C8B-B14F-4D97-AF65-F5344CB8AC3E}">
        <p14:creationId xmlns:p14="http://schemas.microsoft.com/office/powerpoint/2010/main" val="53769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enhance recommendations, gather more user preferences by asking about favorite movies or series. Capture specific likes by allowing users to specify favorite actors, directors, or genres. Use this data to improve personalization and tailor suggestions to individual tastes.
Original Content:
Further Steps
Gather more user preferences: Ask users about their favorite movies or series to enhance recommendations.
Capture specific likes: Include options for users to specify favorite actors, directors, or genres.
Improve personalization: Use collected data to tailor suggestions more closely to individual tastes.
</a:t>
            </a:r>
          </a:p>
        </p:txBody>
      </p:sp>
      <p:sp>
        <p:nvSpPr>
          <p:cNvPr id="4" name="Slide Number Placeholder 3"/>
          <p:cNvSpPr>
            <a:spLocks noGrp="1"/>
          </p:cNvSpPr>
          <p:nvPr>
            <p:ph type="sldNum" sz="quarter" idx="5"/>
          </p:nvPr>
        </p:nvSpPr>
        <p:spPr/>
        <p:txBody>
          <a:bodyPr/>
          <a:lstStyle/>
          <a:p>
            <a:fld id="{E3E1A36C-DC45-4DC5-A76F-FEBCC49AE0D8}" type="slidenum">
              <a:rPr lang="en-US" smtClean="0"/>
              <a:t>19</a:t>
            </a:fld>
            <a:endParaRPr lang="en-US"/>
          </a:p>
        </p:txBody>
      </p:sp>
    </p:spTree>
    <p:extLst>
      <p:ext uri="{BB962C8B-B14F-4D97-AF65-F5344CB8AC3E}">
        <p14:creationId xmlns:p14="http://schemas.microsoft.com/office/powerpoint/2010/main" val="3384046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useful sources for development and documentation: a Github repository for public APIs, a Rasa tutorial on YouTube, Rasa documentation, and CoPilot M365 &amp; GPT 4 for code assistance.
Original Content:
Sources
Github repository for public API’S. Link: https://github.com/public-apis/public-apis
Rasa Tutorial (YouTubeLink: https://www.youtube.com/watch?v=Ap62n_YAVZ8&amp;ab_channel=Rasa
Rasa Documentation. Link: https://rasa.com/docs/rasa/
CoPilot M365 &amp; GPT 4 (use copilot as assistant with the code)
</a:t>
            </a:r>
          </a:p>
        </p:txBody>
      </p:sp>
      <p:sp>
        <p:nvSpPr>
          <p:cNvPr id="4" name="Slide Number Placeholder 3"/>
          <p:cNvSpPr>
            <a:spLocks noGrp="1"/>
          </p:cNvSpPr>
          <p:nvPr>
            <p:ph type="sldNum" sz="quarter" idx="5"/>
          </p:nvPr>
        </p:nvSpPr>
        <p:spPr/>
        <p:txBody>
          <a:bodyPr/>
          <a:lstStyle/>
          <a:p>
            <a:fld id="{E3E1A36C-DC45-4DC5-A76F-FEBCC49AE0D8}" type="slidenum">
              <a:rPr lang="en-US" smtClean="0"/>
              <a:t>20</a:t>
            </a:fld>
            <a:endParaRPr lang="en-US"/>
          </a:p>
        </p:txBody>
      </p:sp>
    </p:spTree>
    <p:extLst>
      <p:ext uri="{BB962C8B-B14F-4D97-AF65-F5344CB8AC3E}">
        <p14:creationId xmlns:p14="http://schemas.microsoft.com/office/powerpoint/2010/main" val="142675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Description of Co-cooning
    * Motivation for Developing Co-cooning
* Domain and Features
    * Domain of Co-cooning
    * Features
* Installation Guide
* User Scenarios
    * Sad Path with Rage
    * Sad Path with Movie Recommendation
    * Sad Path with Series Recommendation
    * Movie Recommendation Path
* Functionality
    * Greeting the User
    * Movie Recommendation Details
    * Series Recommendation Details
    * Challenge with Rage
    * Challenge with Movie Recommendation
    * Challenge with Series Recommendation
    * Saying Goodbye
* Forms
* Policies
    * RulePolicy
    * MemoizationPolicy
* Test Cases
    * Movies Scenario
    * Series Scenario
    * Challenge Scenario
    * Movies Scenario with Challenge
    * Series Scenario with Challenge
* Challenges and Real World Data
    * Development Challenges
    * Real World Data Sources
* Further Steps
* Sources
</a:t>
            </a:r>
          </a:p>
        </p:txBody>
      </p:sp>
      <p:sp>
        <p:nvSpPr>
          <p:cNvPr id="4" name="Slide Number Placeholder 3"/>
          <p:cNvSpPr>
            <a:spLocks noGrp="1"/>
          </p:cNvSpPr>
          <p:nvPr>
            <p:ph type="sldNum" sz="quarter" idx="5"/>
          </p:nvPr>
        </p:nvSpPr>
        <p:spPr/>
        <p:txBody>
          <a:bodyPr/>
          <a:lstStyle/>
          <a:p>
            <a:fld id="{E3E1A36C-DC45-4DC5-A76F-FEBCC49AE0D8}" type="slidenum">
              <a:rPr lang="en-US" smtClean="0"/>
              <a:t>2</a:t>
            </a:fld>
            <a:endParaRPr lang="en-US"/>
          </a:p>
        </p:txBody>
      </p:sp>
    </p:spTree>
    <p:extLst>
      <p:ext uri="{BB962C8B-B14F-4D97-AF65-F5344CB8AC3E}">
        <p14:creationId xmlns:p14="http://schemas.microsoft.com/office/powerpoint/2010/main" val="390101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Co-cooning model helps users select movies or series based on their preferences, simplifying decision-making. It offers personalized recommendations, encouraging relaxation. The name 'Co-cooning' reflects its role as a companion in creating a cozy, stress-free viewing experience.
Original Content:
Description of Co – cooning
The Co-cooning model is designed to assist users in selecting movies or series based on their preferences, simplifying the often difficult decision-making process. By offering personalized recommendations from a wide range of options, it encourages users to unwind and enjoy a relaxed viewing experience. The name "Co-cooning" reflects its role as a companion in helping users embrace the comfort of cocooning—settling in for a cozy, stress-free movie or series session.
</a:t>
            </a:r>
          </a:p>
        </p:txBody>
      </p:sp>
      <p:sp>
        <p:nvSpPr>
          <p:cNvPr id="4" name="Slide Number Placeholder 3"/>
          <p:cNvSpPr>
            <a:spLocks noGrp="1"/>
          </p:cNvSpPr>
          <p:nvPr>
            <p:ph type="sldNum" sz="quarter" idx="5"/>
          </p:nvPr>
        </p:nvSpPr>
        <p:spPr/>
        <p:txBody>
          <a:bodyPr/>
          <a:lstStyle/>
          <a:p>
            <a:fld id="{E3E1A36C-DC45-4DC5-A76F-FEBCC49AE0D8}" type="slidenum">
              <a:rPr lang="en-US" smtClean="0"/>
              <a:t>3</a:t>
            </a:fld>
            <a:endParaRPr lang="en-US"/>
          </a:p>
        </p:txBody>
      </p:sp>
    </p:spTree>
    <p:extLst>
      <p:ext uri="{BB962C8B-B14F-4D97-AF65-F5344CB8AC3E}">
        <p14:creationId xmlns:p14="http://schemas.microsoft.com/office/powerpoint/2010/main" val="51482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Choosing what to watch can be overwhelming with endless streaming options. Co-cooning aims to eliminate this frustration by using a personalized recommendation system, simplifying decision-making, saving time, and making leisure time enjoyable, whether for solo or group viewing.
Original Content:
Motivation for Developing Co-cooning
Choosing what to watch has become an overwhelming task in today's world of endless streaming options. Often, we find ourselves wasting hours watching trailers, reading plot summaries, and still feeling unsure about what will truly suit our mood or preferences. This not only delays our downtime but also adds stress to what should be a relaxing experience.
The motivation behind developing Co-cooning was to eliminate this frustration. By using a personalized recommendation system, I aimed to create a tool that simplifies the decision-making process, saving time and helping users focus on enjoying their leisure time. Whether it's for a cozy solo night in or a fun group viewing, Co-cooning acts as a trusted partner in finding the perfect movie or series, making cocooning a stress-free, enjoyable experience.
</a:t>
            </a:r>
          </a:p>
        </p:txBody>
      </p:sp>
      <p:sp>
        <p:nvSpPr>
          <p:cNvPr id="4" name="Slide Number Placeholder 3"/>
          <p:cNvSpPr>
            <a:spLocks noGrp="1"/>
          </p:cNvSpPr>
          <p:nvPr>
            <p:ph type="sldNum" sz="quarter" idx="5"/>
          </p:nvPr>
        </p:nvSpPr>
        <p:spPr/>
        <p:txBody>
          <a:bodyPr/>
          <a:lstStyle/>
          <a:p>
            <a:fld id="{E3E1A36C-DC45-4DC5-A76F-FEBCC49AE0D8}" type="slidenum">
              <a:rPr lang="en-US" smtClean="0"/>
              <a:t>4</a:t>
            </a:fld>
            <a:endParaRPr lang="en-US"/>
          </a:p>
        </p:txBody>
      </p:sp>
    </p:spTree>
    <p:extLst>
      <p:ext uri="{BB962C8B-B14F-4D97-AF65-F5344CB8AC3E}">
        <p14:creationId xmlns:p14="http://schemas.microsoft.com/office/powerpoint/2010/main" val="34268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Co-cooning domain specializes in recommending movies and series. It asks users if they prefer movies or series, their favorite genres, and release years. Based on these inputs, it offers personalized recommendations.
Original Content:
Domain of Co-cooning
The domain of Co-cooning focuses on movie and series recommendation. It asks whether the user wants to watch a movie or series, along with their preferred genre and release year. With these inputs, the bot narrows down options to provide personalized recommendations that suit the user's preferences.
</a:t>
            </a:r>
          </a:p>
        </p:txBody>
      </p:sp>
      <p:sp>
        <p:nvSpPr>
          <p:cNvPr id="4" name="Slide Number Placeholder 3"/>
          <p:cNvSpPr>
            <a:spLocks noGrp="1"/>
          </p:cNvSpPr>
          <p:nvPr>
            <p:ph type="sldNum" sz="quarter" idx="5"/>
          </p:nvPr>
        </p:nvSpPr>
        <p:spPr/>
        <p:txBody>
          <a:bodyPr/>
          <a:lstStyle/>
          <a:p>
            <a:fld id="{E3E1A36C-DC45-4DC5-A76F-FEBCC49AE0D8}" type="slidenum">
              <a:rPr lang="en-US" smtClean="0"/>
              <a:t>5</a:t>
            </a:fld>
            <a:endParaRPr lang="en-US"/>
          </a:p>
        </p:txBody>
      </p:sp>
    </p:spTree>
    <p:extLst>
      <p:ext uri="{BB962C8B-B14F-4D97-AF65-F5344CB8AC3E}">
        <p14:creationId xmlns:p14="http://schemas.microsoft.com/office/powerpoint/2010/main" val="5444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Co-cooning offers an easy-to-use interface that simplifies movie or series selection. It provides customized suggestions based on genre and release year, helping users quickly find something to watch and maximizing relaxation.
Original Content:
Features
Co-cooning offers an easy-to-use interface that simplifies the process of selecting movies or series. It provides customized suggestions based on user input, specifically focusing on genre and release year, to tailor recommendations to individual preferences. With its streamlined decision-making process, the bot helps users quickly find something to watch, reducing the time spent searching and maximizing relaxation.
</a:t>
            </a:r>
          </a:p>
        </p:txBody>
      </p:sp>
      <p:sp>
        <p:nvSpPr>
          <p:cNvPr id="4" name="Slide Number Placeholder 3"/>
          <p:cNvSpPr>
            <a:spLocks noGrp="1"/>
          </p:cNvSpPr>
          <p:nvPr>
            <p:ph type="sldNum" sz="quarter" idx="5"/>
          </p:nvPr>
        </p:nvSpPr>
        <p:spPr/>
        <p:txBody>
          <a:bodyPr/>
          <a:lstStyle/>
          <a:p>
            <a:fld id="{E3E1A36C-DC45-4DC5-A76F-FEBCC49AE0D8}" type="slidenum">
              <a:rPr lang="en-US" smtClean="0"/>
              <a:t>6</a:t>
            </a:fld>
            <a:endParaRPr lang="en-US"/>
          </a:p>
        </p:txBody>
      </p:sp>
    </p:spTree>
    <p:extLst>
      <p:ext uri="{BB962C8B-B14F-4D97-AF65-F5344CB8AC3E}">
        <p14:creationId xmlns:p14="http://schemas.microsoft.com/office/powerpoint/2010/main" val="396223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install the Co-cooning bot, first clone the repository. Then, install dependencies using pip. Finally, run the chatbot by starting the action server and launching the chatbot shell.
Original Content:
Installation
To install and run the Co-cooning bot locally, follow these steps:
A.      Clone the repository:
B.     Install the dependencies:
pip install -r requirements.txt
C.      Run the chatbot:
rasa run actions
rasa shell
</a:t>
            </a:r>
          </a:p>
        </p:txBody>
      </p:sp>
      <p:sp>
        <p:nvSpPr>
          <p:cNvPr id="4" name="Slide Number Placeholder 3"/>
          <p:cNvSpPr>
            <a:spLocks noGrp="1"/>
          </p:cNvSpPr>
          <p:nvPr>
            <p:ph type="sldNum" sz="quarter" idx="5"/>
          </p:nvPr>
        </p:nvSpPr>
        <p:spPr/>
        <p:txBody>
          <a:bodyPr/>
          <a:lstStyle/>
          <a:p>
            <a:fld id="{E3E1A36C-DC45-4DC5-A76F-FEBCC49AE0D8}" type="slidenum">
              <a:rPr lang="en-US" smtClean="0"/>
              <a:t>7</a:t>
            </a:fld>
            <a:endParaRPr lang="en-US"/>
          </a:p>
        </p:txBody>
      </p:sp>
    </p:spTree>
    <p:extLst>
      <p:ext uri="{BB962C8B-B14F-4D97-AF65-F5344CB8AC3E}">
        <p14:creationId xmlns:p14="http://schemas.microsoft.com/office/powerpoint/2010/main" val="410378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functionality for greeting the user involves specific rules and steps. The first interaction doesn't require a greeting in stories. The rule is implemented with the intent to greet and the action to utter_greet.
Original Content:
Functionality
Greeting the user:
First interaction with greeting is not necessary for the stories it is implemented in the rules.
- rule: Greet the user
steps:
- intent: greet
- action: utter_greet
</a:t>
            </a:r>
          </a:p>
        </p:txBody>
      </p:sp>
      <p:sp>
        <p:nvSpPr>
          <p:cNvPr id="4" name="Slide Number Placeholder 3"/>
          <p:cNvSpPr>
            <a:spLocks noGrp="1"/>
          </p:cNvSpPr>
          <p:nvPr>
            <p:ph type="sldNum" sz="quarter" idx="5"/>
          </p:nvPr>
        </p:nvSpPr>
        <p:spPr/>
        <p:txBody>
          <a:bodyPr/>
          <a:lstStyle/>
          <a:p>
            <a:fld id="{E3E1A36C-DC45-4DC5-A76F-FEBCC49AE0D8}" type="slidenum">
              <a:rPr lang="en-US" smtClean="0"/>
              <a:t>8</a:t>
            </a:fld>
            <a:endParaRPr lang="en-US"/>
          </a:p>
        </p:txBody>
      </p:sp>
    </p:spTree>
    <p:extLst>
      <p:ext uri="{BB962C8B-B14F-4D97-AF65-F5344CB8AC3E}">
        <p14:creationId xmlns:p14="http://schemas.microsoft.com/office/powerpoint/2010/main" val="1380056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bot offers two recommendation paths: one for movies and one for series. For movies, it collects genre and release year preferences before making a recommendation. Similarly, for series, it gathers genre and release year preferences to provide a suggestion.
Original Content:
Description of scenarios
1st. Movie Recommendation Path: The user requests a movie recommendation, and the bot collects preferences (movie genre and release year) through the form before making a recommendation.
2nd. Series Recommendation Path: Similar to the movie path, but this time the user requests a series recommendation. The bot collects the series genre and release year and provides a suggestion accordingly.
</a:t>
            </a:r>
          </a:p>
        </p:txBody>
      </p:sp>
      <p:sp>
        <p:nvSpPr>
          <p:cNvPr id="4" name="Slide Number Placeholder 3"/>
          <p:cNvSpPr>
            <a:spLocks noGrp="1"/>
          </p:cNvSpPr>
          <p:nvPr>
            <p:ph type="sldNum" sz="quarter" idx="5"/>
          </p:nvPr>
        </p:nvSpPr>
        <p:spPr/>
        <p:txBody>
          <a:bodyPr/>
          <a:lstStyle/>
          <a:p>
            <a:fld id="{E3E1A36C-DC45-4DC5-A76F-FEBCC49AE0D8}" type="slidenum">
              <a:rPr lang="en-US" smtClean="0"/>
              <a:t>9</a:t>
            </a:fld>
            <a:endParaRPr lang="en-US"/>
          </a:p>
        </p:txBody>
      </p:sp>
    </p:spTree>
    <p:extLst>
      <p:ext uri="{BB962C8B-B14F-4D97-AF65-F5344CB8AC3E}">
        <p14:creationId xmlns:p14="http://schemas.microsoft.com/office/powerpoint/2010/main" val="116756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3414-617F-3782-360D-073592A65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36E87-B657-DE82-9321-6E8DAD20A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F0F49-7374-93A3-0667-BEAE5645D7F5}"/>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B5451B47-4BDC-4A52-DAC8-83AD62E02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E793A-A825-DF2E-2F18-5ABADFBBDAF7}"/>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157236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3BB0-2B5A-C2D7-90E4-C1CDEC430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6566A1-171C-4B6D-CD1C-F3A426FCB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A12B8-F655-6BB3-4EB1-8DCA15610054}"/>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DC04C996-AB78-AE85-D992-9D750DE09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A15F9-7067-0990-A89E-E33ADF817A27}"/>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202781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A6A0B-019E-E8B3-D434-B2A7344ED6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B06C62-79E5-366A-9805-C53D5493D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58BC-DCA6-1441-A52E-FD56509F498A}"/>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562C8961-CAF7-891A-276E-21392E6A9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CB6C0-C544-6F35-AB4B-0583102298BD}"/>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101701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9F9E-9456-D299-E86F-CBCEBA1D3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269A1-EDC2-473C-49A0-DE73AF98B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2F39A-C2A8-7678-5119-7EC975AE05AC}"/>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2A5413D3-3D88-5B6C-A157-3D78EC154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A299F-0145-4277-0B16-F6CC468B3C20}"/>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301264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ACF8-713A-521D-EB39-B6D8F46BA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32BBE1-5A5B-F348-5C83-DECF527BD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DE0537-DE1C-3937-F021-D7BE974044BC}"/>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D5CF4073-7388-1BCD-CFCF-A21F6D007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3EAB7-A679-55F2-14A2-556F22155A66}"/>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407659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02EF-033F-3FCE-9C65-9130ECAF5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2785D-DB36-4C9B-B82D-78BFE9B68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D0DBE-D668-4E2C-1978-0BB7B4F1A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9F6165-930B-67C7-5955-C0EC300CBDF8}"/>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6" name="Footer Placeholder 5">
            <a:extLst>
              <a:ext uri="{FF2B5EF4-FFF2-40B4-BE49-F238E27FC236}">
                <a16:creationId xmlns:a16="http://schemas.microsoft.com/office/drawing/2014/main" id="{9BF94FC3-3C32-37B1-86B6-62081D1B6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C0B29B-BB74-4611-F865-2D68E2656764}"/>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529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6C0D-0C29-0191-A03B-133533E6FA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D1D58-098F-361E-0A03-C464E0A33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8FA98-C14C-FCC2-707B-002E4B066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23D26E-BAE1-CAAD-2D90-DC845D4FA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CD33A-B657-9749-C861-764091364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BDB9B-8252-3783-4E5B-6AF70658E9BF}"/>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8" name="Footer Placeholder 7">
            <a:extLst>
              <a:ext uri="{FF2B5EF4-FFF2-40B4-BE49-F238E27FC236}">
                <a16:creationId xmlns:a16="http://schemas.microsoft.com/office/drawing/2014/main" id="{DAF9FD27-1E44-9290-2478-1272DFAC3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A8EB98-E29C-BF58-F31B-63DAB5416EC8}"/>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364833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EF01-B139-7396-0B64-EFCDDD2D0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4A4749-205C-0081-6D71-1C335E08485B}"/>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4" name="Footer Placeholder 3">
            <a:extLst>
              <a:ext uri="{FF2B5EF4-FFF2-40B4-BE49-F238E27FC236}">
                <a16:creationId xmlns:a16="http://schemas.microsoft.com/office/drawing/2014/main" id="{F545CA23-1C37-4D33-CC1F-7CE6E89E1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C2AB4-B4EC-2BFD-DA71-2BCD6D728E8C}"/>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19510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1B2E0-3122-75B7-E31B-4ED3BC361B5A}"/>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3" name="Footer Placeholder 2">
            <a:extLst>
              <a:ext uri="{FF2B5EF4-FFF2-40B4-BE49-F238E27FC236}">
                <a16:creationId xmlns:a16="http://schemas.microsoft.com/office/drawing/2014/main" id="{FBF13C5C-D7A9-B192-94F5-F3FAAC3DE1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44F04-430F-E7A6-BDFD-F4164E958DCE}"/>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239725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8663-B097-3D96-7A39-109230556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4B6F5-3B13-7593-5137-6B836A03B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6BFAEC-6D83-D3DF-78A2-43CB6267D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A0D0C-C6F8-CE0A-9FEC-A9348FD7ADE4}"/>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6" name="Footer Placeholder 5">
            <a:extLst>
              <a:ext uri="{FF2B5EF4-FFF2-40B4-BE49-F238E27FC236}">
                <a16:creationId xmlns:a16="http://schemas.microsoft.com/office/drawing/2014/main" id="{0570AA70-4415-EF28-4601-557E39A6C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809EB-A729-CC42-FF82-F9F0E1680B63}"/>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164460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6194-3CCC-DD22-CBF4-2D06B1BEF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47EC7-3974-0272-0E27-A6D6B6B28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63B5C8-D6BD-445B-55D9-9F8F2B6F5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382F1-03A7-921E-7767-C539CD6F670F}"/>
              </a:ext>
            </a:extLst>
          </p:cNvPr>
          <p:cNvSpPr>
            <a:spLocks noGrp="1"/>
          </p:cNvSpPr>
          <p:nvPr>
            <p:ph type="dt" sz="half" idx="10"/>
          </p:nvPr>
        </p:nvSpPr>
        <p:spPr/>
        <p:txBody>
          <a:bodyPr/>
          <a:lstStyle/>
          <a:p>
            <a:fld id="{DB795E51-7D9B-458E-931E-DAB86B3DC0EE}" type="datetimeFigureOut">
              <a:rPr lang="en-US" smtClean="0"/>
              <a:t>10/7/2024</a:t>
            </a:fld>
            <a:endParaRPr lang="en-US"/>
          </a:p>
        </p:txBody>
      </p:sp>
      <p:sp>
        <p:nvSpPr>
          <p:cNvPr id="6" name="Footer Placeholder 5">
            <a:extLst>
              <a:ext uri="{FF2B5EF4-FFF2-40B4-BE49-F238E27FC236}">
                <a16:creationId xmlns:a16="http://schemas.microsoft.com/office/drawing/2014/main" id="{127E7527-324B-43F9-EF1A-A1FF1121E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6EA16-FE64-D502-9D42-FDB478F306FB}"/>
              </a:ext>
            </a:extLst>
          </p:cNvPr>
          <p:cNvSpPr>
            <a:spLocks noGrp="1"/>
          </p:cNvSpPr>
          <p:nvPr>
            <p:ph type="sldNum" sz="quarter" idx="12"/>
          </p:nvPr>
        </p:nvSpPr>
        <p:spPr/>
        <p:txBody>
          <a:bodyPr/>
          <a:lstStyle/>
          <a:p>
            <a:fld id="{AEDEAD4E-947C-4CB0-BD44-953A8E6490A5}" type="slidenum">
              <a:rPr lang="en-US" smtClean="0"/>
              <a:t>‹#›</a:t>
            </a:fld>
            <a:endParaRPr lang="en-US"/>
          </a:p>
        </p:txBody>
      </p:sp>
    </p:spTree>
    <p:extLst>
      <p:ext uri="{BB962C8B-B14F-4D97-AF65-F5344CB8AC3E}">
        <p14:creationId xmlns:p14="http://schemas.microsoft.com/office/powerpoint/2010/main" val="419636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4F9F9-01F3-E5E1-5C90-5983BE25C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3B18E3-5CDB-C818-BF96-83F6B5CD0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5EFD2-47D7-A107-ACE6-340C9F4B0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795E51-7D9B-458E-931E-DAB86B3DC0EE}" type="datetimeFigureOut">
              <a:rPr lang="en-US" smtClean="0"/>
              <a:t>10/7/2024</a:t>
            </a:fld>
            <a:endParaRPr lang="en-US"/>
          </a:p>
        </p:txBody>
      </p:sp>
      <p:sp>
        <p:nvSpPr>
          <p:cNvPr id="5" name="Footer Placeholder 4">
            <a:extLst>
              <a:ext uri="{FF2B5EF4-FFF2-40B4-BE49-F238E27FC236}">
                <a16:creationId xmlns:a16="http://schemas.microsoft.com/office/drawing/2014/main" id="{F17BE8AB-4924-0DDD-CF0B-8AFB2C2FC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78B1AC-2693-E93E-D3FE-0BBD8330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DEAD4E-947C-4CB0-BD44-953A8E6490A5}" type="slidenum">
              <a:rPr lang="en-US" smtClean="0"/>
              <a:t>‹#›</a:t>
            </a:fld>
            <a:endParaRPr lang="en-US"/>
          </a:p>
        </p:txBody>
      </p:sp>
    </p:spTree>
    <p:extLst>
      <p:ext uri="{BB962C8B-B14F-4D97-AF65-F5344CB8AC3E}">
        <p14:creationId xmlns:p14="http://schemas.microsoft.com/office/powerpoint/2010/main" val="3901884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jpe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0.jpeg"/><Relationship Id="rId7" Type="http://schemas.openxmlformats.org/officeDocument/2006/relationships/diagramColors" Target="../diagrams/colors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2.svg"/><Relationship Id="rId4" Type="http://schemas.openxmlformats.org/officeDocument/2006/relationships/diagramData" Target="../diagrams/data8.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jpe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B2A381C-5093-1291-10D3-CDF332CA6C9E}"/>
              </a:ext>
            </a:extLst>
          </p:cNvPr>
          <p:cNvSpPr>
            <a:spLocks noGrp="1"/>
          </p:cNvSpPr>
          <p:nvPr>
            <p:ph type="ctrTitle"/>
          </p:nvPr>
        </p:nvSpPr>
        <p:spPr>
          <a:xfrm>
            <a:off x="3315031" y="1380754"/>
            <a:ext cx="5561938" cy="2513516"/>
          </a:xfrm>
        </p:spPr>
        <p:txBody>
          <a:bodyPr>
            <a:normAutofit/>
          </a:bodyPr>
          <a:lstStyle/>
          <a:p>
            <a:r>
              <a:rPr lang="en-US" dirty="0"/>
              <a:t>Co-</a:t>
            </a:r>
            <a:r>
              <a:rPr lang="en-US" dirty="0" err="1"/>
              <a:t>cooning</a:t>
            </a:r>
            <a:endParaRPr lang="en-US" dirty="0"/>
          </a:p>
        </p:txBody>
      </p:sp>
      <p:sp>
        <p:nvSpPr>
          <p:cNvPr id="3" name="Subtitle 2">
            <a:extLst>
              <a:ext uri="{FF2B5EF4-FFF2-40B4-BE49-F238E27FC236}">
                <a16:creationId xmlns:a16="http://schemas.microsoft.com/office/drawing/2014/main" id="{5B406FF4-A29D-E1CC-3918-7521E3DF1122}"/>
              </a:ext>
            </a:extLst>
          </p:cNvPr>
          <p:cNvSpPr>
            <a:spLocks noGrp="1"/>
          </p:cNvSpPr>
          <p:nvPr>
            <p:ph type="subTitle" idx="1"/>
          </p:nvPr>
        </p:nvSpPr>
        <p:spPr>
          <a:xfrm>
            <a:off x="3315031" y="4076802"/>
            <a:ext cx="5561938" cy="1534587"/>
          </a:xfrm>
        </p:spPr>
        <p:txBody>
          <a:bodyPr>
            <a:normAutofit lnSpcReduction="10000"/>
          </a:bodyPr>
          <a:lstStyle/>
          <a:p>
            <a:r>
              <a:rPr lang="en-US" dirty="0"/>
              <a:t>Personalized Movie and Series Recommendations</a:t>
            </a:r>
          </a:p>
          <a:p>
            <a:endParaRPr lang="en-US" dirty="0"/>
          </a:p>
          <a:p>
            <a:r>
              <a:rPr lang="en-US" dirty="0"/>
              <a:t>Foteini Iliadou</a:t>
            </a:r>
          </a:p>
        </p:txBody>
      </p:sp>
      <p:sp>
        <p:nvSpPr>
          <p:cNvPr id="35" name="Arc 3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Oval 3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descr="Robot">
            <a:extLst>
              <a:ext uri="{FF2B5EF4-FFF2-40B4-BE49-F238E27FC236}">
                <a16:creationId xmlns:a16="http://schemas.microsoft.com/office/drawing/2014/main" id="{FCABD276-0C4E-28DC-30AA-053527B51242}"/>
              </a:ext>
            </a:extLst>
          </p:cNvPr>
          <p:cNvSpPr/>
          <p:nvPr/>
        </p:nvSpPr>
        <p:spPr>
          <a:xfrm>
            <a:off x="5340000" y="1125512"/>
            <a:ext cx="1512000" cy="1512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44313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DEF67-766D-7C59-A1E4-035B2558333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656CDF8-B75F-1494-218A-3B9280633BFB}"/>
              </a:ext>
            </a:extLst>
          </p:cNvPr>
          <p:cNvSpPr txBox="1"/>
          <p:nvPr/>
        </p:nvSpPr>
        <p:spPr>
          <a:xfrm>
            <a:off x="630936" y="630936"/>
            <a:ext cx="3599688"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a:solidFill>
                  <a:srgbClr val="FFFFFF"/>
                </a:solidFill>
                <a:latin typeface="+mj-lt"/>
                <a:ea typeface="+mj-ea"/>
                <a:cs typeface="+mj-cs"/>
              </a:rPr>
              <a:t>Movie Recommendation Path real dialog</a:t>
            </a:r>
          </a:p>
        </p:txBody>
      </p:sp>
      <p:sp>
        <p:nvSpPr>
          <p:cNvPr id="18"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05E94D6-78C2-7A41-FDFD-E2B36343EEEA}"/>
              </a:ext>
            </a:extLst>
          </p:cNvPr>
          <p:cNvSpPr>
            <a:spLocks noGrp="1"/>
          </p:cNvSpPr>
          <p:nvPr>
            <p:ph idx="1"/>
          </p:nvPr>
        </p:nvSpPr>
        <p:spPr>
          <a:xfrm>
            <a:off x="4474462" y="630936"/>
            <a:ext cx="7074409" cy="1463040"/>
          </a:xfrm>
        </p:spPr>
        <p:txBody>
          <a:bodyPr vert="horz" lIns="91440" tIns="45720" rIns="91440" bIns="45720" rtlCol="0" anchor="ctr">
            <a:normAutofit/>
          </a:bodyPr>
          <a:lstStyle/>
          <a:p>
            <a:endParaRPr lang="en-US" sz="2200" dirty="0">
              <a:solidFill>
                <a:srgbClr val="FFFFFF"/>
              </a:solidFill>
            </a:endParaRPr>
          </a:p>
        </p:txBody>
      </p:sp>
      <p:pic>
        <p:nvPicPr>
          <p:cNvPr id="7" name="Picture 6">
            <a:extLst>
              <a:ext uri="{FF2B5EF4-FFF2-40B4-BE49-F238E27FC236}">
                <a16:creationId xmlns:a16="http://schemas.microsoft.com/office/drawing/2014/main" id="{8783B380-6B9A-77E5-8E15-0B9731696A2B}"/>
              </a:ext>
            </a:extLst>
          </p:cNvPr>
          <p:cNvPicPr>
            <a:picLocks noChangeAspect="1"/>
          </p:cNvPicPr>
          <p:nvPr/>
        </p:nvPicPr>
        <p:blipFill>
          <a:blip r:embed="rId2"/>
          <a:stretch>
            <a:fillRect/>
          </a:stretch>
        </p:blipFill>
        <p:spPr>
          <a:xfrm>
            <a:off x="193548" y="3312946"/>
            <a:ext cx="11804904" cy="2959838"/>
          </a:xfrm>
          <a:prstGeom prst="rect">
            <a:avLst/>
          </a:prstGeom>
        </p:spPr>
      </p:pic>
    </p:spTree>
    <p:extLst>
      <p:ext uri="{BB962C8B-B14F-4D97-AF65-F5344CB8AC3E}">
        <p14:creationId xmlns:p14="http://schemas.microsoft.com/office/powerpoint/2010/main" val="28295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8F877-D25F-A244-ECA6-93978B6BA8BA}"/>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0A33A3B4-84EC-F64C-D7CB-86F3576BC3FF}"/>
              </a:ext>
            </a:extLst>
          </p:cNvPr>
          <p:cNvPicPr>
            <a:picLocks noChangeAspect="1"/>
          </p:cNvPicPr>
          <p:nvPr/>
        </p:nvPicPr>
        <p:blipFill>
          <a:blip r:embed="rId3">
            <a:duotone>
              <a:schemeClr val="bg2">
                <a:shade val="45000"/>
                <a:satMod val="135000"/>
              </a:schemeClr>
              <a:prstClr val="white"/>
            </a:duotone>
          </a:blip>
          <a:srcRect t="5279" b="10451"/>
          <a:stretch/>
        </p:blipFill>
        <p:spPr>
          <a:xfrm>
            <a:off x="20" y="10"/>
            <a:ext cx="12191980" cy="6857990"/>
          </a:xfrm>
          <a:prstGeom prst="rect">
            <a:avLst/>
          </a:prstGeom>
        </p:spPr>
      </p:pic>
      <p:sp>
        <p:nvSpPr>
          <p:cNvPr id="2" name="Title 1">
            <a:extLst>
              <a:ext uri="{FF2B5EF4-FFF2-40B4-BE49-F238E27FC236}">
                <a16:creationId xmlns:a16="http://schemas.microsoft.com/office/drawing/2014/main" id="{107AAFF1-7BEE-0BE9-F4AA-68F86A34A671}"/>
              </a:ext>
            </a:extLst>
          </p:cNvPr>
          <p:cNvSpPr>
            <a:spLocks noGrp="1"/>
          </p:cNvSpPr>
          <p:nvPr>
            <p:ph type="title"/>
          </p:nvPr>
        </p:nvSpPr>
        <p:spPr>
          <a:xfrm>
            <a:off x="838200" y="365125"/>
            <a:ext cx="10515600" cy="1325563"/>
          </a:xfrm>
        </p:spPr>
        <p:txBody>
          <a:bodyPr>
            <a:normAutofit/>
          </a:bodyPr>
          <a:lstStyle/>
          <a:p>
            <a:r>
              <a:rPr lang="en-US" dirty="0"/>
              <a:t>Series Recommendation Path</a:t>
            </a:r>
          </a:p>
        </p:txBody>
      </p:sp>
      <p:graphicFrame>
        <p:nvGraphicFramePr>
          <p:cNvPr id="10" name="Content Placeholder 2">
            <a:extLst>
              <a:ext uri="{FF2B5EF4-FFF2-40B4-BE49-F238E27FC236}">
                <a16:creationId xmlns:a16="http://schemas.microsoft.com/office/drawing/2014/main" id="{DC21B005-A750-B0D1-A845-04DDA5B479F8}"/>
              </a:ext>
            </a:extLst>
          </p:cNvPr>
          <p:cNvGraphicFramePr>
            <a:graphicFrameLocks noGrp="1"/>
          </p:cNvGraphicFramePr>
          <p:nvPr>
            <p:ph idx="1"/>
            <p:extLst>
              <p:ext uri="{D42A27DB-BD31-4B8C-83A1-F6EECF244321}">
                <p14:modId xmlns:p14="http://schemas.microsoft.com/office/powerpoint/2010/main" val="41763232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3772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 shot of a computer&#10;&#10;Description automatically generated">
            <a:extLst>
              <a:ext uri="{FF2B5EF4-FFF2-40B4-BE49-F238E27FC236}">
                <a16:creationId xmlns:a16="http://schemas.microsoft.com/office/drawing/2014/main" id="{B3EBA1E5-E9AA-8039-0D84-B8A71FF38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76" y="1493520"/>
            <a:ext cx="11934400" cy="2712720"/>
          </a:xfrm>
          <a:prstGeom prst="rect">
            <a:avLst/>
          </a:prstGeom>
        </p:spPr>
      </p:pic>
      <p:sp>
        <p:nvSpPr>
          <p:cNvPr id="6" name="TextBox 5">
            <a:extLst>
              <a:ext uri="{FF2B5EF4-FFF2-40B4-BE49-F238E27FC236}">
                <a16:creationId xmlns:a16="http://schemas.microsoft.com/office/drawing/2014/main" id="{B85BBA70-1730-8C2C-BC9C-0F5EE03FEFDF}"/>
              </a:ext>
            </a:extLst>
          </p:cNvPr>
          <p:cNvSpPr txBox="1"/>
          <p:nvPr/>
        </p:nvSpPr>
        <p:spPr>
          <a:xfrm>
            <a:off x="1219200" y="4693920"/>
            <a:ext cx="10149840" cy="707886"/>
          </a:xfrm>
          <a:prstGeom prst="rect">
            <a:avLst/>
          </a:prstGeom>
          <a:noFill/>
        </p:spPr>
        <p:txBody>
          <a:bodyPr wrap="square" rtlCol="0">
            <a:spAutoFit/>
          </a:bodyPr>
          <a:lstStyle/>
          <a:p>
            <a:r>
              <a:rPr lang="en-US" sz="4000" b="1" dirty="0"/>
              <a:t>Series Recommendation Path real dialog</a:t>
            </a:r>
          </a:p>
        </p:txBody>
      </p:sp>
    </p:spTree>
    <p:extLst>
      <p:ext uri="{BB962C8B-B14F-4D97-AF65-F5344CB8AC3E}">
        <p14:creationId xmlns:p14="http://schemas.microsoft.com/office/powerpoint/2010/main" val="350430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AA67C-CFA7-3A88-DA5D-E9E1386762B3}"/>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1500" kern="1200">
                <a:solidFill>
                  <a:srgbClr val="FFFFFF"/>
                </a:solidFill>
                <a:latin typeface="+mj-lt"/>
                <a:ea typeface="+mj-ea"/>
                <a:cs typeface="+mj-cs"/>
              </a:rPr>
              <a:t>Sad Path with Series Recommendation</a:t>
            </a:r>
            <a:br>
              <a:rPr lang="en-US" sz="1500" kern="1200">
                <a:solidFill>
                  <a:srgbClr val="FFFFFF"/>
                </a:solidFill>
                <a:latin typeface="+mj-lt"/>
                <a:ea typeface="+mj-ea"/>
                <a:cs typeface="+mj-cs"/>
              </a:rPr>
            </a:br>
            <a:r>
              <a:rPr lang="en-US" sz="1500" kern="1200">
                <a:solidFill>
                  <a:srgbClr val="FFFFFF"/>
                </a:solidFill>
                <a:latin typeface="+mj-lt"/>
                <a:ea typeface="+mj-ea"/>
                <a:cs typeface="+mj-cs"/>
              </a:rPr>
              <a:t>&amp; Sad Path with Movie Recommendationx</a:t>
            </a:r>
          </a:p>
        </p:txBody>
      </p:sp>
      <p:sp>
        <p:nvSpPr>
          <p:cNvPr id="26" name="Rectangle 25">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DD39DD-AE43-2D6E-0B7C-DCF8C6E9F599}"/>
              </a:ext>
            </a:extLst>
          </p:cNvPr>
          <p:cNvSpPr/>
          <p:nvPr/>
        </p:nvSpPr>
        <p:spPr>
          <a:xfrm>
            <a:off x="6110867" y="3457954"/>
            <a:ext cx="6096000" cy="11155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D0CBA6B-5EB2-5901-7EDE-7F21C168A5E6}"/>
              </a:ext>
            </a:extLst>
          </p:cNvPr>
          <p:cNvPicPr>
            <a:picLocks noChangeAspect="1"/>
          </p:cNvPicPr>
          <p:nvPr/>
        </p:nvPicPr>
        <p:blipFill>
          <a:blip r:embed="rId3"/>
          <a:stretch>
            <a:fillRect/>
          </a:stretch>
        </p:blipFill>
        <p:spPr>
          <a:xfrm>
            <a:off x="1453478" y="443979"/>
            <a:ext cx="10738522" cy="2182314"/>
          </a:xfrm>
          <a:prstGeom prst="rect">
            <a:avLst/>
          </a:prstGeom>
        </p:spPr>
      </p:pic>
      <p:pic>
        <p:nvPicPr>
          <p:cNvPr id="27" name="Picture 26">
            <a:extLst>
              <a:ext uri="{FF2B5EF4-FFF2-40B4-BE49-F238E27FC236}">
                <a16:creationId xmlns:a16="http://schemas.microsoft.com/office/drawing/2014/main" id="{7B9E8E17-CD72-C0D9-7568-5117157B71AD}"/>
              </a:ext>
            </a:extLst>
          </p:cNvPr>
          <p:cNvPicPr>
            <a:picLocks noChangeAspect="1"/>
          </p:cNvPicPr>
          <p:nvPr/>
        </p:nvPicPr>
        <p:blipFill>
          <a:blip r:embed="rId4"/>
          <a:srcRect r="11922"/>
          <a:stretch/>
        </p:blipFill>
        <p:spPr>
          <a:xfrm>
            <a:off x="1453478" y="4231705"/>
            <a:ext cx="10738522" cy="2305837"/>
          </a:xfrm>
          <a:prstGeom prst="rect">
            <a:avLst/>
          </a:prstGeom>
        </p:spPr>
      </p:pic>
    </p:spTree>
    <p:extLst>
      <p:ext uri="{BB962C8B-B14F-4D97-AF65-F5344CB8AC3E}">
        <p14:creationId xmlns:p14="http://schemas.microsoft.com/office/powerpoint/2010/main" val="163685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7AB19B2-D6A4-47FF-6989-7115C2F0CA50}"/>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b="1" kern="1200">
                <a:solidFill>
                  <a:srgbClr val="FFFFFF"/>
                </a:solidFill>
                <a:latin typeface="+mj-lt"/>
                <a:ea typeface="+mj-ea"/>
                <a:cs typeface="+mj-cs"/>
              </a:rPr>
              <a:t>Sad Path with Rage</a:t>
            </a:r>
          </a:p>
        </p:txBody>
      </p:sp>
      <p:sp>
        <p:nvSpPr>
          <p:cNvPr id="4" name="Content Placeholder 3">
            <a:extLst>
              <a:ext uri="{FF2B5EF4-FFF2-40B4-BE49-F238E27FC236}">
                <a16:creationId xmlns:a16="http://schemas.microsoft.com/office/drawing/2014/main" id="{35314251-C6D3-A9A9-FE66-9BD701C1C068}"/>
              </a:ext>
            </a:extLst>
          </p:cNvPr>
          <p:cNvSpPr>
            <a:spLocks noGrp="1"/>
          </p:cNvSpPr>
          <p:nvPr>
            <p:ph sz="half" idx="2"/>
          </p:nvPr>
        </p:nvSpPr>
        <p:spPr>
          <a:xfrm>
            <a:off x="6095999" y="882315"/>
            <a:ext cx="5254754" cy="5294647"/>
          </a:xfrm>
        </p:spPr>
        <p:txBody>
          <a:bodyPr vert="horz" lIns="91440" tIns="45720" rIns="91440" bIns="45720" rtlCol="0">
            <a:normAutofit/>
          </a:bodyPr>
          <a:lstStyle/>
          <a:p>
            <a:pPr>
              <a:spcAft>
                <a:spcPts val="1000"/>
              </a:spcAft>
            </a:pPr>
            <a:r>
              <a:rPr lang="en-US" sz="2200">
                <a:effectLst/>
              </a:rPr>
              <a:t>Without slots or forms involved</a:t>
            </a:r>
          </a:p>
          <a:p>
            <a:pPr marL="342900" lvl="0">
              <a:buSzPts val="1000"/>
              <a:tabLst>
                <a:tab pos="457200" algn="l"/>
              </a:tabLst>
            </a:pPr>
            <a:r>
              <a:rPr lang="en-US" sz="2200">
                <a:effectLst/>
              </a:rPr>
              <a:t>intent: bot_challenge</a:t>
            </a:r>
          </a:p>
          <a:p>
            <a:pPr marL="342900" lvl="0">
              <a:buSzPts val="1000"/>
              <a:tabLst>
                <a:tab pos="457200" algn="l"/>
              </a:tabLst>
            </a:pPr>
            <a:r>
              <a:rPr lang="en-US" sz="2200">
                <a:effectLst/>
              </a:rPr>
              <a:t>action: utter_bot_challenge_response</a:t>
            </a:r>
          </a:p>
          <a:p>
            <a:pPr marL="342900" lvl="0">
              <a:buSzPts val="1000"/>
              <a:tabLst>
                <a:tab pos="457200" algn="l"/>
              </a:tabLst>
            </a:pPr>
            <a:r>
              <a:rPr lang="en-US" sz="2200">
                <a:effectLst/>
              </a:rPr>
              <a:t>intent: bot_challenge</a:t>
            </a:r>
          </a:p>
          <a:p>
            <a:pPr marL="342900" lvl="0">
              <a:buSzPts val="1000"/>
              <a:tabLst>
                <a:tab pos="457200" algn="l"/>
              </a:tabLst>
            </a:pPr>
            <a:r>
              <a:rPr lang="en-US" sz="2200">
                <a:effectLst/>
              </a:rPr>
              <a:t>action: utter_rage</a:t>
            </a:r>
          </a:p>
          <a:p>
            <a:pPr marL="342900" lvl="0">
              <a:spcAft>
                <a:spcPts val="1000"/>
              </a:spcAft>
              <a:buSzPts val="1000"/>
              <a:tabLst>
                <a:tab pos="457200" algn="l"/>
              </a:tabLst>
            </a:pPr>
            <a:r>
              <a:rPr lang="en-US" sz="2200">
                <a:effectLst/>
              </a:rPr>
              <a:t>action: utter_goodbye</a:t>
            </a:r>
          </a:p>
        </p:txBody>
      </p:sp>
      <p:pic>
        <p:nvPicPr>
          <p:cNvPr id="16" name="Picture 15">
            <a:extLst>
              <a:ext uri="{FF2B5EF4-FFF2-40B4-BE49-F238E27FC236}">
                <a16:creationId xmlns:a16="http://schemas.microsoft.com/office/drawing/2014/main" id="{037F74FF-3ECE-9A29-2787-DB0142C4A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0079"/>
            <a:ext cx="12188952" cy="1597921"/>
          </a:xfrm>
          <a:prstGeom prst="rect">
            <a:avLst/>
          </a:prstGeom>
        </p:spPr>
      </p:pic>
    </p:spTree>
    <p:extLst>
      <p:ext uri="{BB962C8B-B14F-4D97-AF65-F5344CB8AC3E}">
        <p14:creationId xmlns:p14="http://schemas.microsoft.com/office/powerpoint/2010/main" val="333696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his is a conceptual photo relating to watching a movie at home. There are two old retro movie reels on a marble white background with a TV remote and two black and white striped bags of popcorn.">
            <a:extLst>
              <a:ext uri="{FF2B5EF4-FFF2-40B4-BE49-F238E27FC236}">
                <a16:creationId xmlns:a16="http://schemas.microsoft.com/office/drawing/2014/main" id="{75C3D27D-FA89-44E7-81BD-EDE79235C8CD}"/>
              </a:ext>
            </a:extLst>
          </p:cNvPr>
          <p:cNvPicPr>
            <a:picLocks noGrp="1" noChangeAspect="1"/>
          </p:cNvPicPr>
          <p:nvPr>
            <p:ph sz="half" idx="1"/>
          </p:nvPr>
        </p:nvPicPr>
        <p:blipFill>
          <a:blip r:embed="rId3"/>
          <a:srcRect r="-2" b="5766"/>
          <a:stretch/>
        </p:blipFill>
        <p:spPr>
          <a:xfrm>
            <a:off x="20" y="10"/>
            <a:ext cx="4857871" cy="6857990"/>
          </a:xfrm>
          <a:prstGeom prst="rect">
            <a:avLst/>
          </a:prstGeom>
        </p:spPr>
      </p:pic>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AFD445-EAB2-E53C-10A4-58B5EFCA4F26}"/>
              </a:ext>
            </a:extLst>
          </p:cNvPr>
          <p:cNvSpPr>
            <a:spLocks noGrp="1"/>
          </p:cNvSpPr>
          <p:nvPr>
            <p:ph type="title"/>
          </p:nvPr>
        </p:nvSpPr>
        <p:spPr>
          <a:xfrm>
            <a:off x="5496821" y="1371600"/>
            <a:ext cx="6034187" cy="1097280"/>
          </a:xfrm>
        </p:spPr>
        <p:txBody>
          <a:bodyPr vert="horz" lIns="91440" tIns="45720" rIns="91440" bIns="45720" rtlCol="0" anchor="t">
            <a:normAutofit/>
          </a:bodyPr>
          <a:lstStyle/>
          <a:p>
            <a:pPr>
              <a:lnSpc>
                <a:spcPct val="100000"/>
              </a:lnSpc>
            </a:pPr>
            <a:r>
              <a:rPr lang="en-US" sz="4000" b="1"/>
              <a:t>Forms</a:t>
            </a:r>
          </a:p>
        </p:txBody>
      </p:sp>
      <p:sp>
        <p:nvSpPr>
          <p:cNvPr id="4" name="Content Placeholder 3">
            <a:extLst>
              <a:ext uri="{FF2B5EF4-FFF2-40B4-BE49-F238E27FC236}">
                <a16:creationId xmlns:a16="http://schemas.microsoft.com/office/drawing/2014/main" id="{460E9D1A-8E0E-DF8A-02A3-E0CF7C6BD8D5}"/>
              </a:ext>
            </a:extLst>
          </p:cNvPr>
          <p:cNvSpPr>
            <a:spLocks noGrp="1"/>
          </p:cNvSpPr>
          <p:nvPr>
            <p:ph sz="half" idx="2"/>
          </p:nvPr>
        </p:nvSpPr>
        <p:spPr>
          <a:xfrm>
            <a:off x="5496821" y="2633236"/>
            <a:ext cx="6034187" cy="3664687"/>
          </a:xfrm>
        </p:spPr>
        <p:txBody>
          <a:bodyPr vert="horz" lIns="91440" tIns="45720" rIns="91440" bIns="45720" rtlCol="0">
            <a:normAutofit/>
          </a:bodyPr>
          <a:lstStyle/>
          <a:p>
            <a:pPr>
              <a:lnSpc>
                <a:spcPct val="110000"/>
              </a:lnSpc>
              <a:buSzPct val="87000"/>
            </a:pPr>
            <a:r>
              <a:rPr lang="en-US" sz="1500"/>
              <a:t>Movie Recommendation Form</a:t>
            </a:r>
          </a:p>
          <a:p>
            <a:pPr lvl="1">
              <a:lnSpc>
                <a:spcPct val="110000"/>
              </a:lnSpc>
              <a:buSzPct val="87000"/>
            </a:pPr>
            <a:r>
              <a:rPr lang="en-US" sz="1500"/>
              <a:t>Gathers information about the movie user wants to see</a:t>
            </a:r>
          </a:p>
          <a:p>
            <a:pPr lvl="1">
              <a:lnSpc>
                <a:spcPct val="110000"/>
              </a:lnSpc>
              <a:buSzPct val="87000"/>
            </a:pPr>
            <a:r>
              <a:rPr lang="en-US" sz="1500"/>
              <a:t>Uses two slots: release_year and movie_genre</a:t>
            </a:r>
          </a:p>
          <a:p>
            <a:pPr>
              <a:lnSpc>
                <a:spcPct val="110000"/>
              </a:lnSpc>
              <a:buSzPct val="87000"/>
            </a:pPr>
            <a:r>
              <a:rPr lang="en-US" sz="1500"/>
              <a:t>Series Recommendation Form</a:t>
            </a:r>
          </a:p>
          <a:p>
            <a:pPr lvl="1">
              <a:lnSpc>
                <a:spcPct val="110000"/>
              </a:lnSpc>
              <a:buSzPct val="87000"/>
            </a:pPr>
            <a:r>
              <a:rPr lang="en-US" sz="1500"/>
              <a:t>Gathers information about the series user wants to see</a:t>
            </a:r>
          </a:p>
          <a:p>
            <a:pPr lvl="1">
              <a:lnSpc>
                <a:spcPct val="110000"/>
              </a:lnSpc>
              <a:buSzPct val="87000"/>
            </a:pPr>
            <a:r>
              <a:rPr lang="en-US" sz="1500"/>
              <a:t>Uses two slots: release_year and movie_genre</a:t>
            </a:r>
          </a:p>
        </p:txBody>
      </p:sp>
    </p:spTree>
    <p:extLst>
      <p:ext uri="{BB962C8B-B14F-4D97-AF65-F5344CB8AC3E}">
        <p14:creationId xmlns:p14="http://schemas.microsoft.com/office/powerpoint/2010/main" val="227904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3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3" name="Freeform: Shape 4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8737B28-8494-9AA3-F23D-99E8F11FD372}"/>
              </a:ext>
            </a:extLst>
          </p:cNvPr>
          <p:cNvSpPr>
            <a:spLocks noGrp="1"/>
          </p:cNvSpPr>
          <p:nvPr>
            <p:ph type="title"/>
          </p:nvPr>
        </p:nvSpPr>
        <p:spPr>
          <a:xfrm>
            <a:off x="786385" y="841248"/>
            <a:ext cx="3515244" cy="5340097"/>
          </a:xfrm>
        </p:spPr>
        <p:txBody>
          <a:bodyPr anchor="ctr">
            <a:normAutofit/>
          </a:bodyPr>
          <a:lstStyle/>
          <a:p>
            <a:pPr algn="ctr"/>
            <a:r>
              <a:rPr lang="en-US" sz="3400" dirty="0">
                <a:solidFill>
                  <a:schemeClr val="bg1"/>
                </a:solidFill>
              </a:rPr>
              <a:t>Policy</a:t>
            </a:r>
          </a:p>
        </p:txBody>
      </p:sp>
      <p:graphicFrame>
        <p:nvGraphicFramePr>
          <p:cNvPr id="10" name="Content Placeholder 2">
            <a:extLst>
              <a:ext uri="{FF2B5EF4-FFF2-40B4-BE49-F238E27FC236}">
                <a16:creationId xmlns:a16="http://schemas.microsoft.com/office/drawing/2014/main" id="{E36D3E28-53B7-6F57-8F29-33AA978FF22E}"/>
              </a:ext>
            </a:extLst>
          </p:cNvPr>
          <p:cNvGraphicFramePr>
            <a:graphicFrameLocks noGrp="1"/>
          </p:cNvGraphicFramePr>
          <p:nvPr>
            <p:ph idx="1"/>
            <p:extLst>
              <p:ext uri="{D42A27DB-BD31-4B8C-83A1-F6EECF244321}">
                <p14:modId xmlns:p14="http://schemas.microsoft.com/office/powerpoint/2010/main" val="211773468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1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1BEC8-D56B-C4E8-317C-640E53C19ACC}"/>
              </a:ext>
            </a:extLst>
          </p:cNvPr>
          <p:cNvSpPr>
            <a:spLocks noGrp="1"/>
          </p:cNvSpPr>
          <p:nvPr>
            <p:ph type="title"/>
          </p:nvPr>
        </p:nvSpPr>
        <p:spPr>
          <a:xfrm>
            <a:off x="841248" y="256032"/>
            <a:ext cx="10506456" cy="1014984"/>
          </a:xfrm>
        </p:spPr>
        <p:txBody>
          <a:bodyPr anchor="b">
            <a:normAutofit/>
          </a:bodyPr>
          <a:lstStyle/>
          <a:p>
            <a:r>
              <a:rPr lang="en-US"/>
              <a:t>Challenges</a:t>
            </a:r>
            <a:endParaRPr lang="en-US" dirty="0"/>
          </a:p>
        </p:txBody>
      </p:sp>
      <p:sp>
        <p:nvSpPr>
          <p:cNvPr id="44" name="Rectangle 4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6" name="Content Placeholder 2">
            <a:extLst>
              <a:ext uri="{FF2B5EF4-FFF2-40B4-BE49-F238E27FC236}">
                <a16:creationId xmlns:a16="http://schemas.microsoft.com/office/drawing/2014/main" id="{20ACF604-DC4D-8427-D58B-289D0E9E8CC3}"/>
              </a:ext>
            </a:extLst>
          </p:cNvPr>
          <p:cNvGraphicFramePr>
            <a:graphicFrameLocks noGrp="1"/>
          </p:cNvGraphicFramePr>
          <p:nvPr>
            <p:ph idx="1"/>
            <p:extLst>
              <p:ext uri="{D42A27DB-BD31-4B8C-83A1-F6EECF244321}">
                <p14:modId xmlns:p14="http://schemas.microsoft.com/office/powerpoint/2010/main" val="17588783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57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3" name="Freeform: Shape 2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1C7487C-34A7-7F4B-6C9C-CFA90AF7A0D2}"/>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Real World Data Sources</a:t>
            </a:r>
          </a:p>
        </p:txBody>
      </p:sp>
      <p:graphicFrame>
        <p:nvGraphicFramePr>
          <p:cNvPr id="10" name="Content Placeholder 2">
            <a:extLst>
              <a:ext uri="{FF2B5EF4-FFF2-40B4-BE49-F238E27FC236}">
                <a16:creationId xmlns:a16="http://schemas.microsoft.com/office/drawing/2014/main" id="{CE562D67-0778-3BD6-B567-F82093B92667}"/>
              </a:ext>
            </a:extLst>
          </p:cNvPr>
          <p:cNvGraphicFramePr>
            <a:graphicFrameLocks noGrp="1"/>
          </p:cNvGraphicFramePr>
          <p:nvPr>
            <p:ph idx="1"/>
            <p:extLst>
              <p:ext uri="{D42A27DB-BD31-4B8C-83A1-F6EECF244321}">
                <p14:modId xmlns:p14="http://schemas.microsoft.com/office/powerpoint/2010/main" val="352129371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08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film roll in shape of motion picture camera">
            <a:extLst>
              <a:ext uri="{FF2B5EF4-FFF2-40B4-BE49-F238E27FC236}">
                <a16:creationId xmlns:a16="http://schemas.microsoft.com/office/drawing/2014/main" id="{3261EC98-FBA6-4565-A282-9A7D72A33D0F}"/>
              </a:ext>
            </a:extLst>
          </p:cNvPr>
          <p:cNvPicPr>
            <a:picLocks noGrp="1" noChangeAspect="1"/>
          </p:cNvPicPr>
          <p:nvPr>
            <p:ph sz="half" idx="1"/>
          </p:nvPr>
        </p:nvPicPr>
        <p:blipFill>
          <a:blip r:embed="rId3"/>
          <a:srcRect l="13557"/>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AC378EEC-3DB5-DD92-1F92-C1BDBCA0040C}"/>
              </a:ext>
            </a:extLst>
          </p:cNvPr>
          <p:cNvSpPr>
            <a:spLocks noGrp="1"/>
          </p:cNvSpPr>
          <p:nvPr>
            <p:ph type="title"/>
          </p:nvPr>
        </p:nvSpPr>
        <p:spPr>
          <a:xfrm>
            <a:off x="640080" y="1371600"/>
            <a:ext cx="5852160" cy="1097280"/>
          </a:xfrm>
        </p:spPr>
        <p:txBody>
          <a:bodyPr vert="horz" lIns="91440" tIns="45720" rIns="91440" bIns="45720" rtlCol="0" anchor="t">
            <a:normAutofit/>
          </a:bodyPr>
          <a:lstStyle/>
          <a:p>
            <a:pPr>
              <a:lnSpc>
                <a:spcPct val="100000"/>
              </a:lnSpc>
            </a:pPr>
            <a:r>
              <a:rPr lang="en-US" sz="4000" b="1"/>
              <a:t>Further Steps</a:t>
            </a:r>
          </a:p>
        </p:txBody>
      </p:sp>
      <p:graphicFrame>
        <p:nvGraphicFramePr>
          <p:cNvPr id="18" name="Content Placeholder 3">
            <a:extLst>
              <a:ext uri="{FF2B5EF4-FFF2-40B4-BE49-F238E27FC236}">
                <a16:creationId xmlns:a16="http://schemas.microsoft.com/office/drawing/2014/main" id="{A26355B3-29C1-DCE8-8517-51827ED67CD3}"/>
              </a:ext>
            </a:extLst>
          </p:cNvPr>
          <p:cNvGraphicFramePr>
            <a:graphicFrameLocks noGrp="1"/>
          </p:cNvGraphicFramePr>
          <p:nvPr>
            <p:ph sz="half" idx="2"/>
          </p:nvPr>
        </p:nvGraphicFramePr>
        <p:xfrm>
          <a:off x="640080" y="2633236"/>
          <a:ext cx="5852160" cy="36646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descr="Robot">
            <a:extLst>
              <a:ext uri="{FF2B5EF4-FFF2-40B4-BE49-F238E27FC236}">
                <a16:creationId xmlns:a16="http://schemas.microsoft.com/office/drawing/2014/main" id="{C66FCB1B-C5E5-93F3-38BE-7CC6839A7C7F}"/>
              </a:ext>
            </a:extLst>
          </p:cNvPr>
          <p:cNvSpPr/>
          <p:nvPr/>
        </p:nvSpPr>
        <p:spPr>
          <a:xfrm>
            <a:off x="7880684" y="2633236"/>
            <a:ext cx="2388285" cy="2143483"/>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81904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CCBA7-91DE-2CEE-1A7D-25C6F17E101E}"/>
              </a:ext>
            </a:extLst>
          </p:cNvPr>
          <p:cNvSpPr>
            <a:spLocks noGrp="1"/>
          </p:cNvSpPr>
          <p:nvPr>
            <p:ph type="title"/>
          </p:nvPr>
        </p:nvSpPr>
        <p:spPr>
          <a:xfrm>
            <a:off x="838200" y="365125"/>
            <a:ext cx="5558489" cy="1325563"/>
          </a:xfrm>
        </p:spPr>
        <p:txBody>
          <a:bodyPr>
            <a:normAutofit/>
          </a:bodyPr>
          <a:lstStyle/>
          <a:p>
            <a:r>
              <a:rPr lang="en-US"/>
              <a:t>Agenda</a:t>
            </a:r>
          </a:p>
        </p:txBody>
      </p:sp>
      <p:sp>
        <p:nvSpPr>
          <p:cNvPr id="15" name="Freeform: Shape 1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B95873-629D-E11C-69D8-CD11FF077C8B}"/>
              </a:ext>
            </a:extLst>
          </p:cNvPr>
          <p:cNvSpPr>
            <a:spLocks noGrp="1"/>
          </p:cNvSpPr>
          <p:nvPr>
            <p:ph idx="1"/>
          </p:nvPr>
        </p:nvSpPr>
        <p:spPr>
          <a:xfrm>
            <a:off x="838200" y="1825625"/>
            <a:ext cx="5558489" cy="4351338"/>
          </a:xfrm>
        </p:spPr>
        <p:txBody>
          <a:bodyPr>
            <a:normAutofit/>
          </a:bodyPr>
          <a:lstStyle/>
          <a:p>
            <a:r>
              <a:rPr lang="en-US" sz="1800"/>
              <a:t>Introduction</a:t>
            </a:r>
          </a:p>
          <a:p>
            <a:r>
              <a:rPr lang="en-US" sz="1800"/>
              <a:t>Domain and Features</a:t>
            </a:r>
          </a:p>
          <a:p>
            <a:r>
              <a:rPr lang="en-US" sz="1800"/>
              <a:t>Installation Guide</a:t>
            </a:r>
          </a:p>
          <a:p>
            <a:r>
              <a:rPr lang="en-US" sz="1800"/>
              <a:t>User Scenarios</a:t>
            </a:r>
          </a:p>
          <a:p>
            <a:r>
              <a:rPr lang="en-US" sz="1800"/>
              <a:t>Functionality</a:t>
            </a:r>
          </a:p>
          <a:p>
            <a:r>
              <a:rPr lang="en-US" sz="1800"/>
              <a:t>Forms</a:t>
            </a:r>
          </a:p>
          <a:p>
            <a:r>
              <a:rPr lang="en-US" sz="1800"/>
              <a:t>Policies</a:t>
            </a:r>
          </a:p>
          <a:p>
            <a:r>
              <a:rPr lang="en-US" sz="1800"/>
              <a:t>Test Cases</a:t>
            </a:r>
          </a:p>
          <a:p>
            <a:r>
              <a:rPr lang="en-US" sz="1800"/>
              <a:t>Challenges and Real World Data</a:t>
            </a:r>
          </a:p>
          <a:p>
            <a:r>
              <a:rPr lang="en-US" sz="1800"/>
              <a:t>Further Steps</a:t>
            </a:r>
          </a:p>
          <a:p>
            <a:r>
              <a:rPr lang="en-US" sz="1800"/>
              <a:t>Sources</a:t>
            </a:r>
          </a:p>
        </p:txBody>
      </p:sp>
      <p:sp>
        <p:nvSpPr>
          <p:cNvPr id="17" name="Oval 1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Block Arc 1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3" name="Straight Connector 2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7" name="Arc 2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850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E9863-8D0D-8FEF-0507-5AE53C42E33F}"/>
              </a:ext>
            </a:extLst>
          </p:cNvPr>
          <p:cNvSpPr>
            <a:spLocks noGrp="1"/>
          </p:cNvSpPr>
          <p:nvPr>
            <p:ph type="title"/>
          </p:nvPr>
        </p:nvSpPr>
        <p:spPr>
          <a:xfrm>
            <a:off x="640080" y="570750"/>
            <a:ext cx="10890929" cy="1387934"/>
          </a:xfrm>
        </p:spPr>
        <p:txBody>
          <a:bodyPr anchor="b">
            <a:normAutofit/>
          </a:bodyPr>
          <a:lstStyle/>
          <a:p>
            <a:r>
              <a:rPr lang="en-US" sz="4000"/>
              <a:t>Sources</a:t>
            </a:r>
          </a:p>
        </p:txBody>
      </p:sp>
      <p:sp>
        <p:nvSpPr>
          <p:cNvPr id="3" name="Content Placeholder 2">
            <a:extLst>
              <a:ext uri="{FF2B5EF4-FFF2-40B4-BE49-F238E27FC236}">
                <a16:creationId xmlns:a16="http://schemas.microsoft.com/office/drawing/2014/main" id="{B79ED8A5-4D6A-F605-8C1A-1AF8EBB98942}"/>
              </a:ext>
            </a:extLst>
          </p:cNvPr>
          <p:cNvSpPr>
            <a:spLocks noGrp="1"/>
          </p:cNvSpPr>
          <p:nvPr>
            <p:ph idx="1"/>
          </p:nvPr>
        </p:nvSpPr>
        <p:spPr>
          <a:xfrm>
            <a:off x="640080" y="2761673"/>
            <a:ext cx="10890929" cy="3536241"/>
          </a:xfrm>
        </p:spPr>
        <p:txBody>
          <a:bodyPr>
            <a:normAutofit/>
          </a:bodyPr>
          <a:lstStyle/>
          <a:p>
            <a:r>
              <a:rPr lang="en-US" sz="1500"/>
              <a:t>Github Repository for Public APIs</a:t>
            </a:r>
          </a:p>
          <a:p>
            <a:pPr lvl="1"/>
            <a:r>
              <a:rPr lang="en-US" sz="1500"/>
              <a:t>Link: https://github.com/public-apis/public-apis</a:t>
            </a:r>
          </a:p>
          <a:p>
            <a:r>
              <a:rPr lang="en-US" sz="1500"/>
              <a:t>Rasa Tutorial</a:t>
            </a:r>
          </a:p>
          <a:p>
            <a:pPr lvl="1"/>
            <a:r>
              <a:rPr lang="en-US" sz="1500"/>
              <a:t>YouTube Link: https://www.youtube.com/watch?v=Ap62n_YAVZ8&amp;ab_channel=Rasa</a:t>
            </a:r>
          </a:p>
          <a:p>
            <a:r>
              <a:rPr lang="en-US" sz="1500"/>
              <a:t>Rasa Documentation</a:t>
            </a:r>
          </a:p>
          <a:p>
            <a:pPr lvl="1"/>
            <a:r>
              <a:rPr lang="en-US" sz="1500"/>
              <a:t>Link: https://rasa.com/docs/rasa/</a:t>
            </a:r>
          </a:p>
          <a:p>
            <a:r>
              <a:rPr lang="en-US" sz="1500"/>
              <a:t>CoPilot M365 &amp; GPT 4</a:t>
            </a:r>
          </a:p>
          <a:p>
            <a:pPr lvl="1"/>
            <a:r>
              <a:rPr lang="en-US" sz="1500"/>
              <a:t>Use CoPilot as an assistant with the code</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0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1BEB011-16A6-87EE-95FA-1B01B44C574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a:t>Description of Co-cooning</a:t>
            </a:r>
          </a:p>
        </p:txBody>
      </p:sp>
      <p:sp>
        <p:nvSpPr>
          <p:cNvPr id="4" name="Content Placeholder 3">
            <a:extLst>
              <a:ext uri="{FF2B5EF4-FFF2-40B4-BE49-F238E27FC236}">
                <a16:creationId xmlns:a16="http://schemas.microsoft.com/office/drawing/2014/main" id="{3C0EB281-8DE0-D348-FE4C-144F6E1382D8}"/>
              </a:ext>
            </a:extLst>
          </p:cNvPr>
          <p:cNvSpPr>
            <a:spLocks noGrp="1"/>
          </p:cNvSpPr>
          <p:nvPr>
            <p:ph sz="half" idx="2"/>
          </p:nvPr>
        </p:nvSpPr>
        <p:spPr>
          <a:xfrm>
            <a:off x="838200" y="1825625"/>
            <a:ext cx="5393361" cy="4351338"/>
          </a:xfrm>
        </p:spPr>
        <p:txBody>
          <a:bodyPr vert="horz" lIns="91440" tIns="45720" rIns="91440" bIns="45720" rtlCol="0">
            <a:normAutofit/>
          </a:bodyPr>
          <a:lstStyle/>
          <a:p>
            <a:pPr>
              <a:buSzPct val="87000"/>
            </a:pPr>
            <a:r>
              <a:rPr lang="en-US" sz="1500"/>
              <a:t>Purpose of Co-cooning Model</a:t>
            </a:r>
          </a:p>
          <a:p>
            <a:pPr lvl="1">
              <a:buSzPct val="87000"/>
            </a:pPr>
            <a:r>
              <a:rPr lang="en-US" sz="1500"/>
              <a:t>Assists users in selecting movies or series based on preferences</a:t>
            </a:r>
          </a:p>
          <a:p>
            <a:pPr lvl="1">
              <a:buSzPct val="87000"/>
            </a:pPr>
            <a:r>
              <a:rPr lang="en-US" sz="1500"/>
              <a:t>Simplifies decision-making process</a:t>
            </a:r>
          </a:p>
          <a:p>
            <a:pPr>
              <a:buSzPct val="87000"/>
            </a:pPr>
            <a:r>
              <a:rPr lang="en-US" sz="1500"/>
              <a:t>Personalized Recommendations</a:t>
            </a:r>
          </a:p>
          <a:p>
            <a:pPr lvl="1">
              <a:buSzPct val="87000"/>
            </a:pPr>
            <a:r>
              <a:rPr lang="en-US" sz="1500"/>
              <a:t>Offers a wide range of options</a:t>
            </a:r>
          </a:p>
          <a:p>
            <a:pPr lvl="1">
              <a:buSzPct val="87000"/>
            </a:pPr>
            <a:r>
              <a:rPr lang="en-US" sz="1500"/>
              <a:t>Encourages users to unwind and enjoy</a:t>
            </a:r>
          </a:p>
          <a:p>
            <a:pPr>
              <a:buSzPct val="87000"/>
            </a:pPr>
            <a:r>
              <a:rPr lang="en-US" sz="1500"/>
              <a:t>Meaning of 'Co-cooning'</a:t>
            </a:r>
          </a:p>
          <a:p>
            <a:pPr lvl="1">
              <a:buSzPct val="87000"/>
            </a:pPr>
            <a:r>
              <a:rPr lang="en-US" sz="1500"/>
              <a:t>Reflects its role as a companion</a:t>
            </a:r>
          </a:p>
          <a:p>
            <a:pPr lvl="1">
              <a:buSzPct val="87000"/>
            </a:pPr>
            <a:r>
              <a:rPr lang="en-US" sz="1500"/>
              <a:t>Helps users embrace the comfort of cocooning</a:t>
            </a:r>
          </a:p>
        </p:txBody>
      </p:sp>
      <p:pic>
        <p:nvPicPr>
          <p:cNvPr id="5" name="Content Placeholder 4" descr="We had the chance to create images in an authentic vintage home decor">
            <a:extLst>
              <a:ext uri="{FF2B5EF4-FFF2-40B4-BE49-F238E27FC236}">
                <a16:creationId xmlns:a16="http://schemas.microsoft.com/office/drawing/2014/main" id="{C3F2CDE7-0BB3-486C-978E-7744A9348597}"/>
              </a:ext>
            </a:extLst>
          </p:cNvPr>
          <p:cNvPicPr>
            <a:picLocks noGrp="1" noChangeAspect="1"/>
          </p:cNvPicPr>
          <p:nvPr>
            <p:ph sz="half" idx="1"/>
          </p:nvPr>
        </p:nvPicPr>
        <p:blipFill>
          <a:blip r:embed="rId3"/>
          <a:srcRect t="3501" r="-2" b="29748"/>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1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8680DF1-9267-6A8F-EBC2-2755B09548F8}"/>
              </a:ext>
            </a:extLst>
          </p:cNvPr>
          <p:cNvSpPr>
            <a:spLocks noGrp="1"/>
          </p:cNvSpPr>
          <p:nvPr>
            <p:ph type="title"/>
          </p:nvPr>
        </p:nvSpPr>
        <p:spPr>
          <a:xfrm>
            <a:off x="640080" y="914400"/>
            <a:ext cx="3412998" cy="1839433"/>
          </a:xfrm>
        </p:spPr>
        <p:txBody>
          <a:bodyPr>
            <a:normAutofit/>
          </a:bodyPr>
          <a:lstStyle/>
          <a:p>
            <a:r>
              <a:rPr lang="en-US" sz="3600"/>
              <a:t>Motivation for Developing Co-cooning</a:t>
            </a:r>
          </a:p>
        </p:txBody>
      </p:sp>
      <p:graphicFrame>
        <p:nvGraphicFramePr>
          <p:cNvPr id="49" name="Content Placeholder 2">
            <a:extLst>
              <a:ext uri="{FF2B5EF4-FFF2-40B4-BE49-F238E27FC236}">
                <a16:creationId xmlns:a16="http://schemas.microsoft.com/office/drawing/2014/main" id="{3512B902-DA5D-897C-41A4-CFAC34F87906}"/>
              </a:ext>
            </a:extLst>
          </p:cNvPr>
          <p:cNvGraphicFramePr>
            <a:graphicFrameLocks noGrp="1"/>
          </p:cNvGraphicFramePr>
          <p:nvPr>
            <p:ph idx="1"/>
            <p:extLst>
              <p:ext uri="{D42A27DB-BD31-4B8C-83A1-F6EECF244321}">
                <p14:modId xmlns:p14="http://schemas.microsoft.com/office/powerpoint/2010/main" val="3324652864"/>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9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opcorn and film on white background.">
            <a:extLst>
              <a:ext uri="{FF2B5EF4-FFF2-40B4-BE49-F238E27FC236}">
                <a16:creationId xmlns:a16="http://schemas.microsoft.com/office/drawing/2014/main" id="{4F0E5AEA-2D9C-4FE3-B91D-21EF3D1E3266}"/>
              </a:ext>
            </a:extLst>
          </p:cNvPr>
          <p:cNvPicPr>
            <a:picLocks noGrp="1" noChangeAspect="1"/>
          </p:cNvPicPr>
          <p:nvPr>
            <p:ph sz="half" idx="1"/>
          </p:nvPr>
        </p:nvPicPr>
        <p:blipFill>
          <a:blip r:embed="rId3"/>
          <a:srcRect t="5767" r="-2" b="-1"/>
          <a:stretch/>
        </p:blipFill>
        <p:spPr>
          <a:xfrm>
            <a:off x="20" y="10"/>
            <a:ext cx="4857871" cy="6857990"/>
          </a:xfrm>
          <a:prstGeom prst="rect">
            <a:avLst/>
          </a:prstGeom>
        </p:spPr>
      </p:pic>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1F4371-EC12-FC0B-A57C-2B68088F7928}"/>
              </a:ext>
            </a:extLst>
          </p:cNvPr>
          <p:cNvSpPr>
            <a:spLocks noGrp="1"/>
          </p:cNvSpPr>
          <p:nvPr>
            <p:ph type="title"/>
          </p:nvPr>
        </p:nvSpPr>
        <p:spPr>
          <a:xfrm>
            <a:off x="5496821" y="1371600"/>
            <a:ext cx="6034187" cy="1097280"/>
          </a:xfrm>
        </p:spPr>
        <p:txBody>
          <a:bodyPr vert="horz" lIns="91440" tIns="45720" rIns="91440" bIns="45720" rtlCol="0" anchor="t">
            <a:normAutofit/>
          </a:bodyPr>
          <a:lstStyle/>
          <a:p>
            <a:pPr>
              <a:lnSpc>
                <a:spcPct val="100000"/>
              </a:lnSpc>
            </a:pPr>
            <a:r>
              <a:rPr lang="en-US" sz="4000" b="1"/>
              <a:t>Domain of Co-cooning</a:t>
            </a:r>
          </a:p>
        </p:txBody>
      </p:sp>
      <p:sp>
        <p:nvSpPr>
          <p:cNvPr id="4" name="Content Placeholder 3">
            <a:extLst>
              <a:ext uri="{FF2B5EF4-FFF2-40B4-BE49-F238E27FC236}">
                <a16:creationId xmlns:a16="http://schemas.microsoft.com/office/drawing/2014/main" id="{BCBDA045-D639-01BE-EA16-98F55DBCAD9A}"/>
              </a:ext>
            </a:extLst>
          </p:cNvPr>
          <p:cNvSpPr>
            <a:spLocks noGrp="1"/>
          </p:cNvSpPr>
          <p:nvPr>
            <p:ph sz="half" idx="2"/>
          </p:nvPr>
        </p:nvSpPr>
        <p:spPr>
          <a:xfrm>
            <a:off x="5496821" y="2633236"/>
            <a:ext cx="6034187" cy="3664687"/>
          </a:xfrm>
        </p:spPr>
        <p:txBody>
          <a:bodyPr vert="horz" lIns="91440" tIns="45720" rIns="91440" bIns="45720" rtlCol="0">
            <a:normAutofit/>
          </a:bodyPr>
          <a:lstStyle/>
          <a:p>
            <a:pPr>
              <a:lnSpc>
                <a:spcPct val="110000"/>
              </a:lnSpc>
              <a:buSzPct val="87000"/>
            </a:pPr>
            <a:r>
              <a:rPr lang="en-US" sz="1500"/>
              <a:t>Focus on Personalized Recommendations</a:t>
            </a:r>
          </a:p>
          <a:p>
            <a:pPr lvl="1">
              <a:lnSpc>
                <a:spcPct val="110000"/>
              </a:lnSpc>
              <a:buSzPct val="87000"/>
            </a:pPr>
            <a:r>
              <a:rPr lang="en-US" sz="1500"/>
              <a:t>Asks if the user wants to watch a movie or series</a:t>
            </a:r>
          </a:p>
          <a:p>
            <a:pPr lvl="1">
              <a:lnSpc>
                <a:spcPct val="110000"/>
              </a:lnSpc>
              <a:buSzPct val="87000"/>
            </a:pPr>
            <a:r>
              <a:rPr lang="en-US" sz="1500"/>
              <a:t>Inquires about preferred genre and release year</a:t>
            </a:r>
          </a:p>
          <a:p>
            <a:pPr>
              <a:lnSpc>
                <a:spcPct val="110000"/>
              </a:lnSpc>
              <a:buSzPct val="87000"/>
            </a:pPr>
            <a:r>
              <a:rPr lang="en-US" sz="1500"/>
              <a:t>Utilizes User Preferences</a:t>
            </a:r>
          </a:p>
          <a:p>
            <a:pPr lvl="1">
              <a:lnSpc>
                <a:spcPct val="110000"/>
              </a:lnSpc>
              <a:buSzPct val="87000"/>
            </a:pPr>
            <a:r>
              <a:rPr lang="en-US" sz="1500"/>
              <a:t>Narrows down options based on inputs</a:t>
            </a:r>
          </a:p>
          <a:p>
            <a:pPr lvl="1">
              <a:lnSpc>
                <a:spcPct val="110000"/>
              </a:lnSpc>
              <a:buSzPct val="87000"/>
            </a:pPr>
            <a:r>
              <a:rPr lang="en-US" sz="1500"/>
              <a:t>Provides tailored suggestions</a:t>
            </a:r>
          </a:p>
        </p:txBody>
      </p:sp>
    </p:spTree>
    <p:extLst>
      <p:ext uri="{BB962C8B-B14F-4D97-AF65-F5344CB8AC3E}">
        <p14:creationId xmlns:p14="http://schemas.microsoft.com/office/powerpoint/2010/main" val="139032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Film Frame on Blue Background">
            <a:extLst>
              <a:ext uri="{FF2B5EF4-FFF2-40B4-BE49-F238E27FC236}">
                <a16:creationId xmlns:a16="http://schemas.microsoft.com/office/drawing/2014/main" id="{929F203F-7F1F-46AB-8879-24FBB169CE6C}"/>
              </a:ext>
            </a:extLst>
          </p:cNvPr>
          <p:cNvPicPr>
            <a:picLocks noGrp="1" noChangeAspect="1"/>
          </p:cNvPicPr>
          <p:nvPr>
            <p:ph sz="half" idx="1"/>
          </p:nvPr>
        </p:nvPicPr>
        <p:blipFill>
          <a:blip r:embed="rId3">
            <a:alphaModFix amt="55000"/>
          </a:blip>
          <a:srcRect t="8631" b="6464"/>
          <a:stretch/>
        </p:blipFill>
        <p:spPr>
          <a:xfrm>
            <a:off x="20" y="-9107"/>
            <a:ext cx="12191980" cy="6858000"/>
          </a:xfrm>
          <a:prstGeom prst="rect">
            <a:avLst/>
          </a:prstGeom>
        </p:spPr>
      </p:pic>
      <p:sp>
        <p:nvSpPr>
          <p:cNvPr id="2" name="Title 1">
            <a:extLst>
              <a:ext uri="{FF2B5EF4-FFF2-40B4-BE49-F238E27FC236}">
                <a16:creationId xmlns:a16="http://schemas.microsoft.com/office/drawing/2014/main" id="{917C68EB-156A-6451-D402-520B186361FC}"/>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b="1">
                <a:solidFill>
                  <a:srgbClr val="FFFFFF"/>
                </a:solidFill>
              </a:rPr>
              <a:t>Features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Content Placeholder 3">
            <a:extLst>
              <a:ext uri="{FF2B5EF4-FFF2-40B4-BE49-F238E27FC236}">
                <a16:creationId xmlns:a16="http://schemas.microsoft.com/office/drawing/2014/main" id="{65691CAB-D3E8-0122-AFF7-7F945C76BBB6}"/>
              </a:ext>
            </a:extLst>
          </p:cNvPr>
          <p:cNvSpPr>
            <a:spLocks noGrp="1"/>
          </p:cNvSpPr>
          <p:nvPr>
            <p:ph sz="half" idx="2"/>
          </p:nvPr>
        </p:nvSpPr>
        <p:spPr>
          <a:xfrm>
            <a:off x="4447308" y="591344"/>
            <a:ext cx="6906491" cy="5585619"/>
          </a:xfrm>
        </p:spPr>
        <p:txBody>
          <a:bodyPr vert="horz" lIns="91440" tIns="45720" rIns="91440" bIns="45720" rtlCol="0" anchor="ctr">
            <a:normAutofit/>
          </a:bodyPr>
          <a:lstStyle/>
          <a:p>
            <a:pPr>
              <a:buSzPct val="87000"/>
            </a:pPr>
            <a:r>
              <a:rPr lang="en-US">
                <a:solidFill>
                  <a:srgbClr val="FFFFFF"/>
                </a:solidFill>
              </a:rPr>
              <a:t>Easy-to-Use Interface</a:t>
            </a:r>
          </a:p>
          <a:p>
            <a:pPr lvl="1">
              <a:buSzPct val="87000"/>
            </a:pPr>
            <a:r>
              <a:rPr lang="en-US">
                <a:solidFill>
                  <a:srgbClr val="FFFFFF"/>
                </a:solidFill>
              </a:rPr>
              <a:t>Simplifies the process of selecting movies or series</a:t>
            </a:r>
          </a:p>
          <a:p>
            <a:pPr>
              <a:buSzPct val="87000"/>
            </a:pPr>
            <a:r>
              <a:rPr lang="en-US">
                <a:solidFill>
                  <a:srgbClr val="FFFFFF"/>
                </a:solidFill>
              </a:rPr>
              <a:t>Customized Suggestions</a:t>
            </a:r>
          </a:p>
          <a:p>
            <a:pPr lvl="1">
              <a:buSzPct val="87000"/>
            </a:pPr>
            <a:r>
              <a:rPr lang="en-US">
                <a:solidFill>
                  <a:srgbClr val="FFFFFF"/>
                </a:solidFill>
              </a:rPr>
              <a:t>Based on user input</a:t>
            </a:r>
          </a:p>
          <a:p>
            <a:pPr lvl="1">
              <a:buSzPct val="87000"/>
            </a:pPr>
            <a:r>
              <a:rPr lang="en-US">
                <a:solidFill>
                  <a:srgbClr val="FFFFFF"/>
                </a:solidFill>
              </a:rPr>
              <a:t>Focuses on genre and release year</a:t>
            </a:r>
          </a:p>
          <a:p>
            <a:pPr>
              <a:buSzPct val="87000"/>
            </a:pPr>
            <a:r>
              <a:rPr lang="en-US">
                <a:solidFill>
                  <a:srgbClr val="FFFFFF"/>
                </a:solidFill>
              </a:rPr>
              <a:t>Streamlined Decision-Making</a:t>
            </a:r>
          </a:p>
          <a:p>
            <a:pPr lvl="1">
              <a:buSzPct val="87000"/>
            </a:pPr>
            <a:r>
              <a:rPr lang="en-US">
                <a:solidFill>
                  <a:srgbClr val="FFFFFF"/>
                </a:solidFill>
              </a:rPr>
              <a:t>Helps users quickly find something to watch</a:t>
            </a:r>
          </a:p>
          <a:p>
            <a:pPr lvl="1">
              <a:buSzPct val="87000"/>
            </a:pPr>
            <a:r>
              <a:rPr lang="en-US">
                <a:solidFill>
                  <a:srgbClr val="FFFFFF"/>
                </a:solidFill>
              </a:rPr>
              <a:t>Reduces time spent searching</a:t>
            </a:r>
          </a:p>
          <a:p>
            <a:pPr lvl="1">
              <a:buSzPct val="87000"/>
            </a:pPr>
            <a:r>
              <a:rPr lang="en-US">
                <a:solidFill>
                  <a:srgbClr val="FFFFFF"/>
                </a:solidFill>
              </a:rPr>
              <a:t>Maximizes relaxation</a:t>
            </a:r>
          </a:p>
        </p:txBody>
      </p:sp>
    </p:spTree>
    <p:extLst>
      <p:ext uri="{BB962C8B-B14F-4D97-AF65-F5344CB8AC3E}">
        <p14:creationId xmlns:p14="http://schemas.microsoft.com/office/powerpoint/2010/main" val="350251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blue and yellow background&#10;&#10;Description automatically generated">
            <a:extLst>
              <a:ext uri="{FF2B5EF4-FFF2-40B4-BE49-F238E27FC236}">
                <a16:creationId xmlns:a16="http://schemas.microsoft.com/office/drawing/2014/main" id="{FC5F9995-56D6-8AC3-C3B2-C6825DABF517}"/>
              </a:ext>
            </a:extLst>
          </p:cNvPr>
          <p:cNvPicPr>
            <a:picLocks noChangeAspect="1"/>
          </p:cNvPicPr>
          <p:nvPr/>
        </p:nvPicPr>
        <p:blipFill>
          <a:blip r:embed="rId3">
            <a:duotone>
              <a:schemeClr val="bg2">
                <a:shade val="45000"/>
                <a:satMod val="135000"/>
              </a:schemeClr>
              <a:prstClr val="white"/>
            </a:duotone>
          </a:blip>
          <a:srcRect t="6010" b="6781"/>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E05A4-6A41-29E3-7C65-B36B2EA76FC6}"/>
              </a:ext>
            </a:extLst>
          </p:cNvPr>
          <p:cNvSpPr>
            <a:spLocks noGrp="1"/>
          </p:cNvSpPr>
          <p:nvPr>
            <p:ph type="title"/>
          </p:nvPr>
        </p:nvSpPr>
        <p:spPr>
          <a:xfrm>
            <a:off x="838200" y="365125"/>
            <a:ext cx="10515600" cy="1325563"/>
          </a:xfrm>
        </p:spPr>
        <p:txBody>
          <a:bodyPr>
            <a:normAutofit/>
          </a:bodyPr>
          <a:lstStyle/>
          <a:p>
            <a:r>
              <a:rPr lang="en-US"/>
              <a:t>Installation Guide</a:t>
            </a:r>
          </a:p>
        </p:txBody>
      </p:sp>
      <p:graphicFrame>
        <p:nvGraphicFramePr>
          <p:cNvPr id="12" name="Content Placeholder 2">
            <a:extLst>
              <a:ext uri="{FF2B5EF4-FFF2-40B4-BE49-F238E27FC236}">
                <a16:creationId xmlns:a16="http://schemas.microsoft.com/office/drawing/2014/main" id="{17FF8424-5BA0-9F1A-449C-2298CC891672}"/>
              </a:ext>
            </a:extLst>
          </p:cNvPr>
          <p:cNvGraphicFramePr>
            <a:graphicFrameLocks noGrp="1"/>
          </p:cNvGraphicFramePr>
          <p:nvPr>
            <p:ph idx="1"/>
            <p:extLst>
              <p:ext uri="{D42A27DB-BD31-4B8C-83A1-F6EECF244321}">
                <p14:modId xmlns:p14="http://schemas.microsoft.com/office/powerpoint/2010/main" val="24657328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648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47C61-9A92-51ED-1F19-95ABB51CD4A9}"/>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4000" b="1"/>
              <a:t>Greeting the User</a:t>
            </a:r>
          </a:p>
        </p:txBody>
      </p:sp>
      <p:pic>
        <p:nvPicPr>
          <p:cNvPr id="8" name="Content Placeholder 7">
            <a:extLst>
              <a:ext uri="{FF2B5EF4-FFF2-40B4-BE49-F238E27FC236}">
                <a16:creationId xmlns:a16="http://schemas.microsoft.com/office/drawing/2014/main" id="{4C91C163-FB47-A13F-9E4A-46774AC013C5}"/>
              </a:ext>
            </a:extLst>
          </p:cNvPr>
          <p:cNvPicPr>
            <a:picLocks noGrp="1" noChangeAspect="1"/>
          </p:cNvPicPr>
          <p:nvPr>
            <p:ph sz="half" idx="1"/>
          </p:nvPr>
        </p:nvPicPr>
        <p:blipFill>
          <a:blip r:embed="rId3"/>
          <a:stretch>
            <a:fillRect/>
          </a:stretch>
        </p:blipFill>
        <p:spPr>
          <a:xfrm>
            <a:off x="914401" y="1081299"/>
            <a:ext cx="4389120" cy="1967144"/>
          </a:xfrm>
          <a:prstGeom prst="rect">
            <a:avLst/>
          </a:prstGeom>
        </p:spPr>
      </p:pic>
      <p:sp>
        <p:nvSpPr>
          <p:cNvPr id="27" name="Rectangle 2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143AA79-A5A3-FA8F-5812-C601D9EF73F5}"/>
              </a:ext>
            </a:extLst>
          </p:cNvPr>
          <p:cNvPicPr>
            <a:picLocks noChangeAspect="1"/>
          </p:cNvPicPr>
          <p:nvPr/>
        </p:nvPicPr>
        <p:blipFill>
          <a:blip r:embed="rId4"/>
          <a:stretch>
            <a:fillRect/>
          </a:stretch>
        </p:blipFill>
        <p:spPr>
          <a:xfrm>
            <a:off x="914401" y="3969427"/>
            <a:ext cx="4389120" cy="1792466"/>
          </a:xfrm>
          <a:prstGeom prst="rect">
            <a:avLst/>
          </a:prstGeom>
        </p:spPr>
      </p:pic>
      <p:sp>
        <p:nvSpPr>
          <p:cNvPr id="4" name="Content Placeholder 3">
            <a:extLst>
              <a:ext uri="{FF2B5EF4-FFF2-40B4-BE49-F238E27FC236}">
                <a16:creationId xmlns:a16="http://schemas.microsoft.com/office/drawing/2014/main" id="{1851A1A1-426D-310A-CEE9-0B628DAFD494}"/>
              </a:ext>
            </a:extLst>
          </p:cNvPr>
          <p:cNvSpPr>
            <a:spLocks noGrp="1"/>
          </p:cNvSpPr>
          <p:nvPr>
            <p:ph sz="half" idx="2"/>
          </p:nvPr>
        </p:nvSpPr>
        <p:spPr>
          <a:xfrm>
            <a:off x="5868786" y="2508105"/>
            <a:ext cx="5408813" cy="3632493"/>
          </a:xfrm>
        </p:spPr>
        <p:txBody>
          <a:bodyPr vert="horz" lIns="91440" tIns="45720" rIns="91440" bIns="45720" rtlCol="0" anchor="ctr">
            <a:normAutofit/>
          </a:bodyPr>
          <a:lstStyle/>
          <a:p>
            <a:pPr marL="0">
              <a:buSzPct val="87000"/>
            </a:pPr>
            <a:r>
              <a:rPr lang="en-US" sz="2000"/>
              <a:t>Greeting the User</a:t>
            </a:r>
          </a:p>
          <a:p>
            <a:pPr>
              <a:spcAft>
                <a:spcPts val="1000"/>
              </a:spcAft>
            </a:pPr>
            <a:r>
              <a:rPr lang="en-US" sz="2000">
                <a:effectLst/>
              </a:rPr>
              <a:t>First interaction with greeting is not necessary for the stories it is implemented in the rules.</a:t>
            </a:r>
          </a:p>
          <a:p>
            <a:pPr>
              <a:spcAft>
                <a:spcPts val="1000"/>
              </a:spcAft>
            </a:pPr>
            <a:r>
              <a:rPr lang="en-US" sz="2000">
                <a:effectLst/>
              </a:rPr>
              <a:t>This is implemented, also, for the goodbye greet.</a:t>
            </a:r>
          </a:p>
          <a:p>
            <a:pPr>
              <a:spcAft>
                <a:spcPts val="1000"/>
              </a:spcAft>
            </a:pPr>
            <a:endParaRPr lang="en-US" sz="2000"/>
          </a:p>
          <a:p>
            <a:pPr marL="457200" lvl="1">
              <a:buSzPct val="87000"/>
            </a:pPr>
            <a:endParaRPr lang="en-US" sz="2000"/>
          </a:p>
        </p:txBody>
      </p:sp>
    </p:spTree>
    <p:extLst>
      <p:ext uri="{BB962C8B-B14F-4D97-AF65-F5344CB8AC3E}">
        <p14:creationId xmlns:p14="http://schemas.microsoft.com/office/powerpoint/2010/main" val="11678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C12E0A-886A-0A95-5A0A-6F09C20DE5FC}"/>
              </a:ext>
            </a:extLst>
          </p:cNvPr>
          <p:cNvPicPr>
            <a:picLocks noChangeAspect="1"/>
          </p:cNvPicPr>
          <p:nvPr/>
        </p:nvPicPr>
        <p:blipFill>
          <a:blip r:embed="rId3">
            <a:duotone>
              <a:schemeClr val="bg2">
                <a:shade val="45000"/>
                <a:satMod val="135000"/>
              </a:schemeClr>
              <a:prstClr val="white"/>
            </a:duotone>
          </a:blip>
          <a:srcRect t="5279" b="10451"/>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6DC5-194C-4E9E-DF8F-29A39B948378}"/>
              </a:ext>
            </a:extLst>
          </p:cNvPr>
          <p:cNvSpPr>
            <a:spLocks noGrp="1"/>
          </p:cNvSpPr>
          <p:nvPr>
            <p:ph type="title"/>
          </p:nvPr>
        </p:nvSpPr>
        <p:spPr>
          <a:xfrm>
            <a:off x="838200" y="365125"/>
            <a:ext cx="10515600" cy="1325563"/>
          </a:xfrm>
        </p:spPr>
        <p:txBody>
          <a:bodyPr>
            <a:normAutofit/>
          </a:bodyPr>
          <a:lstStyle/>
          <a:p>
            <a:r>
              <a:rPr lang="en-US"/>
              <a:t>Movie Recommendation Path</a:t>
            </a:r>
          </a:p>
        </p:txBody>
      </p:sp>
      <p:graphicFrame>
        <p:nvGraphicFramePr>
          <p:cNvPr id="10" name="Content Placeholder 2">
            <a:extLst>
              <a:ext uri="{FF2B5EF4-FFF2-40B4-BE49-F238E27FC236}">
                <a16:creationId xmlns:a16="http://schemas.microsoft.com/office/drawing/2014/main" id="{5B1C5F22-BF49-698D-D632-60624DF5C30D}"/>
              </a:ext>
            </a:extLst>
          </p:cNvPr>
          <p:cNvGraphicFramePr>
            <a:graphicFrameLocks noGrp="1"/>
          </p:cNvGraphicFramePr>
          <p:nvPr>
            <p:ph idx="1"/>
            <p:extLst>
              <p:ext uri="{D42A27DB-BD31-4B8C-83A1-F6EECF244321}">
                <p14:modId xmlns:p14="http://schemas.microsoft.com/office/powerpoint/2010/main" val="6603408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362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0972277-2353-4f04-b3d6-3806b7bcd946}" enabled="1" method="Standard" siteId="{90a63c3a-88c7-4ef1-a5af-491870f61ac2}" removed="0"/>
</clbl:labelList>
</file>

<file path=docProps/app.xml><?xml version="1.0" encoding="utf-8"?>
<Properties xmlns="http://schemas.openxmlformats.org/officeDocument/2006/extended-properties" xmlns:vt="http://schemas.openxmlformats.org/officeDocument/2006/docPropsVTypes">
  <TotalTime>61</TotalTime>
  <Words>3011</Words>
  <Application>Microsoft Office PowerPoint</Application>
  <PresentationFormat>Widescreen</PresentationFormat>
  <Paragraphs>194</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Bierstadt</vt:lpstr>
      <vt:lpstr>Calibri</vt:lpstr>
      <vt:lpstr>Office Theme</vt:lpstr>
      <vt:lpstr>Co-cooning</vt:lpstr>
      <vt:lpstr>Agenda</vt:lpstr>
      <vt:lpstr>Description of Co-cooning</vt:lpstr>
      <vt:lpstr>Motivation for Developing Co-cooning</vt:lpstr>
      <vt:lpstr>Domain of Co-cooning</vt:lpstr>
      <vt:lpstr>Features</vt:lpstr>
      <vt:lpstr>Installation Guide</vt:lpstr>
      <vt:lpstr>Greeting the User</vt:lpstr>
      <vt:lpstr>Movie Recommendation Path</vt:lpstr>
      <vt:lpstr>PowerPoint Presentation</vt:lpstr>
      <vt:lpstr>Series Recommendation Path</vt:lpstr>
      <vt:lpstr>PowerPoint Presentation</vt:lpstr>
      <vt:lpstr>Sad Path with Series Recommendation &amp; Sad Path with Movie Recommendationx</vt:lpstr>
      <vt:lpstr>Sad Path with Rage</vt:lpstr>
      <vt:lpstr>Forms</vt:lpstr>
      <vt:lpstr>Policy</vt:lpstr>
      <vt:lpstr>Challenges</vt:lpstr>
      <vt:lpstr>Real World Data Sources</vt:lpstr>
      <vt:lpstr>Further Steps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Foteini Iliadou</dc:creator>
  <cp:lastModifiedBy>Foteini Iliadou</cp:lastModifiedBy>
  <cp:revision>1</cp:revision>
  <dcterms:created xsi:type="dcterms:W3CDTF">2024-09-30T13:04:37Z</dcterms:created>
  <dcterms:modified xsi:type="dcterms:W3CDTF">2024-10-07T11:52:21Z</dcterms:modified>
</cp:coreProperties>
</file>