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4"/>
  </p:notesMasterIdLst>
  <p:handoutMasterIdLst>
    <p:handoutMasterId r:id="rId5"/>
  </p:handoutMasterIdLst>
  <p:sldIdLst>
    <p:sldId id="256" r:id="rId2"/>
    <p:sldId id="369" r:id="rId3"/>
  </p:sldIdLst>
  <p:sldSz cx="12188825" cy="6858000"/>
  <p:notesSz cx="6858000" cy="9144000"/>
  <p:defaultTextStyle>
    <a:defPPr>
      <a:defRPr lang="en-US"/>
    </a:defPPr>
    <a:lvl1pPr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493"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8987"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480"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7973"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467" algn="l" defTabSz="609493" rtl="0" eaLnBrk="1" latinLnBrk="0" hangingPunct="1">
      <a:defRPr kern="1200">
        <a:solidFill>
          <a:schemeClr val="tx1"/>
        </a:solidFill>
        <a:latin typeface="Arial" charset="0"/>
        <a:ea typeface="ＭＳ Ｐゴシック" charset="0"/>
        <a:cs typeface="ＭＳ Ｐゴシック" charset="0"/>
      </a:defRPr>
    </a:lvl6pPr>
    <a:lvl7pPr marL="3656960" algn="l" defTabSz="609493" rtl="0" eaLnBrk="1" latinLnBrk="0" hangingPunct="1">
      <a:defRPr kern="1200">
        <a:solidFill>
          <a:schemeClr val="tx1"/>
        </a:solidFill>
        <a:latin typeface="Arial" charset="0"/>
        <a:ea typeface="ＭＳ Ｐゴシック" charset="0"/>
        <a:cs typeface="ＭＳ Ｐゴシック" charset="0"/>
      </a:defRPr>
    </a:lvl7pPr>
    <a:lvl8pPr marL="4266453" algn="l" defTabSz="609493" rtl="0" eaLnBrk="1" latinLnBrk="0" hangingPunct="1">
      <a:defRPr kern="1200">
        <a:solidFill>
          <a:schemeClr val="tx1"/>
        </a:solidFill>
        <a:latin typeface="Arial" charset="0"/>
        <a:ea typeface="ＭＳ Ｐゴシック" charset="0"/>
        <a:cs typeface="ＭＳ Ｐゴシック" charset="0"/>
      </a:defRPr>
    </a:lvl8pPr>
    <a:lvl9pPr marL="4875947" algn="l" defTabSz="609493"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59">
          <p15:clr>
            <a:srgbClr val="A4A3A4"/>
          </p15:clr>
        </p15:guide>
        <p15:guide id="2" orient="horz" pos="3913">
          <p15:clr>
            <a:srgbClr val="A4A3A4"/>
          </p15:clr>
        </p15:guide>
        <p15:guide id="3" orient="horz" pos="749">
          <p15:clr>
            <a:srgbClr val="A4A3A4"/>
          </p15:clr>
        </p15:guide>
        <p15:guide id="4" pos="393">
          <p15:clr>
            <a:srgbClr val="A4A3A4"/>
          </p15:clr>
        </p15:guide>
        <p15:guide id="5" pos="7287">
          <p15:clr>
            <a:srgbClr val="A4A3A4"/>
          </p15:clr>
        </p15:guide>
        <p15:guide id="6"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899"/>
    <a:srgbClr val="000000"/>
    <a:srgbClr val="FFFFFF"/>
    <a:srgbClr val="1D1D1C"/>
    <a:srgbClr val="00A1DF"/>
    <a:srgbClr val="414042"/>
    <a:srgbClr val="00607C"/>
    <a:srgbClr val="646469"/>
    <a:srgbClr val="00B39C"/>
    <a:srgbClr val="9A63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9883" autoAdjust="0"/>
  </p:normalViewPr>
  <p:slideViewPr>
    <p:cSldViewPr snapToGrid="0" snapToObjects="1">
      <p:cViewPr varScale="1">
        <p:scale>
          <a:sx n="123" d="100"/>
          <a:sy n="123" d="100"/>
        </p:scale>
        <p:origin x="-480" y="-96"/>
      </p:cViewPr>
      <p:guideLst>
        <p:guide orient="horz" pos="2159"/>
        <p:guide orient="horz" pos="3913"/>
        <p:guide orient="horz" pos="749"/>
        <p:guide pos="393"/>
        <p:guide pos="7287"/>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Verdana" panose="020B060403050404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2DEA219-41EE-714E-A744-28B1F250A469}" type="datetimeFigureOut">
              <a:rPr lang="en-US">
                <a:latin typeface="Verdana" panose="020B0604030504040204" pitchFamily="34" charset="0"/>
              </a:rPr>
              <a:pPr>
                <a:defRPr/>
              </a:pPr>
              <a:t>4/27/16</a:t>
            </a:fld>
            <a:endParaRPr lang="en-US" dirty="0">
              <a:latin typeface="Verdana" panose="020B060403050404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Verdana" panose="020B060403050404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56A20D4-BEAD-B440-9D02-CCCABCF04B03}" type="slidenum">
              <a:rPr lang="en-US">
                <a:latin typeface="Verdana" panose="020B0604030504040204" pitchFamily="34" charset="0"/>
              </a:rPr>
              <a:pPr>
                <a:defRPr/>
              </a:pPr>
              <a:t>‹#›</a:t>
            </a:fld>
            <a:endParaRPr lang="en-US" dirty="0">
              <a:latin typeface="Verdana" panose="020B0604030504040204" pitchFamily="34" charset="0"/>
            </a:endParaRPr>
          </a:p>
        </p:txBody>
      </p:sp>
    </p:spTree>
    <p:extLst>
      <p:ext uri="{BB962C8B-B14F-4D97-AF65-F5344CB8AC3E}">
        <p14:creationId xmlns:p14="http://schemas.microsoft.com/office/powerpoint/2010/main" val="27393164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Verdana" panose="020B0604030504040204" pitchFamily="34" charset="0"/>
                <a:ea typeface="+mn-ea"/>
                <a:cs typeface="+mn-cs"/>
              </a:defRPr>
            </a:lvl1pPr>
          </a:lstStyle>
          <a:p>
            <a:pPr>
              <a:defRPr/>
            </a:pPr>
            <a:fld id="{248ED3D1-5F0A-2E4E-B181-0A9A379B910F}" type="datetimeFigureOut">
              <a:rPr lang="en-US" smtClean="0"/>
              <a:pPr>
                <a:defRPr/>
              </a:pPr>
              <a:t>4/27/16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Verdana" panose="020B0604030504040204" pitchFamily="34" charset="0"/>
                <a:ea typeface="+mn-ea"/>
                <a:cs typeface="+mn-cs"/>
              </a:defRPr>
            </a:lvl1pPr>
          </a:lstStyle>
          <a:p>
            <a:pPr>
              <a:defRPr/>
            </a:pPr>
            <a:fld id="{4B5E011A-69A2-1D4E-B3EE-C7DE7E7E5E44}" type="slidenum">
              <a:rPr lang="en-US" smtClean="0"/>
              <a:pPr>
                <a:defRPr/>
              </a:pPr>
              <a:t>‹#›</a:t>
            </a:fld>
            <a:endParaRPr lang="en-US" dirty="0"/>
          </a:p>
        </p:txBody>
      </p:sp>
    </p:spTree>
    <p:extLst>
      <p:ext uri="{BB962C8B-B14F-4D97-AF65-F5344CB8AC3E}">
        <p14:creationId xmlns:p14="http://schemas.microsoft.com/office/powerpoint/2010/main" val="618154682"/>
      </p:ext>
    </p:extLst>
  </p:cSld>
  <p:clrMap bg1="lt1" tx1="dk1" bg2="lt2" tx2="dk2" accent1="accent1" accent2="accent2" accent3="accent3" accent4="accent4" accent5="accent5" accent6="accent6" hlink="hlink" folHlink="folHlink"/>
  <p:hf hdr="0" ftr="0" dt="0"/>
  <p:notesStyle>
    <a:lvl1pPr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ＭＳ Ｐゴシック" charset="0"/>
      </a:defRPr>
    </a:lvl1pPr>
    <a:lvl2pPr marL="609493"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2pPr>
    <a:lvl3pPr marL="1218987"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3pPr>
    <a:lvl4pPr marL="1828480"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4pPr>
    <a:lvl5pPr marL="2437973"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5pPr>
    <a:lvl6pPr marL="3047467" algn="l" defTabSz="609493" rtl="0" eaLnBrk="1" latinLnBrk="0" hangingPunct="1">
      <a:defRPr sz="1600" kern="1200">
        <a:solidFill>
          <a:schemeClr val="tx1"/>
        </a:solidFill>
        <a:latin typeface="+mn-lt"/>
        <a:ea typeface="+mn-ea"/>
        <a:cs typeface="+mn-cs"/>
      </a:defRPr>
    </a:lvl6pPr>
    <a:lvl7pPr marL="3656960" algn="l" defTabSz="609493" rtl="0" eaLnBrk="1" latinLnBrk="0" hangingPunct="1">
      <a:defRPr sz="1600" kern="1200">
        <a:solidFill>
          <a:schemeClr val="tx1"/>
        </a:solidFill>
        <a:latin typeface="+mn-lt"/>
        <a:ea typeface="+mn-ea"/>
        <a:cs typeface="+mn-cs"/>
      </a:defRPr>
    </a:lvl7pPr>
    <a:lvl8pPr marL="4266453" algn="l" defTabSz="609493" rtl="0" eaLnBrk="1" latinLnBrk="0" hangingPunct="1">
      <a:defRPr sz="1600" kern="1200">
        <a:solidFill>
          <a:schemeClr val="tx1"/>
        </a:solidFill>
        <a:latin typeface="+mn-lt"/>
        <a:ea typeface="+mn-ea"/>
        <a:cs typeface="+mn-cs"/>
      </a:defRPr>
    </a:lvl8pPr>
    <a:lvl9pPr marL="4875947" algn="l" defTabSz="60949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5E011A-69A2-1D4E-B3EE-C7DE7E7E5E44}" type="slidenum">
              <a:rPr lang="en-US" smtClean="0"/>
              <a:pPr>
                <a:defRPr/>
              </a:pPr>
              <a:t>2</a:t>
            </a:fld>
            <a:endParaRPr lang="en-US" dirty="0"/>
          </a:p>
        </p:txBody>
      </p:sp>
    </p:spTree>
    <p:extLst>
      <p:ext uri="{BB962C8B-B14F-4D97-AF65-F5344CB8AC3E}">
        <p14:creationId xmlns:p14="http://schemas.microsoft.com/office/powerpoint/2010/main" val="4103592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14227" y="649033"/>
            <a:ext cx="3456429" cy="101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0" hasCustomPrompt="1"/>
          </p:nvPr>
        </p:nvSpPr>
        <p:spPr>
          <a:xfrm>
            <a:off x="624255" y="3754967"/>
            <a:ext cx="10944549" cy="1265767"/>
          </a:xfrm>
        </p:spPr>
        <p:txBody>
          <a:bodyPr/>
          <a:lstStyle>
            <a:lvl1pPr marL="0" indent="0">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Subtitle</a:t>
            </a:r>
            <a:br>
              <a:rPr lang="en-US" dirty="0" smtClean="0"/>
            </a:br>
            <a:r>
              <a:rPr lang="en-US" dirty="0" smtClean="0"/>
              <a:t>Date</a:t>
            </a:r>
          </a:p>
        </p:txBody>
      </p:sp>
      <p:sp>
        <p:nvSpPr>
          <p:cNvPr id="5" name="Title 4"/>
          <p:cNvSpPr>
            <a:spLocks noGrp="1"/>
          </p:cNvSpPr>
          <p:nvPr>
            <p:ph type="title" hasCustomPrompt="1"/>
          </p:nvPr>
        </p:nvSpPr>
        <p:spPr bwMode="black">
          <a:xfrm>
            <a:off x="609442" y="2088333"/>
            <a:ext cx="10959363" cy="1340667"/>
          </a:xfrm>
        </p:spPr>
        <p:txBody>
          <a:bodyPr anchor="b"/>
          <a:lstStyle>
            <a:lvl1pPr>
              <a:lnSpc>
                <a:spcPct val="100000"/>
              </a:lnSpc>
              <a:defRPr sz="5300"/>
            </a:lvl1pPr>
          </a:lstStyle>
          <a:p>
            <a:r>
              <a:rPr lang="en-US" dirty="0" smtClean="0"/>
              <a:t>Presentation Title</a:t>
            </a:r>
            <a:endParaRPr lang="en-US" dirty="0"/>
          </a:p>
        </p:txBody>
      </p:sp>
    </p:spTree>
    <p:extLst>
      <p:ext uri="{BB962C8B-B14F-4D97-AF65-F5344CB8AC3E}">
        <p14:creationId xmlns:p14="http://schemas.microsoft.com/office/powerpoint/2010/main" val="7365612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10" name="Content Placeholder 9"/>
          <p:cNvSpPr>
            <a:spLocks noGrp="1"/>
          </p:cNvSpPr>
          <p:nvPr>
            <p:ph sz="quarter" idx="11"/>
          </p:nvPr>
        </p:nvSpPr>
        <p:spPr>
          <a:xfrm>
            <a:off x="609599"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Content Placeholder 12"/>
          <p:cNvSpPr>
            <a:spLocks noGrp="1"/>
          </p:cNvSpPr>
          <p:nvPr>
            <p:ph sz="quarter" idx="12"/>
          </p:nvPr>
        </p:nvSpPr>
        <p:spPr>
          <a:xfrm>
            <a:off x="4488656"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5" name="Content Placeholder 14"/>
          <p:cNvSpPr>
            <a:spLocks noGrp="1"/>
          </p:cNvSpPr>
          <p:nvPr>
            <p:ph sz="quarter" idx="13"/>
          </p:nvPr>
        </p:nvSpPr>
        <p:spPr>
          <a:xfrm>
            <a:off x="8367713"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54486507"/>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4" name="Picture Placeholder 3"/>
          <p:cNvSpPr>
            <a:spLocks noGrp="1"/>
          </p:cNvSpPr>
          <p:nvPr>
            <p:ph type="pic" sz="quarter" idx="11"/>
          </p:nvPr>
        </p:nvSpPr>
        <p:spPr>
          <a:xfrm>
            <a:off x="609599" y="1189038"/>
            <a:ext cx="3474720" cy="4165015"/>
          </a:xfrm>
        </p:spPr>
        <p:txBody>
          <a:bodyPr anchor="ctr"/>
          <a:lstStyle>
            <a:lvl1pPr marL="0" indent="0" algn="ctr">
              <a:buFont typeface="Arial" panose="020B0604020202020204" pitchFamily="34" charset="0"/>
              <a:buNone/>
              <a:defRPr/>
            </a:lvl1pPr>
          </a:lstStyle>
          <a:p>
            <a:endParaRPr lang="en-US" dirty="0"/>
          </a:p>
        </p:txBody>
      </p:sp>
      <p:sp>
        <p:nvSpPr>
          <p:cNvPr id="6" name="Picture Placeholder 5"/>
          <p:cNvSpPr>
            <a:spLocks noGrp="1"/>
          </p:cNvSpPr>
          <p:nvPr>
            <p:ph type="pic" sz="quarter" idx="12"/>
          </p:nvPr>
        </p:nvSpPr>
        <p:spPr>
          <a:xfrm>
            <a:off x="4351496" y="1189038"/>
            <a:ext cx="3474720" cy="4165015"/>
          </a:xfrm>
        </p:spPr>
        <p:txBody>
          <a:bodyPr anchor="ctr"/>
          <a:lstStyle>
            <a:lvl1pPr marL="0" indent="0" algn="ctr">
              <a:buFont typeface="Arial" panose="020B0604020202020204" pitchFamily="34" charset="0"/>
              <a:buNone/>
              <a:defRPr/>
            </a:lvl1pPr>
          </a:lstStyle>
          <a:p>
            <a:endParaRPr lang="en-US"/>
          </a:p>
        </p:txBody>
      </p:sp>
      <p:sp>
        <p:nvSpPr>
          <p:cNvPr id="9" name="Picture Placeholder 8"/>
          <p:cNvSpPr>
            <a:spLocks noGrp="1"/>
          </p:cNvSpPr>
          <p:nvPr>
            <p:ph type="pic" sz="quarter" idx="13"/>
          </p:nvPr>
        </p:nvSpPr>
        <p:spPr>
          <a:xfrm>
            <a:off x="8093393" y="1189038"/>
            <a:ext cx="3474720" cy="4165015"/>
          </a:xfrm>
        </p:spPr>
        <p:txBody>
          <a:bodyPr anchor="ctr"/>
          <a:lstStyle>
            <a:lvl1pPr marL="0" indent="0" algn="ctr">
              <a:buFont typeface="Arial" panose="020B0604020202020204" pitchFamily="34" charset="0"/>
              <a:buNone/>
              <a:defRPr/>
            </a:lvl1pPr>
          </a:lstStyle>
          <a:p>
            <a:endParaRPr lang="en-US"/>
          </a:p>
        </p:txBody>
      </p:sp>
      <p:sp>
        <p:nvSpPr>
          <p:cNvPr id="12" name="Text Placeholder 11"/>
          <p:cNvSpPr>
            <a:spLocks noGrp="1"/>
          </p:cNvSpPr>
          <p:nvPr>
            <p:ph type="body" sz="quarter" idx="14"/>
          </p:nvPr>
        </p:nvSpPr>
        <p:spPr>
          <a:xfrm>
            <a:off x="609600" y="5654675"/>
            <a:ext cx="3475038"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cxnSp>
        <p:nvCxnSpPr>
          <p:cNvPr id="16" name="Straight Connector 15"/>
          <p:cNvCxnSpPr/>
          <p:nvPr userDrawn="1"/>
        </p:nvCxnSpPr>
        <p:spPr>
          <a:xfrm>
            <a:off x="602456"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347924"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093393"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 Placeholder 18"/>
          <p:cNvSpPr>
            <a:spLocks noGrp="1"/>
          </p:cNvSpPr>
          <p:nvPr>
            <p:ph type="body" sz="quarter" idx="15"/>
          </p:nvPr>
        </p:nvSpPr>
        <p:spPr>
          <a:xfrm>
            <a:off x="4351497" y="5654675"/>
            <a:ext cx="3474720"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sp>
        <p:nvSpPr>
          <p:cNvPr id="21" name="Text Placeholder 20"/>
          <p:cNvSpPr>
            <a:spLocks noGrp="1"/>
          </p:cNvSpPr>
          <p:nvPr>
            <p:ph type="body" sz="quarter" idx="16"/>
          </p:nvPr>
        </p:nvSpPr>
        <p:spPr>
          <a:xfrm>
            <a:off x="8093075" y="5654675"/>
            <a:ext cx="3474720"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spTree>
    <p:extLst>
      <p:ext uri="{BB962C8B-B14F-4D97-AF65-F5344CB8AC3E}">
        <p14:creationId xmlns:p14="http://schemas.microsoft.com/office/powerpoint/2010/main" val="2369643840"/>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split">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BA610F-6DE2-6644-8764-FCBE8B310C98}" type="slidenum">
              <a:rPr lang="en-US" smtClean="0"/>
              <a:pPr/>
              <a:t>‹#›</a:t>
            </a:fld>
            <a:endParaRPr lang="en-US" dirty="0"/>
          </a:p>
        </p:txBody>
      </p:sp>
      <p:sp>
        <p:nvSpPr>
          <p:cNvPr id="11" name="Rectangle 10"/>
          <p:cNvSpPr/>
          <p:nvPr userDrawn="1"/>
        </p:nvSpPr>
        <p:spPr>
          <a:xfrm>
            <a:off x="8178786" y="0"/>
            <a:ext cx="4010039" cy="685800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4" name="Text Placeholder 3"/>
          <p:cNvSpPr>
            <a:spLocks noGrp="1"/>
          </p:cNvSpPr>
          <p:nvPr>
            <p:ph type="body" sz="half" idx="2" hasCustomPrompt="1"/>
          </p:nvPr>
        </p:nvSpPr>
        <p:spPr>
          <a:xfrm>
            <a:off x="8178786" y="0"/>
            <a:ext cx="4010039" cy="6858000"/>
          </a:xfrm>
          <a:noFill/>
        </p:spPr>
        <p:txBody>
          <a:bodyPr anchor="ctr"/>
          <a:lstStyle>
            <a:lvl1pPr marL="0" marR="0" indent="0" algn="ctr" defTabSz="609493" rtl="0" eaLnBrk="1" fontAlgn="base" latinLnBrk="0" hangingPunct="1">
              <a:lnSpc>
                <a:spcPct val="100000"/>
              </a:lnSpc>
              <a:spcBef>
                <a:spcPts val="800"/>
              </a:spcBef>
              <a:spcAft>
                <a:spcPct val="0"/>
              </a:spcAft>
              <a:buClr>
                <a:srgbClr val="00A0DF"/>
              </a:buClr>
              <a:buSzTx/>
              <a:buFont typeface="Arial"/>
              <a:buNone/>
              <a:tabLst/>
              <a:defRPr sz="2700" baseline="0">
                <a:solidFill>
                  <a:srgbClr val="FFFFFF"/>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marL="0" marR="0" lvl="0" indent="0" algn="ctr" defTabSz="609493" rtl="0" eaLnBrk="1" fontAlgn="base" latinLnBrk="0" hangingPunct="1">
              <a:lnSpc>
                <a:spcPct val="100000"/>
              </a:lnSpc>
              <a:spcBef>
                <a:spcPts val="800"/>
              </a:spcBef>
              <a:spcAft>
                <a:spcPct val="0"/>
              </a:spcAft>
              <a:buClr>
                <a:srgbClr val="00A0DF"/>
              </a:buClr>
              <a:buSzTx/>
              <a:buFont typeface="Arial"/>
              <a:buNone/>
              <a:tabLst/>
              <a:defRPr/>
            </a:pPr>
            <a:r>
              <a:rPr lang="en-US" dirty="0" smtClean="0"/>
              <a:t>Callout Content: </a:t>
            </a:r>
            <a:br>
              <a:rPr lang="en-US" dirty="0" smtClean="0"/>
            </a:br>
            <a:r>
              <a:rPr lang="en-US" dirty="0" smtClean="0"/>
              <a:t>image, graph, etc.</a:t>
            </a:r>
          </a:p>
          <a:p>
            <a:pPr lvl="0"/>
            <a:endParaRPr lang="en-US" dirty="0" smtClean="0"/>
          </a:p>
        </p:txBody>
      </p:sp>
      <p:pic>
        <p:nvPicPr>
          <p:cNvPr id="9" name="Picture 8"/>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7" name="Text Placeholder 6"/>
          <p:cNvSpPr>
            <a:spLocks noGrp="1"/>
          </p:cNvSpPr>
          <p:nvPr>
            <p:ph type="body" sz="quarter" idx="11"/>
          </p:nvPr>
        </p:nvSpPr>
        <p:spPr>
          <a:xfrm>
            <a:off x="611856" y="1189038"/>
            <a:ext cx="7401175" cy="50228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a:xfrm>
            <a:off x="609443" y="0"/>
            <a:ext cx="7569344" cy="902368"/>
          </a:xfrm>
        </p:spPr>
        <p:txBody>
          <a:bodyPr/>
          <a:lstStyle/>
          <a:p>
            <a:r>
              <a:rPr lang="en-US" smtClean="0"/>
              <a:t>Click to edit Master title style</a:t>
            </a:r>
            <a:endParaRPr lang="en-US"/>
          </a:p>
        </p:txBody>
      </p:sp>
    </p:spTree>
    <p:extLst>
      <p:ext uri="{BB962C8B-B14F-4D97-AF65-F5344CB8AC3E}">
        <p14:creationId xmlns:p14="http://schemas.microsoft.com/office/powerpoint/2010/main" val="574353214"/>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609443" y="1209785"/>
            <a:ext cx="4010039" cy="5002633"/>
          </a:xfrm>
          <a:solidFill>
            <a:schemeClr val="accent2"/>
          </a:solidFill>
        </p:spPr>
        <p:txBody>
          <a:bodyPr anchor="ctr"/>
          <a:lstStyle>
            <a:lvl1pPr marL="0" marR="0" indent="0" algn="ctr" defTabSz="609493" rtl="0" eaLnBrk="1" fontAlgn="base" latinLnBrk="0" hangingPunct="1">
              <a:lnSpc>
                <a:spcPct val="100000"/>
              </a:lnSpc>
              <a:spcBef>
                <a:spcPts val="800"/>
              </a:spcBef>
              <a:spcAft>
                <a:spcPct val="0"/>
              </a:spcAft>
              <a:buClr>
                <a:srgbClr val="00A0DF"/>
              </a:buClr>
              <a:buSzTx/>
              <a:buFont typeface="Arial"/>
              <a:buNone/>
              <a:tabLst/>
              <a:defRPr sz="2700" baseline="0">
                <a:solidFill>
                  <a:srgbClr val="FFFFFF"/>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marL="0" marR="0" lvl="0" indent="0" algn="ctr" defTabSz="609493" rtl="0" eaLnBrk="1" fontAlgn="base" latinLnBrk="0" hangingPunct="1">
              <a:lnSpc>
                <a:spcPct val="100000"/>
              </a:lnSpc>
              <a:spcBef>
                <a:spcPts val="800"/>
              </a:spcBef>
              <a:spcAft>
                <a:spcPct val="0"/>
              </a:spcAft>
              <a:buClr>
                <a:srgbClr val="00A0DF"/>
              </a:buClr>
              <a:buSzTx/>
              <a:buFont typeface="Arial"/>
              <a:buNone/>
              <a:tabLst/>
              <a:defRPr/>
            </a:pPr>
            <a:r>
              <a:rPr lang="en-US" dirty="0" smtClean="0"/>
              <a:t>Callout Content: </a:t>
            </a:r>
            <a:br>
              <a:rPr lang="en-US" dirty="0" smtClean="0"/>
            </a:br>
            <a:r>
              <a:rPr lang="en-US" dirty="0" smtClean="0"/>
              <a:t>image, graph, etc.</a:t>
            </a:r>
          </a:p>
          <a:p>
            <a:pPr lvl="0"/>
            <a:endParaRPr lang="en-US" dirty="0" smtClean="0"/>
          </a:p>
        </p:txBody>
      </p:sp>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5" name="Slide Number Placeholder 4"/>
          <p:cNvSpPr>
            <a:spLocks noGrp="1"/>
          </p:cNvSpPr>
          <p:nvPr>
            <p:ph type="sldNum" sz="quarter" idx="10"/>
          </p:nvPr>
        </p:nvSpPr>
        <p:spPr/>
        <p:txBody>
          <a:bodyPr/>
          <a:lstStyle/>
          <a:p>
            <a:fld id="{6EBA610F-6DE2-6644-8764-FCBE8B310C98}" type="slidenum">
              <a:rPr lang="en-US" smtClean="0"/>
              <a:pPr/>
              <a:t>‹#›</a:t>
            </a:fld>
            <a:endParaRPr lang="en-US" dirty="0"/>
          </a:p>
        </p:txBody>
      </p:sp>
      <p:sp>
        <p:nvSpPr>
          <p:cNvPr id="7" name="Text Placeholder 6"/>
          <p:cNvSpPr>
            <a:spLocks noGrp="1"/>
          </p:cNvSpPr>
          <p:nvPr>
            <p:ph type="body" sz="quarter" idx="11"/>
          </p:nvPr>
        </p:nvSpPr>
        <p:spPr>
          <a:xfrm>
            <a:off x="4762500" y="1189038"/>
            <a:ext cx="6805613" cy="5022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2060639"/>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88825" cy="5943600"/>
          </a:xfrm>
        </p:spPr>
        <p:txBody>
          <a:bodyPr anchor="ctr"/>
          <a:lstStyle>
            <a:lvl1pPr marL="0" indent="0" algn="ctr">
              <a:buNone/>
              <a:defRPr baseline="0"/>
            </a:lvl1pPr>
          </a:lstStyle>
          <a:p>
            <a:r>
              <a:rPr lang="en-US" dirty="0" smtClean="0"/>
              <a:t>Click to insert image from file</a:t>
            </a:r>
            <a:br>
              <a:rPr lang="en-US" dirty="0" smtClean="0"/>
            </a:br>
            <a:r>
              <a:rPr lang="en-US" dirty="0" smtClean="0"/>
              <a:t/>
            </a:r>
            <a:br>
              <a:rPr lang="en-US" dirty="0" smtClean="0"/>
            </a:br>
            <a:r>
              <a:rPr lang="en-US" dirty="0" smtClean="0"/>
              <a:t/>
            </a:r>
            <a:br>
              <a:rPr lang="en-US" dirty="0" smtClean="0"/>
            </a:br>
            <a:r>
              <a:rPr lang="en-US" dirty="0" smtClean="0"/>
              <a:t>Note: Using the crop tool will allow custom placement of the image</a:t>
            </a:r>
            <a:endParaRPr lang="en-US" dirty="0"/>
          </a:p>
        </p:txBody>
      </p:sp>
      <p:sp>
        <p:nvSpPr>
          <p:cNvPr id="5" name="Rectangle 4"/>
          <p:cNvSpPr/>
          <p:nvPr userDrawn="1"/>
        </p:nvSpPr>
        <p:spPr>
          <a:xfrm>
            <a:off x="0" y="5943600"/>
            <a:ext cx="12277817" cy="914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a:p>
        </p:txBody>
      </p:sp>
      <p:sp>
        <p:nvSpPr>
          <p:cNvPr id="6" name="Title Placeholder 1"/>
          <p:cNvSpPr>
            <a:spLocks noGrp="1"/>
          </p:cNvSpPr>
          <p:nvPr>
            <p:ph type="title"/>
          </p:nvPr>
        </p:nvSpPr>
        <p:spPr bwMode="white">
          <a:xfrm>
            <a:off x="609442" y="5943600"/>
            <a:ext cx="9485053" cy="90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dirty="0" smtClean="0"/>
              <a:t>Click to edit slide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8765" y="6222949"/>
            <a:ext cx="1205509" cy="355700"/>
          </a:xfrm>
          <a:prstGeom prst="rect">
            <a:avLst/>
          </a:prstGeom>
        </p:spPr>
      </p:pic>
    </p:spTree>
    <p:extLst>
      <p:ext uri="{BB962C8B-B14F-4D97-AF65-F5344CB8AC3E}">
        <p14:creationId xmlns:p14="http://schemas.microsoft.com/office/powerpoint/2010/main" val="316837199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93601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blue">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Tree>
    <p:extLst>
      <p:ext uri="{BB962C8B-B14F-4D97-AF65-F5344CB8AC3E}">
        <p14:creationId xmlns:p14="http://schemas.microsoft.com/office/powerpoint/2010/main" val="667035688"/>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p:bgRef idx="1001">
        <a:schemeClr val="bg2"/>
      </p:bgRef>
    </p:bg>
    <p:spTree>
      <p:nvGrpSpPr>
        <p:cNvPr id="1" name=""/>
        <p:cNvGrpSpPr/>
        <p:nvPr/>
      </p:nvGrpSpPr>
      <p:grpSpPr>
        <a:xfrm>
          <a:off x="0" y="0"/>
          <a:ext cx="0" cy="0"/>
          <a:chOff x="0" y="0"/>
          <a:chExt cx="0" cy="0"/>
        </a:xfrm>
      </p:grpSpPr>
      <p:sp>
        <p:nvSpPr>
          <p:cNvPr id="13" name="Oval 12"/>
          <p:cNvSpPr/>
          <p:nvPr userDrawn="1"/>
        </p:nvSpPr>
        <p:spPr>
          <a:xfrm>
            <a:off x="5284074" y="2108229"/>
            <a:ext cx="1593692" cy="1593688"/>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5" name="Title 4"/>
          <p:cNvSpPr>
            <a:spLocks noGrp="1"/>
          </p:cNvSpPr>
          <p:nvPr>
            <p:ph type="title" hasCustomPrompt="1"/>
          </p:nvPr>
        </p:nvSpPr>
        <p:spPr bwMode="black">
          <a:xfrm>
            <a:off x="609442" y="4846351"/>
            <a:ext cx="10959363" cy="1340667"/>
          </a:xfrm>
        </p:spPr>
        <p:txBody>
          <a:bodyPr anchor="ctr"/>
          <a:lstStyle>
            <a:lvl1pPr algn="ctr">
              <a:defRPr sz="5300"/>
            </a:lvl1pPr>
          </a:lstStyle>
          <a:p>
            <a:r>
              <a:rPr lang="en-US" dirty="0" smtClean="0"/>
              <a:t>Thank You</a:t>
            </a:r>
            <a:endParaRPr lang="en-US" dirty="0"/>
          </a:p>
        </p:txBody>
      </p:sp>
      <p:grpSp>
        <p:nvGrpSpPr>
          <p:cNvPr id="3" name="Group 4"/>
          <p:cNvGrpSpPr>
            <a:grpSpLocks noChangeAspect="1"/>
          </p:cNvGrpSpPr>
          <p:nvPr userDrawn="1"/>
        </p:nvGrpSpPr>
        <p:grpSpPr bwMode="auto">
          <a:xfrm>
            <a:off x="-1099003" y="0"/>
            <a:ext cx="14063663" cy="5178425"/>
            <a:chOff x="-706" y="0"/>
            <a:chExt cx="8859" cy="3262"/>
          </a:xfrm>
        </p:grpSpPr>
        <p:sp>
          <p:nvSpPr>
            <p:cNvPr id="4" name="AutoShape 3"/>
            <p:cNvSpPr>
              <a:spLocks noChangeAspect="1" noChangeArrowheads="1" noTextEdit="1"/>
            </p:cNvSpPr>
            <p:nvPr userDrawn="1"/>
          </p:nvSpPr>
          <p:spPr bwMode="auto">
            <a:xfrm>
              <a:off x="-706" y="0"/>
              <a:ext cx="8859" cy="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 name="Group 205"/>
            <p:cNvGrpSpPr>
              <a:grpSpLocks/>
            </p:cNvGrpSpPr>
            <p:nvPr userDrawn="1"/>
          </p:nvGrpSpPr>
          <p:grpSpPr bwMode="auto">
            <a:xfrm>
              <a:off x="-704" y="-2"/>
              <a:ext cx="8758" cy="3266"/>
              <a:chOff x="-704" y="-2"/>
              <a:chExt cx="8758" cy="3266"/>
            </a:xfrm>
          </p:grpSpPr>
          <p:sp>
            <p:nvSpPr>
              <p:cNvPr id="334" name="Freeform 5"/>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6"/>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6 w 578"/>
                  <a:gd name="T61" fmla="*/ 274 h 576"/>
                  <a:gd name="T62" fmla="*/ 2 w 578"/>
                  <a:gd name="T63" fmla="*/ 263 h 576"/>
                  <a:gd name="T64" fmla="*/ 576 w 578"/>
                  <a:gd name="T65" fmla="*/ 266 h 576"/>
                  <a:gd name="T66" fmla="*/ 573 w 578"/>
                  <a:gd name="T67" fmla="*/ 242 h 576"/>
                  <a:gd name="T68" fmla="*/ 6 w 578"/>
                  <a:gd name="T69" fmla="*/ 231 h 576"/>
                  <a:gd name="T70" fmla="*/ 566 w 578"/>
                  <a:gd name="T71" fmla="*/ 204 h 576"/>
                  <a:gd name="T72" fmla="*/ 14 w 578"/>
                  <a:gd name="T73" fmla="*/ 209 h 576"/>
                  <a:gd name="T74" fmla="*/ 20 w 578"/>
                  <a:gd name="T75" fmla="*/ 187 h 576"/>
                  <a:gd name="T76" fmla="*/ 546 w 578"/>
                  <a:gd name="T77" fmla="*/ 161 h 576"/>
                  <a:gd name="T78" fmla="*/ 37 w 578"/>
                  <a:gd name="T79" fmla="*/ 150 h 576"/>
                  <a:gd name="T80" fmla="*/ 543 w 578"/>
                  <a:gd name="T81" fmla="*/ 153 h 576"/>
                  <a:gd name="T82" fmla="*/ 530 w 578"/>
                  <a:gd name="T83" fmla="*/ 132 h 576"/>
                  <a:gd name="T84" fmla="*/ 53 w 578"/>
                  <a:gd name="T85" fmla="*/ 122 h 576"/>
                  <a:gd name="T86" fmla="*/ 508 w 578"/>
                  <a:gd name="T87" fmla="*/ 100 h 576"/>
                  <a:gd name="T88" fmla="*/ 69 w 578"/>
                  <a:gd name="T89" fmla="*/ 105 h 576"/>
                  <a:gd name="T90" fmla="*/ 84 w 578"/>
                  <a:gd name="T91" fmla="*/ 88 h 576"/>
                  <a:gd name="T92" fmla="*/ 473 w 578"/>
                  <a:gd name="T93" fmla="*/ 69 h 576"/>
                  <a:gd name="T94" fmla="*/ 113 w 578"/>
                  <a:gd name="T95" fmla="*/ 61 h 576"/>
                  <a:gd name="T96" fmla="*/ 467 w 578"/>
                  <a:gd name="T97" fmla="*/ 63 h 576"/>
                  <a:gd name="T98" fmla="*/ 447 w 578"/>
                  <a:gd name="T99" fmla="*/ 49 h 576"/>
                  <a:gd name="T100" fmla="*/ 139 w 578"/>
                  <a:gd name="T101" fmla="*/ 42 h 576"/>
                  <a:gd name="T102" fmla="*/ 414 w 578"/>
                  <a:gd name="T103" fmla="*/ 28 h 576"/>
                  <a:gd name="T104" fmla="*/ 161 w 578"/>
                  <a:gd name="T105" fmla="*/ 32 h 576"/>
                  <a:gd name="T106" fmla="*/ 183 w 578"/>
                  <a:gd name="T107" fmla="*/ 23 h 576"/>
                  <a:gd name="T108" fmla="*/ 369 w 578"/>
                  <a:gd name="T109" fmla="*/ 14 h 576"/>
                  <a:gd name="T110" fmla="*/ 220 w 578"/>
                  <a:gd name="T111" fmla="*/ 10 h 576"/>
                  <a:gd name="T112" fmla="*/ 361 w 578"/>
                  <a:gd name="T113" fmla="*/ 10 h 576"/>
                  <a:gd name="T114" fmla="*/ 337 w 578"/>
                  <a:gd name="T115" fmla="*/ 6 h 576"/>
                  <a:gd name="T116" fmla="*/ 251 w 578"/>
                  <a:gd name="T117" fmla="*/ 3 h 576"/>
                  <a:gd name="T118" fmla="*/ 299 w 578"/>
                  <a:gd name="T119" fmla="*/ 0 h 576"/>
                  <a:gd name="T120" fmla="*/ 290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5"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8"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5"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9"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1" y="288"/>
                      <a:pt x="1" y="288"/>
                      <a:pt x="1"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40"/>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8"/>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7"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7"/>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8"/>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9"/>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0"/>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1"/>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2"/>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3"/>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4"/>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5"/>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6"/>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7"/>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8"/>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9"/>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0"/>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1"/>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22"/>
              <p:cNvSpPr>
                <a:spLocks noChangeArrowheads="1"/>
              </p:cNvSpPr>
              <p:nvPr userDrawn="1"/>
            </p:nvSpPr>
            <p:spPr bwMode="auto">
              <a:xfrm>
                <a:off x="6091" y="2039"/>
                <a:ext cx="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3"/>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4"/>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25"/>
              <p:cNvSpPr>
                <a:spLocks noChangeArrowheads="1"/>
              </p:cNvSpPr>
              <p:nvPr userDrawn="1"/>
            </p:nvSpPr>
            <p:spPr bwMode="auto">
              <a:xfrm>
                <a:off x="5420" y="650"/>
                <a:ext cx="8" cy="5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6"/>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7"/>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8"/>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9"/>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30"/>
              <p:cNvSpPr>
                <a:spLocks/>
              </p:cNvSpPr>
              <p:nvPr userDrawn="1"/>
            </p:nvSpPr>
            <p:spPr bwMode="auto">
              <a:xfrm>
                <a:off x="5353" y="1136"/>
                <a:ext cx="116" cy="104"/>
              </a:xfrm>
              <a:custGeom>
                <a:avLst/>
                <a:gdLst>
                  <a:gd name="T0" fmla="*/ 42 w 69"/>
                  <a:gd name="T1" fmla="*/ 62 h 62"/>
                  <a:gd name="T2" fmla="*/ 0 w 69"/>
                  <a:gd name="T3" fmla="*/ 22 h 62"/>
                  <a:gd name="T4" fmla="*/ 6 w 69"/>
                  <a:gd name="T5" fmla="*/ 0 h 62"/>
                  <a:gd name="T6" fmla="*/ 9 w 69"/>
                  <a:gd name="T7" fmla="*/ 1 h 62"/>
                  <a:gd name="T8" fmla="*/ 3 w 69"/>
                  <a:gd name="T9" fmla="*/ 22 h 62"/>
                  <a:gd name="T10" fmla="*/ 43 w 69"/>
                  <a:gd name="T11" fmla="*/ 59 h 62"/>
                  <a:gd name="T12" fmla="*/ 67 w 69"/>
                  <a:gd name="T13" fmla="*/ 50 h 62"/>
                  <a:gd name="T14" fmla="*/ 69 w 69"/>
                  <a:gd name="T15" fmla="*/ 52 h 62"/>
                  <a:gd name="T16" fmla="*/ 43 w 69"/>
                  <a:gd name="T17" fmla="*/ 62 h 62"/>
                  <a:gd name="T18" fmla="*/ 42 w 69"/>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2">
                    <a:moveTo>
                      <a:pt x="42" y="62"/>
                    </a:moveTo>
                    <a:cubicBezTo>
                      <a:pt x="19" y="62"/>
                      <a:pt x="1" y="45"/>
                      <a:pt x="0" y="22"/>
                    </a:cubicBezTo>
                    <a:cubicBezTo>
                      <a:pt x="0" y="14"/>
                      <a:pt x="2" y="7"/>
                      <a:pt x="6" y="0"/>
                    </a:cubicBezTo>
                    <a:cubicBezTo>
                      <a:pt x="9" y="1"/>
                      <a:pt x="9" y="1"/>
                      <a:pt x="9" y="1"/>
                    </a:cubicBezTo>
                    <a:cubicBezTo>
                      <a:pt x="5" y="8"/>
                      <a:pt x="3" y="15"/>
                      <a:pt x="3" y="22"/>
                    </a:cubicBezTo>
                    <a:cubicBezTo>
                      <a:pt x="4" y="43"/>
                      <a:pt x="2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31"/>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32"/>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33"/>
              <p:cNvSpPr>
                <a:spLocks/>
              </p:cNvSpPr>
              <p:nvPr userDrawn="1"/>
            </p:nvSpPr>
            <p:spPr bwMode="auto">
              <a:xfrm>
                <a:off x="5390" y="1091"/>
                <a:ext cx="129" cy="174"/>
              </a:xfrm>
              <a:custGeom>
                <a:avLst/>
                <a:gdLst>
                  <a:gd name="T0" fmla="*/ 20 w 77"/>
                  <a:gd name="T1" fmla="*/ 104 h 104"/>
                  <a:gd name="T2" fmla="*/ 0 w 77"/>
                  <a:gd name="T3" fmla="*/ 100 h 104"/>
                  <a:gd name="T4" fmla="*/ 1 w 77"/>
                  <a:gd name="T5" fmla="*/ 96 h 104"/>
                  <a:gd name="T6" fmla="*/ 21 w 77"/>
                  <a:gd name="T7" fmla="*/ 99 h 104"/>
                  <a:gd name="T8" fmla="*/ 71 w 77"/>
                  <a:gd name="T9" fmla="*/ 47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3"/>
                      <a:pt x="0" y="100"/>
                    </a:cubicBezTo>
                    <a:cubicBezTo>
                      <a:pt x="1" y="96"/>
                      <a:pt x="1" y="96"/>
                      <a:pt x="1" y="96"/>
                    </a:cubicBezTo>
                    <a:cubicBezTo>
                      <a:pt x="8" y="98"/>
                      <a:pt x="14" y="99"/>
                      <a:pt x="21" y="99"/>
                    </a:cubicBezTo>
                    <a:cubicBezTo>
                      <a:pt x="50" y="98"/>
                      <a:pt x="72" y="75"/>
                      <a:pt x="71" y="47"/>
                    </a:cubicBezTo>
                    <a:cubicBezTo>
                      <a:pt x="71"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34"/>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35"/>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36"/>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37"/>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38"/>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39"/>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40"/>
              <p:cNvSpPr>
                <a:spLocks noChangeArrowheads="1"/>
              </p:cNvSpPr>
              <p:nvPr userDrawn="1"/>
            </p:nvSpPr>
            <p:spPr bwMode="auto">
              <a:xfrm>
                <a:off x="7074" y="2583"/>
                <a:ext cx="241"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41"/>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42"/>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43"/>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44"/>
              <p:cNvSpPr>
                <a:spLocks/>
              </p:cNvSpPr>
              <p:nvPr userDrawn="1"/>
            </p:nvSpPr>
            <p:spPr bwMode="auto">
              <a:xfrm>
                <a:off x="5061" y="2281"/>
                <a:ext cx="69" cy="137"/>
              </a:xfrm>
              <a:custGeom>
                <a:avLst/>
                <a:gdLst>
                  <a:gd name="T0" fmla="*/ 41 w 41"/>
                  <a:gd name="T1" fmla="*/ 82 h 82"/>
                  <a:gd name="T2" fmla="*/ 16 w 41"/>
                  <a:gd name="T3" fmla="*/ 69 h 82"/>
                  <a:gd name="T4" fmla="*/ 18 w 41"/>
                  <a:gd name="T5" fmla="*/ 11 h 82"/>
                  <a:gd name="T6" fmla="*/ 38 w 41"/>
                  <a:gd name="T7" fmla="*/ 0 h 82"/>
                  <a:gd name="T8" fmla="*/ 39 w 41"/>
                  <a:gd name="T9" fmla="*/ 3 h 82"/>
                  <a:gd name="T10" fmla="*/ 20 w 41"/>
                  <a:gd name="T11" fmla="*/ 13 h 82"/>
                  <a:gd name="T12" fmla="*/ 18 w 41"/>
                  <a:gd name="T13" fmla="*/ 67 h 82"/>
                  <a:gd name="T14" fmla="*/ 41 w 41"/>
                  <a:gd name="T15" fmla="*/ 79 h 82"/>
                  <a:gd name="T16" fmla="*/ 41 w 41"/>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82">
                    <a:moveTo>
                      <a:pt x="41" y="82"/>
                    </a:moveTo>
                    <a:cubicBezTo>
                      <a:pt x="31" y="80"/>
                      <a:pt x="22" y="76"/>
                      <a:pt x="16" y="69"/>
                    </a:cubicBezTo>
                    <a:cubicBezTo>
                      <a:pt x="0" y="52"/>
                      <a:pt x="1" y="26"/>
                      <a:pt x="18" y="11"/>
                    </a:cubicBezTo>
                    <a:cubicBezTo>
                      <a:pt x="24" y="5"/>
                      <a:pt x="31" y="2"/>
                      <a:pt x="38" y="0"/>
                    </a:cubicBezTo>
                    <a:cubicBezTo>
                      <a:pt x="39" y="3"/>
                      <a:pt x="39" y="3"/>
                      <a:pt x="39" y="3"/>
                    </a:cubicBezTo>
                    <a:cubicBezTo>
                      <a:pt x="32" y="4"/>
                      <a:pt x="25" y="8"/>
                      <a:pt x="20" y="13"/>
                    </a:cubicBezTo>
                    <a:cubicBezTo>
                      <a:pt x="4" y="27"/>
                      <a:pt x="4" y="51"/>
                      <a:pt x="18" y="67"/>
                    </a:cubicBezTo>
                    <a:cubicBezTo>
                      <a:pt x="24" y="73"/>
                      <a:pt x="32" y="78"/>
                      <a:pt x="41" y="79"/>
                    </a:cubicBezTo>
                    <a:lnTo>
                      <a:pt x="41"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45"/>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46"/>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47"/>
              <p:cNvSpPr>
                <a:spLocks/>
              </p:cNvSpPr>
              <p:nvPr userDrawn="1"/>
            </p:nvSpPr>
            <p:spPr bwMode="auto">
              <a:xfrm>
                <a:off x="5051" y="2333"/>
                <a:ext cx="186" cy="111"/>
              </a:xfrm>
              <a:custGeom>
                <a:avLst/>
                <a:gdLst>
                  <a:gd name="T0" fmla="*/ 52 w 111"/>
                  <a:gd name="T1" fmla="*/ 66 h 66"/>
                  <a:gd name="T2" fmla="*/ 50 w 111"/>
                  <a:gd name="T3" fmla="*/ 66 h 66"/>
                  <a:gd name="T4" fmla="*/ 11 w 111"/>
                  <a:gd name="T5" fmla="*/ 48 h 66"/>
                  <a:gd name="T6" fmla="*/ 0 w 111"/>
                  <a:gd name="T7" fmla="*/ 29 h 66"/>
                  <a:gd name="T8" fmla="*/ 4 w 111"/>
                  <a:gd name="T9" fmla="*/ 28 h 66"/>
                  <a:gd name="T10" fmla="*/ 15 w 111"/>
                  <a:gd name="T11" fmla="*/ 45 h 66"/>
                  <a:gd name="T12" fmla="*/ 51 w 111"/>
                  <a:gd name="T13" fmla="*/ 61 h 66"/>
                  <a:gd name="T14" fmla="*/ 87 w 111"/>
                  <a:gd name="T15" fmla="*/ 47 h 66"/>
                  <a:gd name="T16" fmla="*/ 103 w 111"/>
                  <a:gd name="T17" fmla="*/ 1 h 66"/>
                  <a:gd name="T18" fmla="*/ 107 w 111"/>
                  <a:gd name="T19" fmla="*/ 0 h 66"/>
                  <a:gd name="T20" fmla="*/ 90 w 111"/>
                  <a:gd name="T21" fmla="*/ 51 h 66"/>
                  <a:gd name="T22" fmla="*/ 52 w 111"/>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66">
                    <a:moveTo>
                      <a:pt x="52" y="66"/>
                    </a:moveTo>
                    <a:cubicBezTo>
                      <a:pt x="52" y="66"/>
                      <a:pt x="51" y="66"/>
                      <a:pt x="50" y="66"/>
                    </a:cubicBezTo>
                    <a:cubicBezTo>
                      <a:pt x="35" y="65"/>
                      <a:pt x="22" y="59"/>
                      <a:pt x="11" y="48"/>
                    </a:cubicBezTo>
                    <a:cubicBezTo>
                      <a:pt x="6" y="43"/>
                      <a:pt x="2" y="36"/>
                      <a:pt x="0" y="29"/>
                    </a:cubicBezTo>
                    <a:cubicBezTo>
                      <a:pt x="4" y="28"/>
                      <a:pt x="4" y="28"/>
                      <a:pt x="4" y="28"/>
                    </a:cubicBezTo>
                    <a:cubicBezTo>
                      <a:pt x="7" y="34"/>
                      <a:pt x="10" y="40"/>
                      <a:pt x="15" y="45"/>
                    </a:cubicBezTo>
                    <a:cubicBezTo>
                      <a:pt x="24" y="55"/>
                      <a:pt x="37" y="61"/>
                      <a:pt x="51" y="61"/>
                    </a:cubicBezTo>
                    <a:cubicBezTo>
                      <a:pt x="64" y="62"/>
                      <a:pt x="77" y="57"/>
                      <a:pt x="87" y="47"/>
                    </a:cubicBezTo>
                    <a:cubicBezTo>
                      <a:pt x="100" y="35"/>
                      <a:pt x="106" y="18"/>
                      <a:pt x="103" y="1"/>
                    </a:cubicBezTo>
                    <a:cubicBezTo>
                      <a:pt x="107" y="0"/>
                      <a:pt x="107" y="0"/>
                      <a:pt x="107" y="0"/>
                    </a:cubicBezTo>
                    <a:cubicBezTo>
                      <a:pt x="111" y="19"/>
                      <a:pt x="104" y="38"/>
                      <a:pt x="90" y="51"/>
                    </a:cubicBezTo>
                    <a:cubicBezTo>
                      <a:pt x="80" y="61"/>
                      <a:pt x="67" y="66"/>
                      <a:pt x="52"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48"/>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49"/>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51"/>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52"/>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53"/>
              <p:cNvSpPr>
                <a:spLocks/>
              </p:cNvSpPr>
              <p:nvPr userDrawn="1"/>
            </p:nvSpPr>
            <p:spPr bwMode="auto">
              <a:xfrm>
                <a:off x="7257" y="2489"/>
                <a:ext cx="166" cy="160"/>
              </a:xfrm>
              <a:custGeom>
                <a:avLst/>
                <a:gdLst>
                  <a:gd name="T0" fmla="*/ 79 w 99"/>
                  <a:gd name="T1" fmla="*/ 95 h 95"/>
                  <a:gd name="T2" fmla="*/ 75 w 99"/>
                  <a:gd name="T3" fmla="*/ 92 h 95"/>
                  <a:gd name="T4" fmla="*/ 85 w 99"/>
                  <a:gd name="T5" fmla="*/ 74 h 95"/>
                  <a:gd name="T6" fmla="*/ 51 w 99"/>
                  <a:gd name="T7" fmla="*/ 10 h 95"/>
                  <a:gd name="T8" fmla="*/ 3 w 99"/>
                  <a:gd name="T9" fmla="*/ 20 h 95"/>
                  <a:gd name="T10" fmla="*/ 0 w 99"/>
                  <a:gd name="T11" fmla="*/ 16 h 95"/>
                  <a:gd name="T12" fmla="*/ 53 w 99"/>
                  <a:gd name="T13" fmla="*/ 5 h 95"/>
                  <a:gd name="T14" fmla="*/ 89 w 99"/>
                  <a:gd name="T15" fmla="*/ 75 h 95"/>
                  <a:gd name="T16" fmla="*/ 79 w 99"/>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5">
                    <a:moveTo>
                      <a:pt x="79" y="95"/>
                    </a:moveTo>
                    <a:cubicBezTo>
                      <a:pt x="75" y="92"/>
                      <a:pt x="75" y="92"/>
                      <a:pt x="75" y="92"/>
                    </a:cubicBezTo>
                    <a:cubicBezTo>
                      <a:pt x="80" y="87"/>
                      <a:pt x="83" y="81"/>
                      <a:pt x="85" y="74"/>
                    </a:cubicBezTo>
                    <a:cubicBezTo>
                      <a:pt x="93" y="47"/>
                      <a:pt x="78" y="18"/>
                      <a:pt x="51" y="10"/>
                    </a:cubicBezTo>
                    <a:cubicBezTo>
                      <a:pt x="35" y="5"/>
                      <a:pt x="17" y="8"/>
                      <a:pt x="3" y="20"/>
                    </a:cubicBezTo>
                    <a:cubicBezTo>
                      <a:pt x="0" y="16"/>
                      <a:pt x="0" y="16"/>
                      <a:pt x="0" y="16"/>
                    </a:cubicBezTo>
                    <a:cubicBezTo>
                      <a:pt x="15" y="4"/>
                      <a:pt x="34" y="0"/>
                      <a:pt x="53" y="5"/>
                    </a:cubicBezTo>
                    <a:cubicBezTo>
                      <a:pt x="82" y="15"/>
                      <a:pt x="99" y="46"/>
                      <a:pt x="89" y="75"/>
                    </a:cubicBezTo>
                    <a:cubicBezTo>
                      <a:pt x="87" y="83"/>
                      <a:pt x="84" y="89"/>
                      <a:pt x="79"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54"/>
              <p:cNvSpPr>
                <a:spLocks/>
              </p:cNvSpPr>
              <p:nvPr userDrawn="1"/>
            </p:nvSpPr>
            <p:spPr bwMode="auto">
              <a:xfrm>
                <a:off x="7423" y="1180"/>
                <a:ext cx="132" cy="85"/>
              </a:xfrm>
              <a:custGeom>
                <a:avLst/>
                <a:gdLst>
                  <a:gd name="T0" fmla="*/ 36 w 79"/>
                  <a:gd name="T1" fmla="*/ 49 h 51"/>
                  <a:gd name="T2" fmla="*/ 16 w 79"/>
                  <a:gd name="T3" fmla="*/ 43 h 51"/>
                  <a:gd name="T4" fmla="*/ 0 w 79"/>
                  <a:gd name="T5" fmla="*/ 27 h 51"/>
                  <a:gd name="T6" fmla="*/ 3 w 79"/>
                  <a:gd name="T7" fmla="*/ 26 h 51"/>
                  <a:gd name="T8" fmla="*/ 18 w 79"/>
                  <a:gd name="T9" fmla="*/ 41 h 51"/>
                  <a:gd name="T10" fmla="*/ 70 w 79"/>
                  <a:gd name="T11" fmla="*/ 26 h 51"/>
                  <a:gd name="T12" fmla="*/ 74 w 79"/>
                  <a:gd name="T13" fmla="*/ 0 h 51"/>
                  <a:gd name="T14" fmla="*/ 77 w 79"/>
                  <a:gd name="T15" fmla="*/ 0 h 51"/>
                  <a:gd name="T16" fmla="*/ 72 w 79"/>
                  <a:gd name="T17" fmla="*/ 27 h 51"/>
                  <a:gd name="T18" fmla="*/ 36 w 79"/>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1">
                    <a:moveTo>
                      <a:pt x="36" y="49"/>
                    </a:moveTo>
                    <a:cubicBezTo>
                      <a:pt x="29" y="49"/>
                      <a:pt x="23" y="47"/>
                      <a:pt x="16" y="43"/>
                    </a:cubicBezTo>
                    <a:cubicBezTo>
                      <a:pt x="9" y="40"/>
                      <a:pt x="4" y="34"/>
                      <a:pt x="0" y="27"/>
                    </a:cubicBezTo>
                    <a:cubicBezTo>
                      <a:pt x="3" y="26"/>
                      <a:pt x="3" y="26"/>
                      <a:pt x="3" y="26"/>
                    </a:cubicBezTo>
                    <a:cubicBezTo>
                      <a:pt x="6" y="32"/>
                      <a:pt x="11" y="37"/>
                      <a:pt x="18" y="41"/>
                    </a:cubicBezTo>
                    <a:cubicBezTo>
                      <a:pt x="36" y="51"/>
                      <a:pt x="60" y="44"/>
                      <a:pt x="70" y="26"/>
                    </a:cubicBezTo>
                    <a:cubicBezTo>
                      <a:pt x="74" y="18"/>
                      <a:pt x="76" y="9"/>
                      <a:pt x="74" y="0"/>
                    </a:cubicBezTo>
                    <a:cubicBezTo>
                      <a:pt x="77" y="0"/>
                      <a:pt x="77" y="0"/>
                      <a:pt x="77" y="0"/>
                    </a:cubicBezTo>
                    <a:cubicBezTo>
                      <a:pt x="79" y="9"/>
                      <a:pt x="77" y="19"/>
                      <a:pt x="72" y="27"/>
                    </a:cubicBezTo>
                    <a:cubicBezTo>
                      <a:pt x="65" y="41"/>
                      <a:pt x="51" y="49"/>
                      <a:pt x="36"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55"/>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30"/>
                      <a:pt x="3" y="37"/>
                      <a:pt x="4" y="45"/>
                    </a:cubicBezTo>
                    <a:lnTo>
                      <a:pt x="1"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56"/>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4"/>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57"/>
              <p:cNvSpPr>
                <a:spLocks/>
              </p:cNvSpPr>
              <p:nvPr userDrawn="1"/>
            </p:nvSpPr>
            <p:spPr bwMode="auto">
              <a:xfrm>
                <a:off x="7440" y="1094"/>
                <a:ext cx="141" cy="171"/>
              </a:xfrm>
              <a:custGeom>
                <a:avLst/>
                <a:gdLst>
                  <a:gd name="T0" fmla="*/ 61 w 84"/>
                  <a:gd name="T1" fmla="*/ 102 h 102"/>
                  <a:gd name="T2" fmla="*/ 58 w 84"/>
                  <a:gd name="T3" fmla="*/ 98 h 102"/>
                  <a:gd name="T4" fmla="*/ 71 w 84"/>
                  <a:gd name="T5" fmla="*/ 83 h 102"/>
                  <a:gd name="T6" fmla="*/ 76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1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1" y="102"/>
                    </a:moveTo>
                    <a:cubicBezTo>
                      <a:pt x="58" y="98"/>
                      <a:pt x="58" y="98"/>
                      <a:pt x="58" y="98"/>
                    </a:cubicBezTo>
                    <a:cubicBezTo>
                      <a:pt x="63" y="94"/>
                      <a:pt x="68" y="89"/>
                      <a:pt x="71" y="83"/>
                    </a:cubicBezTo>
                    <a:cubicBezTo>
                      <a:pt x="78" y="71"/>
                      <a:pt x="79" y="57"/>
                      <a:pt x="76" y="44"/>
                    </a:cubicBezTo>
                    <a:cubicBezTo>
                      <a:pt x="72" y="31"/>
                      <a:pt x="63" y="20"/>
                      <a:pt x="51" y="13"/>
                    </a:cubicBezTo>
                    <a:cubicBezTo>
                      <a:pt x="36" y="5"/>
                      <a:pt x="18" y="5"/>
                      <a:pt x="2" y="13"/>
                    </a:cubicBezTo>
                    <a:cubicBezTo>
                      <a:pt x="0" y="9"/>
                      <a:pt x="0" y="9"/>
                      <a:pt x="0" y="9"/>
                    </a:cubicBezTo>
                    <a:cubicBezTo>
                      <a:pt x="17" y="0"/>
                      <a:pt x="37" y="0"/>
                      <a:pt x="53" y="9"/>
                    </a:cubicBezTo>
                    <a:cubicBezTo>
                      <a:pt x="67" y="16"/>
                      <a:pt x="76" y="28"/>
                      <a:pt x="80" y="43"/>
                    </a:cubicBezTo>
                    <a:cubicBezTo>
                      <a:pt x="84" y="57"/>
                      <a:pt x="83" y="72"/>
                      <a:pt x="75" y="85"/>
                    </a:cubicBezTo>
                    <a:cubicBezTo>
                      <a:pt x="72" y="92"/>
                      <a:pt x="67" y="97"/>
                      <a:pt x="61"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58"/>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59"/>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60"/>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61"/>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62"/>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63"/>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64"/>
              <p:cNvSpPr>
                <a:spLocks/>
              </p:cNvSpPr>
              <p:nvPr userDrawn="1"/>
            </p:nvSpPr>
            <p:spPr bwMode="auto">
              <a:xfrm>
                <a:off x="2418" y="2639"/>
                <a:ext cx="136" cy="67"/>
              </a:xfrm>
              <a:custGeom>
                <a:avLst/>
                <a:gdLst>
                  <a:gd name="T0" fmla="*/ 42 w 81"/>
                  <a:gd name="T1" fmla="*/ 40 h 40"/>
                  <a:gd name="T2" fmla="*/ 34 w 81"/>
                  <a:gd name="T3" fmla="*/ 39 h 40"/>
                  <a:gd name="T4" fmla="*/ 7 w 81"/>
                  <a:gd name="T5" fmla="*/ 22 h 40"/>
                  <a:gd name="T6" fmla="*/ 0 w 81"/>
                  <a:gd name="T7" fmla="*/ 0 h 40"/>
                  <a:gd name="T8" fmla="*/ 3 w 81"/>
                  <a:gd name="T9" fmla="*/ 0 h 40"/>
                  <a:gd name="T10" fmla="*/ 10 w 81"/>
                  <a:gd name="T11" fmla="*/ 20 h 40"/>
                  <a:gd name="T12" fmla="*/ 34 w 81"/>
                  <a:gd name="T13" fmla="*/ 36 h 40"/>
                  <a:gd name="T14" fmla="*/ 63 w 81"/>
                  <a:gd name="T15" fmla="*/ 30 h 40"/>
                  <a:gd name="T16" fmla="*/ 78 w 81"/>
                  <a:gd name="T17" fmla="*/ 9 h 40"/>
                  <a:gd name="T18" fmla="*/ 81 w 81"/>
                  <a:gd name="T19" fmla="*/ 10 h 40"/>
                  <a:gd name="T20" fmla="*/ 65 w 81"/>
                  <a:gd name="T21" fmla="*/ 33 h 40"/>
                  <a:gd name="T22" fmla="*/ 42 w 81"/>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40">
                    <a:moveTo>
                      <a:pt x="42" y="40"/>
                    </a:moveTo>
                    <a:cubicBezTo>
                      <a:pt x="39" y="40"/>
                      <a:pt x="36" y="40"/>
                      <a:pt x="34" y="39"/>
                    </a:cubicBezTo>
                    <a:cubicBezTo>
                      <a:pt x="23" y="37"/>
                      <a:pt x="13" y="31"/>
                      <a:pt x="7" y="22"/>
                    </a:cubicBezTo>
                    <a:cubicBezTo>
                      <a:pt x="3" y="15"/>
                      <a:pt x="0" y="8"/>
                      <a:pt x="0" y="0"/>
                    </a:cubicBezTo>
                    <a:cubicBezTo>
                      <a:pt x="3" y="0"/>
                      <a:pt x="3" y="0"/>
                      <a:pt x="3" y="0"/>
                    </a:cubicBezTo>
                    <a:cubicBezTo>
                      <a:pt x="3" y="7"/>
                      <a:pt x="6" y="14"/>
                      <a:pt x="10" y="20"/>
                    </a:cubicBezTo>
                    <a:cubicBezTo>
                      <a:pt x="15" y="29"/>
                      <a:pt x="24" y="34"/>
                      <a:pt x="34" y="36"/>
                    </a:cubicBezTo>
                    <a:cubicBezTo>
                      <a:pt x="44" y="38"/>
                      <a:pt x="55" y="36"/>
                      <a:pt x="63" y="30"/>
                    </a:cubicBezTo>
                    <a:cubicBezTo>
                      <a:pt x="70" y="25"/>
                      <a:pt x="76" y="18"/>
                      <a:pt x="78" y="9"/>
                    </a:cubicBezTo>
                    <a:cubicBezTo>
                      <a:pt x="81" y="10"/>
                      <a:pt x="81" y="10"/>
                      <a:pt x="81" y="10"/>
                    </a:cubicBezTo>
                    <a:cubicBezTo>
                      <a:pt x="78" y="19"/>
                      <a:pt x="73" y="27"/>
                      <a:pt x="65" y="33"/>
                    </a:cubicBezTo>
                    <a:cubicBezTo>
                      <a:pt x="58" y="37"/>
                      <a:pt x="50" y="40"/>
                      <a:pt x="42"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65"/>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66"/>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7" y="5"/>
                      <a:pt x="34" y="7"/>
                      <a:pt x="32" y="8"/>
                    </a:cubicBezTo>
                    <a:cubicBezTo>
                      <a:pt x="14" y="21"/>
                      <a:pt x="5" y="44"/>
                      <a:pt x="12" y="66"/>
                    </a:cubicBezTo>
                    <a:lnTo>
                      <a:pt x="7"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67"/>
              <p:cNvSpPr>
                <a:spLocks/>
              </p:cNvSpPr>
              <p:nvPr userDrawn="1"/>
            </p:nvSpPr>
            <p:spPr bwMode="auto">
              <a:xfrm>
                <a:off x="2487" y="2541"/>
                <a:ext cx="99" cy="187"/>
              </a:xfrm>
              <a:custGeom>
                <a:avLst/>
                <a:gdLst>
                  <a:gd name="T0" fmla="*/ 12 w 59"/>
                  <a:gd name="T1" fmla="*/ 111 h 111"/>
                  <a:gd name="T2" fmla="*/ 11 w 59"/>
                  <a:gd name="T3" fmla="*/ 107 h 111"/>
                  <a:gd name="T4" fmla="*/ 29 w 59"/>
                  <a:gd name="T5" fmla="*/ 99 h 111"/>
                  <a:gd name="T6" fmla="*/ 51 w 59"/>
                  <a:gd name="T7" fmla="*/ 66 h 111"/>
                  <a:gd name="T8" fmla="*/ 43 w 59"/>
                  <a:gd name="T9" fmla="*/ 28 h 111"/>
                  <a:gd name="T10" fmla="*/ 0 w 59"/>
                  <a:gd name="T11" fmla="*/ 5 h 111"/>
                  <a:gd name="T12" fmla="*/ 0 w 59"/>
                  <a:gd name="T13" fmla="*/ 0 h 111"/>
                  <a:gd name="T14" fmla="*/ 47 w 59"/>
                  <a:gd name="T15" fmla="*/ 25 h 111"/>
                  <a:gd name="T16" fmla="*/ 56 w 59"/>
                  <a:gd name="T17" fmla="*/ 67 h 111"/>
                  <a:gd name="T18" fmla="*/ 32 w 59"/>
                  <a:gd name="T19" fmla="*/ 103 h 111"/>
                  <a:gd name="T20" fmla="*/ 12 w 59"/>
                  <a:gd name="T2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11">
                    <a:moveTo>
                      <a:pt x="12" y="111"/>
                    </a:moveTo>
                    <a:cubicBezTo>
                      <a:pt x="11" y="107"/>
                      <a:pt x="11" y="107"/>
                      <a:pt x="11" y="107"/>
                    </a:cubicBezTo>
                    <a:cubicBezTo>
                      <a:pt x="17" y="105"/>
                      <a:pt x="24" y="103"/>
                      <a:pt x="29" y="99"/>
                    </a:cubicBezTo>
                    <a:cubicBezTo>
                      <a:pt x="41" y="91"/>
                      <a:pt x="48" y="79"/>
                      <a:pt x="51" y="66"/>
                    </a:cubicBezTo>
                    <a:cubicBezTo>
                      <a:pt x="54" y="53"/>
                      <a:pt x="51" y="39"/>
                      <a:pt x="43" y="28"/>
                    </a:cubicBezTo>
                    <a:cubicBezTo>
                      <a:pt x="33" y="13"/>
                      <a:pt x="17" y="5"/>
                      <a:pt x="0" y="5"/>
                    </a:cubicBezTo>
                    <a:cubicBezTo>
                      <a:pt x="0" y="0"/>
                      <a:pt x="0" y="0"/>
                      <a:pt x="0" y="0"/>
                    </a:cubicBezTo>
                    <a:cubicBezTo>
                      <a:pt x="19" y="0"/>
                      <a:pt x="36" y="9"/>
                      <a:pt x="47" y="25"/>
                    </a:cubicBezTo>
                    <a:cubicBezTo>
                      <a:pt x="55" y="37"/>
                      <a:pt x="59" y="52"/>
                      <a:pt x="56" y="67"/>
                    </a:cubicBezTo>
                    <a:cubicBezTo>
                      <a:pt x="53" y="82"/>
                      <a:pt x="45" y="94"/>
                      <a:pt x="32" y="103"/>
                    </a:cubicBezTo>
                    <a:cubicBezTo>
                      <a:pt x="26" y="107"/>
                      <a:pt x="19" y="110"/>
                      <a:pt x="12" y="1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68"/>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69"/>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70"/>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71"/>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8"/>
                      <a:pt x="8" y="54"/>
                    </a:cubicBezTo>
                    <a:lnTo>
                      <a:pt x="5"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72"/>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73"/>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74"/>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75"/>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Rectangle 76"/>
              <p:cNvSpPr>
                <a:spLocks noChangeArrowheads="1"/>
              </p:cNvSpPr>
              <p:nvPr userDrawn="1"/>
            </p:nvSpPr>
            <p:spPr bwMode="auto">
              <a:xfrm>
                <a:off x="-85" y="2013"/>
                <a:ext cx="136" cy="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77"/>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78"/>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79"/>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80"/>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81"/>
              <p:cNvSpPr>
                <a:spLocks noChangeArrowheads="1"/>
              </p:cNvSpPr>
              <p:nvPr userDrawn="1"/>
            </p:nvSpPr>
            <p:spPr bwMode="auto">
              <a:xfrm>
                <a:off x="-18" y="1728"/>
                <a:ext cx="9"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82"/>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83"/>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84"/>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85"/>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86"/>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87"/>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88"/>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89"/>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90"/>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91"/>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92"/>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93"/>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94"/>
              <p:cNvSpPr>
                <a:spLocks noChangeArrowheads="1"/>
              </p:cNvSpPr>
              <p:nvPr userDrawn="1"/>
            </p:nvSpPr>
            <p:spPr bwMode="auto">
              <a:xfrm>
                <a:off x="696" y="1855"/>
                <a:ext cx="242"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95"/>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96"/>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97"/>
              <p:cNvSpPr>
                <a:spLocks/>
              </p:cNvSpPr>
              <p:nvPr userDrawn="1"/>
            </p:nvSpPr>
            <p:spPr bwMode="auto">
              <a:xfrm>
                <a:off x="5922" y="2961"/>
                <a:ext cx="124" cy="96"/>
              </a:xfrm>
              <a:custGeom>
                <a:avLst/>
                <a:gdLst>
                  <a:gd name="T0" fmla="*/ 32 w 74"/>
                  <a:gd name="T1" fmla="*/ 57 h 57"/>
                  <a:gd name="T2" fmla="*/ 19 w 74"/>
                  <a:gd name="T3" fmla="*/ 55 h 57"/>
                  <a:gd name="T4" fmla="*/ 0 w 74"/>
                  <a:gd name="T5" fmla="*/ 43 h 57"/>
                  <a:gd name="T6" fmla="*/ 2 w 74"/>
                  <a:gd name="T7" fmla="*/ 41 h 57"/>
                  <a:gd name="T8" fmla="*/ 20 w 74"/>
                  <a:gd name="T9" fmla="*/ 52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7" y="57"/>
                      <a:pt x="23" y="56"/>
                      <a:pt x="19" y="55"/>
                    </a:cubicBezTo>
                    <a:cubicBezTo>
                      <a:pt x="12" y="53"/>
                      <a:pt x="5" y="49"/>
                      <a:pt x="0" y="43"/>
                    </a:cubicBezTo>
                    <a:cubicBezTo>
                      <a:pt x="2" y="41"/>
                      <a:pt x="2" y="41"/>
                      <a:pt x="2" y="41"/>
                    </a:cubicBezTo>
                    <a:cubicBezTo>
                      <a:pt x="7" y="46"/>
                      <a:pt x="13" y="50"/>
                      <a:pt x="20" y="52"/>
                    </a:cubicBezTo>
                    <a:cubicBezTo>
                      <a:pt x="30" y="55"/>
                      <a:pt x="40" y="55"/>
                      <a:pt x="49" y="50"/>
                    </a:cubicBezTo>
                    <a:cubicBezTo>
                      <a:pt x="58" y="45"/>
                      <a:pt x="65" y="37"/>
                      <a:pt x="68" y="27"/>
                    </a:cubicBezTo>
                    <a:cubicBezTo>
                      <a:pt x="71" y="19"/>
                      <a:pt x="70" y="9"/>
                      <a:pt x="67" y="1"/>
                    </a:cubicBezTo>
                    <a:cubicBezTo>
                      <a:pt x="70" y="0"/>
                      <a:pt x="70" y="0"/>
                      <a:pt x="70" y="0"/>
                    </a:cubicBezTo>
                    <a:cubicBezTo>
                      <a:pt x="73" y="9"/>
                      <a:pt x="74" y="19"/>
                      <a:pt x="71" y="28"/>
                    </a:cubicBezTo>
                    <a:cubicBezTo>
                      <a:pt x="68" y="39"/>
                      <a:pt x="60"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98"/>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99"/>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4" y="54"/>
                      <a:pt x="32" y="67"/>
                    </a:cubicBezTo>
                    <a:lnTo>
                      <a:pt x="29"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100"/>
              <p:cNvSpPr>
                <a:spLocks/>
              </p:cNvSpPr>
              <p:nvPr userDrawn="1"/>
            </p:nvSpPr>
            <p:spPr bwMode="auto">
              <a:xfrm>
                <a:off x="5915" y="2887"/>
                <a:ext cx="156" cy="162"/>
              </a:xfrm>
              <a:custGeom>
                <a:avLst/>
                <a:gdLst>
                  <a:gd name="T0" fmla="*/ 78 w 93"/>
                  <a:gd name="T1" fmla="*/ 96 h 96"/>
                  <a:gd name="T2" fmla="*/ 75 w 93"/>
                  <a:gd name="T3" fmla="*/ 92 h 96"/>
                  <a:gd name="T4" fmla="*/ 84 w 93"/>
                  <a:gd name="T5" fmla="*/ 75 h 96"/>
                  <a:gd name="T6" fmla="*/ 81 w 93"/>
                  <a:gd name="T7" fmla="*/ 36 h 96"/>
                  <a:gd name="T8" fmla="*/ 51 w 93"/>
                  <a:gd name="T9" fmla="*/ 11 h 96"/>
                  <a:gd name="T10" fmla="*/ 3 w 93"/>
                  <a:gd name="T11" fmla="*/ 20 h 96"/>
                  <a:gd name="T12" fmla="*/ 0 w 93"/>
                  <a:gd name="T13" fmla="*/ 16 h 96"/>
                  <a:gd name="T14" fmla="*/ 52 w 93"/>
                  <a:gd name="T15" fmla="*/ 6 h 96"/>
                  <a:gd name="T16" fmla="*/ 85 w 93"/>
                  <a:gd name="T17" fmla="*/ 33 h 96"/>
                  <a:gd name="T18" fmla="*/ 89 w 93"/>
                  <a:gd name="T19" fmla="*/ 76 h 96"/>
                  <a:gd name="T20" fmla="*/ 78 w 93"/>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6">
                    <a:moveTo>
                      <a:pt x="78" y="96"/>
                    </a:moveTo>
                    <a:cubicBezTo>
                      <a:pt x="75" y="92"/>
                      <a:pt x="75" y="92"/>
                      <a:pt x="75" y="92"/>
                    </a:cubicBezTo>
                    <a:cubicBezTo>
                      <a:pt x="79" y="87"/>
                      <a:pt x="82" y="81"/>
                      <a:pt x="84" y="75"/>
                    </a:cubicBezTo>
                    <a:cubicBezTo>
                      <a:pt x="88" y="62"/>
                      <a:pt x="87" y="48"/>
                      <a:pt x="81" y="36"/>
                    </a:cubicBezTo>
                    <a:cubicBezTo>
                      <a:pt x="75" y="24"/>
                      <a:pt x="64" y="15"/>
                      <a:pt x="51" y="11"/>
                    </a:cubicBezTo>
                    <a:cubicBezTo>
                      <a:pt x="34" y="6"/>
                      <a:pt x="16" y="9"/>
                      <a:pt x="3" y="20"/>
                    </a:cubicBezTo>
                    <a:cubicBezTo>
                      <a:pt x="0" y="16"/>
                      <a:pt x="0" y="16"/>
                      <a:pt x="0" y="16"/>
                    </a:cubicBezTo>
                    <a:cubicBezTo>
                      <a:pt x="15" y="4"/>
                      <a:pt x="34" y="0"/>
                      <a:pt x="52" y="6"/>
                    </a:cubicBezTo>
                    <a:cubicBezTo>
                      <a:pt x="66" y="11"/>
                      <a:pt x="78" y="20"/>
                      <a:pt x="85" y="33"/>
                    </a:cubicBezTo>
                    <a:cubicBezTo>
                      <a:pt x="92" y="47"/>
                      <a:pt x="93" y="62"/>
                      <a:pt x="89" y="76"/>
                    </a:cubicBezTo>
                    <a:cubicBezTo>
                      <a:pt x="87" y="83"/>
                      <a:pt x="83" y="90"/>
                      <a:pt x="7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101"/>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102"/>
              <p:cNvSpPr>
                <a:spLocks noChangeArrowheads="1"/>
              </p:cNvSpPr>
              <p:nvPr userDrawn="1"/>
            </p:nvSpPr>
            <p:spPr bwMode="auto">
              <a:xfrm>
                <a:off x="1990" y="2082"/>
                <a:ext cx="14"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103"/>
              <p:cNvSpPr>
                <a:spLocks noChangeArrowheads="1"/>
              </p:cNvSpPr>
              <p:nvPr userDrawn="1"/>
            </p:nvSpPr>
            <p:spPr bwMode="auto">
              <a:xfrm>
                <a:off x="1965" y="2055"/>
                <a:ext cx="13"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104"/>
              <p:cNvSpPr>
                <a:spLocks noChangeArrowheads="1"/>
              </p:cNvSpPr>
              <p:nvPr userDrawn="1"/>
            </p:nvSpPr>
            <p:spPr bwMode="auto">
              <a:xfrm>
                <a:off x="1965" y="2028"/>
                <a:ext cx="13"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105"/>
              <p:cNvSpPr>
                <a:spLocks noChangeArrowheads="1"/>
              </p:cNvSpPr>
              <p:nvPr userDrawn="1"/>
            </p:nvSpPr>
            <p:spPr bwMode="auto">
              <a:xfrm>
                <a:off x="1990" y="2055"/>
                <a:ext cx="14"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106"/>
              <p:cNvSpPr>
                <a:spLocks noChangeArrowheads="1"/>
              </p:cNvSpPr>
              <p:nvPr userDrawn="1"/>
            </p:nvSpPr>
            <p:spPr bwMode="auto">
              <a:xfrm>
                <a:off x="2015" y="2055"/>
                <a:ext cx="14"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107"/>
              <p:cNvSpPr>
                <a:spLocks noChangeArrowheads="1"/>
              </p:cNvSpPr>
              <p:nvPr userDrawn="1"/>
            </p:nvSpPr>
            <p:spPr bwMode="auto">
              <a:xfrm>
                <a:off x="2015" y="2028"/>
                <a:ext cx="14"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108"/>
              <p:cNvSpPr>
                <a:spLocks noChangeArrowheads="1"/>
              </p:cNvSpPr>
              <p:nvPr userDrawn="1"/>
            </p:nvSpPr>
            <p:spPr bwMode="auto">
              <a:xfrm>
                <a:off x="2015" y="2082"/>
                <a:ext cx="14"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109"/>
              <p:cNvSpPr>
                <a:spLocks noChangeArrowheads="1"/>
              </p:cNvSpPr>
              <p:nvPr userDrawn="1"/>
            </p:nvSpPr>
            <p:spPr bwMode="auto">
              <a:xfrm>
                <a:off x="1990" y="2028"/>
                <a:ext cx="14"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Rectangle 110"/>
              <p:cNvSpPr>
                <a:spLocks noChangeArrowheads="1"/>
              </p:cNvSpPr>
              <p:nvPr userDrawn="1"/>
            </p:nvSpPr>
            <p:spPr bwMode="auto">
              <a:xfrm>
                <a:off x="1965" y="2082"/>
                <a:ext cx="13"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Rectangle 111"/>
              <p:cNvSpPr>
                <a:spLocks noChangeArrowheads="1"/>
              </p:cNvSpPr>
              <p:nvPr userDrawn="1"/>
            </p:nvSpPr>
            <p:spPr bwMode="auto">
              <a:xfrm>
                <a:off x="1913" y="2082"/>
                <a:ext cx="15"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112"/>
              <p:cNvSpPr>
                <a:spLocks noChangeArrowheads="1"/>
              </p:cNvSpPr>
              <p:nvPr userDrawn="1"/>
            </p:nvSpPr>
            <p:spPr bwMode="auto">
              <a:xfrm>
                <a:off x="1913" y="2055"/>
                <a:ext cx="15"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Rectangle 113"/>
              <p:cNvSpPr>
                <a:spLocks noChangeArrowheads="1"/>
              </p:cNvSpPr>
              <p:nvPr userDrawn="1"/>
            </p:nvSpPr>
            <p:spPr bwMode="auto">
              <a:xfrm>
                <a:off x="1938" y="2028"/>
                <a:ext cx="15"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Rectangle 114"/>
              <p:cNvSpPr>
                <a:spLocks noChangeArrowheads="1"/>
              </p:cNvSpPr>
              <p:nvPr userDrawn="1"/>
            </p:nvSpPr>
            <p:spPr bwMode="auto">
              <a:xfrm>
                <a:off x="1938" y="2082"/>
                <a:ext cx="15"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115"/>
              <p:cNvSpPr>
                <a:spLocks noChangeArrowheads="1"/>
              </p:cNvSpPr>
              <p:nvPr userDrawn="1"/>
            </p:nvSpPr>
            <p:spPr bwMode="auto">
              <a:xfrm>
                <a:off x="1913" y="2028"/>
                <a:ext cx="15"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Rectangle 116"/>
              <p:cNvSpPr>
                <a:spLocks noChangeArrowheads="1"/>
              </p:cNvSpPr>
              <p:nvPr userDrawn="1"/>
            </p:nvSpPr>
            <p:spPr bwMode="auto">
              <a:xfrm>
                <a:off x="1938" y="2055"/>
                <a:ext cx="15"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Rectangle 117"/>
              <p:cNvSpPr>
                <a:spLocks noChangeArrowheads="1"/>
              </p:cNvSpPr>
              <p:nvPr userDrawn="1"/>
            </p:nvSpPr>
            <p:spPr bwMode="auto">
              <a:xfrm>
                <a:off x="1928" y="1960"/>
                <a:ext cx="1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Rectangle 118"/>
              <p:cNvSpPr>
                <a:spLocks noChangeArrowheads="1"/>
              </p:cNvSpPr>
              <p:nvPr userDrawn="1"/>
            </p:nvSpPr>
            <p:spPr bwMode="auto">
              <a:xfrm>
                <a:off x="2000" y="1960"/>
                <a:ext cx="1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19"/>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20"/>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121"/>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Rectangle 122"/>
              <p:cNvSpPr>
                <a:spLocks noChangeArrowheads="1"/>
              </p:cNvSpPr>
              <p:nvPr userDrawn="1"/>
            </p:nvSpPr>
            <p:spPr bwMode="auto">
              <a:xfrm>
                <a:off x="1958" y="1015"/>
                <a:ext cx="148"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23"/>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124"/>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125"/>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26"/>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127"/>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Oval 128"/>
              <p:cNvSpPr>
                <a:spLocks noChangeArrowheads="1"/>
              </p:cNvSpPr>
              <p:nvPr userDrawn="1"/>
            </p:nvSpPr>
            <p:spPr bwMode="auto">
              <a:xfrm>
                <a:off x="4335" y="860"/>
                <a:ext cx="16" cy="1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29"/>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Rectangle 130"/>
              <p:cNvSpPr>
                <a:spLocks noChangeArrowheads="1"/>
              </p:cNvSpPr>
              <p:nvPr userDrawn="1"/>
            </p:nvSpPr>
            <p:spPr bwMode="auto">
              <a:xfrm>
                <a:off x="4782" y="958"/>
                <a:ext cx="168"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Rectangle 131"/>
              <p:cNvSpPr>
                <a:spLocks noChangeArrowheads="1"/>
              </p:cNvSpPr>
              <p:nvPr userDrawn="1"/>
            </p:nvSpPr>
            <p:spPr bwMode="auto">
              <a:xfrm>
                <a:off x="4782" y="990"/>
                <a:ext cx="168"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Rectangle 132"/>
              <p:cNvSpPr>
                <a:spLocks noChangeArrowheads="1"/>
              </p:cNvSpPr>
              <p:nvPr userDrawn="1"/>
            </p:nvSpPr>
            <p:spPr bwMode="auto">
              <a:xfrm>
                <a:off x="4782" y="1023"/>
                <a:ext cx="168"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133"/>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134"/>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135"/>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36"/>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137"/>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Rectangle 138"/>
              <p:cNvSpPr>
                <a:spLocks noChangeArrowheads="1"/>
              </p:cNvSpPr>
              <p:nvPr userDrawn="1"/>
            </p:nvSpPr>
            <p:spPr bwMode="auto">
              <a:xfrm>
                <a:off x="4982" y="1990"/>
                <a:ext cx="33"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Rectangle 139"/>
              <p:cNvSpPr>
                <a:spLocks noChangeArrowheads="1"/>
              </p:cNvSpPr>
              <p:nvPr userDrawn="1"/>
            </p:nvSpPr>
            <p:spPr bwMode="auto">
              <a:xfrm>
                <a:off x="4982" y="1966"/>
                <a:ext cx="50"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Rectangle 140"/>
              <p:cNvSpPr>
                <a:spLocks noChangeArrowheads="1"/>
              </p:cNvSpPr>
              <p:nvPr userDrawn="1"/>
            </p:nvSpPr>
            <p:spPr bwMode="auto">
              <a:xfrm>
                <a:off x="4982" y="1943"/>
                <a:ext cx="5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Rectangle 141"/>
              <p:cNvSpPr>
                <a:spLocks noChangeArrowheads="1"/>
              </p:cNvSpPr>
              <p:nvPr userDrawn="1"/>
            </p:nvSpPr>
            <p:spPr bwMode="auto">
              <a:xfrm>
                <a:off x="4982" y="1921"/>
                <a:ext cx="50"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Rectangle 142"/>
              <p:cNvSpPr>
                <a:spLocks noChangeArrowheads="1"/>
              </p:cNvSpPr>
              <p:nvPr userDrawn="1"/>
            </p:nvSpPr>
            <p:spPr bwMode="auto">
              <a:xfrm>
                <a:off x="4896" y="1990"/>
                <a:ext cx="34"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Rectangle 143"/>
              <p:cNvSpPr>
                <a:spLocks noChangeArrowheads="1"/>
              </p:cNvSpPr>
              <p:nvPr userDrawn="1"/>
            </p:nvSpPr>
            <p:spPr bwMode="auto">
              <a:xfrm>
                <a:off x="4896" y="1966"/>
                <a:ext cx="51"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Rectangle 144"/>
              <p:cNvSpPr>
                <a:spLocks noChangeArrowheads="1"/>
              </p:cNvSpPr>
              <p:nvPr userDrawn="1"/>
            </p:nvSpPr>
            <p:spPr bwMode="auto">
              <a:xfrm>
                <a:off x="4896" y="1943"/>
                <a:ext cx="51"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Rectangle 145"/>
              <p:cNvSpPr>
                <a:spLocks noChangeArrowheads="1"/>
              </p:cNvSpPr>
              <p:nvPr userDrawn="1"/>
            </p:nvSpPr>
            <p:spPr bwMode="auto">
              <a:xfrm>
                <a:off x="4896" y="1921"/>
                <a:ext cx="51"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46"/>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Rectangle 147"/>
              <p:cNvSpPr>
                <a:spLocks noChangeArrowheads="1"/>
              </p:cNvSpPr>
              <p:nvPr userDrawn="1"/>
            </p:nvSpPr>
            <p:spPr bwMode="auto">
              <a:xfrm>
                <a:off x="4523" y="2366"/>
                <a:ext cx="56"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Rectangle 148"/>
              <p:cNvSpPr>
                <a:spLocks noChangeArrowheads="1"/>
              </p:cNvSpPr>
              <p:nvPr userDrawn="1"/>
            </p:nvSpPr>
            <p:spPr bwMode="auto">
              <a:xfrm>
                <a:off x="4515" y="2341"/>
                <a:ext cx="77"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Rectangle 149"/>
              <p:cNvSpPr>
                <a:spLocks noChangeArrowheads="1"/>
              </p:cNvSpPr>
              <p:nvPr userDrawn="1"/>
            </p:nvSpPr>
            <p:spPr bwMode="auto">
              <a:xfrm>
                <a:off x="4529" y="2316"/>
                <a:ext cx="25"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50"/>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51"/>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52"/>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Rectangle 153"/>
              <p:cNvSpPr>
                <a:spLocks noChangeArrowheads="1"/>
              </p:cNvSpPr>
              <p:nvPr userDrawn="1"/>
            </p:nvSpPr>
            <p:spPr bwMode="auto">
              <a:xfrm>
                <a:off x="4255" y="2670"/>
                <a:ext cx="13"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54"/>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55"/>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56"/>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157"/>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158"/>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159"/>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60"/>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61"/>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62"/>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Oval 163"/>
              <p:cNvSpPr>
                <a:spLocks noChangeArrowheads="1"/>
              </p:cNvSpPr>
              <p:nvPr userDrawn="1"/>
            </p:nvSpPr>
            <p:spPr bwMode="auto">
              <a:xfrm>
                <a:off x="5202" y="2763"/>
                <a:ext cx="18" cy="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Oval 164"/>
              <p:cNvSpPr>
                <a:spLocks noChangeArrowheads="1"/>
              </p:cNvSpPr>
              <p:nvPr userDrawn="1"/>
            </p:nvSpPr>
            <p:spPr bwMode="auto">
              <a:xfrm>
                <a:off x="5245" y="2763"/>
                <a:ext cx="19" cy="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65"/>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66"/>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67"/>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68"/>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69"/>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70"/>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71"/>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72"/>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73"/>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Oval 174"/>
              <p:cNvSpPr>
                <a:spLocks noChangeArrowheads="1"/>
              </p:cNvSpPr>
              <p:nvPr userDrawn="1"/>
            </p:nvSpPr>
            <p:spPr bwMode="auto">
              <a:xfrm>
                <a:off x="5831" y="1625"/>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75"/>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Oval 176"/>
              <p:cNvSpPr>
                <a:spLocks noChangeArrowheads="1"/>
              </p:cNvSpPr>
              <p:nvPr userDrawn="1"/>
            </p:nvSpPr>
            <p:spPr bwMode="auto">
              <a:xfrm>
                <a:off x="4005" y="555"/>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77"/>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Rectangle 178"/>
              <p:cNvSpPr>
                <a:spLocks noChangeArrowheads="1"/>
              </p:cNvSpPr>
              <p:nvPr userDrawn="1"/>
            </p:nvSpPr>
            <p:spPr bwMode="auto">
              <a:xfrm>
                <a:off x="6019" y="2324"/>
                <a:ext cx="146"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79"/>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180"/>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181"/>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82"/>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183"/>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184"/>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185"/>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186"/>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87"/>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88"/>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89"/>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90"/>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91"/>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Rectangle 192"/>
              <p:cNvSpPr>
                <a:spLocks noChangeArrowheads="1"/>
              </p:cNvSpPr>
              <p:nvPr userDrawn="1"/>
            </p:nvSpPr>
            <p:spPr bwMode="auto">
              <a:xfrm>
                <a:off x="227" y="489"/>
                <a:ext cx="147"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193"/>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194"/>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Rectangle 195"/>
              <p:cNvSpPr>
                <a:spLocks noChangeArrowheads="1"/>
              </p:cNvSpPr>
              <p:nvPr userDrawn="1"/>
            </p:nvSpPr>
            <p:spPr bwMode="auto">
              <a:xfrm>
                <a:off x="508" y="1371"/>
                <a:ext cx="146" cy="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196"/>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97"/>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198"/>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199"/>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200"/>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201"/>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202"/>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203"/>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204"/>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406"/>
            <p:cNvGrpSpPr>
              <a:grpSpLocks/>
            </p:cNvGrpSpPr>
            <p:nvPr userDrawn="1"/>
          </p:nvGrpSpPr>
          <p:grpSpPr bwMode="auto">
            <a:xfrm>
              <a:off x="-704" y="-2"/>
              <a:ext cx="8867" cy="3266"/>
              <a:chOff x="-704" y="-2"/>
              <a:chExt cx="8867" cy="3266"/>
            </a:xfrm>
          </p:grpSpPr>
          <p:sp>
            <p:nvSpPr>
              <p:cNvPr id="134" name="Freeform 206"/>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07"/>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208"/>
              <p:cNvSpPr>
                <a:spLocks noChangeArrowheads="1"/>
              </p:cNvSpPr>
              <p:nvPr userDrawn="1"/>
            </p:nvSpPr>
            <p:spPr bwMode="auto">
              <a:xfrm>
                <a:off x="6886" y="2101"/>
                <a:ext cx="146"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09"/>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10"/>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11"/>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12"/>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13"/>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214"/>
              <p:cNvSpPr>
                <a:spLocks noChangeArrowheads="1"/>
              </p:cNvSpPr>
              <p:nvPr userDrawn="1"/>
            </p:nvSpPr>
            <p:spPr bwMode="auto">
              <a:xfrm>
                <a:off x="6370" y="1017"/>
                <a:ext cx="146"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15"/>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16"/>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17"/>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18"/>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19"/>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220"/>
              <p:cNvSpPr>
                <a:spLocks noChangeArrowheads="1"/>
              </p:cNvSpPr>
              <p:nvPr userDrawn="1"/>
            </p:nvSpPr>
            <p:spPr bwMode="auto">
              <a:xfrm>
                <a:off x="7367" y="876"/>
                <a:ext cx="170"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221"/>
              <p:cNvSpPr>
                <a:spLocks noChangeArrowheads="1"/>
              </p:cNvSpPr>
              <p:nvPr userDrawn="1"/>
            </p:nvSpPr>
            <p:spPr bwMode="auto">
              <a:xfrm>
                <a:off x="7367" y="907"/>
                <a:ext cx="17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222"/>
              <p:cNvSpPr>
                <a:spLocks noChangeArrowheads="1"/>
              </p:cNvSpPr>
              <p:nvPr userDrawn="1"/>
            </p:nvSpPr>
            <p:spPr bwMode="auto">
              <a:xfrm>
                <a:off x="7367" y="939"/>
                <a:ext cx="17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23"/>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24"/>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25"/>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6"/>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7"/>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8"/>
              <p:cNvSpPr>
                <a:spLocks/>
              </p:cNvSpPr>
              <p:nvPr userDrawn="1"/>
            </p:nvSpPr>
            <p:spPr bwMode="auto">
              <a:xfrm>
                <a:off x="879" y="1761"/>
                <a:ext cx="158" cy="160"/>
              </a:xfrm>
              <a:custGeom>
                <a:avLst/>
                <a:gdLst>
                  <a:gd name="T0" fmla="*/ 78 w 94"/>
                  <a:gd name="T1" fmla="*/ 95 h 95"/>
                  <a:gd name="T2" fmla="*/ 75 w 94"/>
                  <a:gd name="T3" fmla="*/ 92 h 95"/>
                  <a:gd name="T4" fmla="*/ 85 w 94"/>
                  <a:gd name="T5" fmla="*/ 74 h 95"/>
                  <a:gd name="T6" fmla="*/ 81 w 94"/>
                  <a:gd name="T7" fmla="*/ 35 h 95"/>
                  <a:gd name="T8" fmla="*/ 51 w 94"/>
                  <a:gd name="T9" fmla="*/ 10 h 95"/>
                  <a:gd name="T10" fmla="*/ 3 w 94"/>
                  <a:gd name="T11" fmla="*/ 19 h 95"/>
                  <a:gd name="T12" fmla="*/ 0 w 94"/>
                  <a:gd name="T13" fmla="*/ 16 h 95"/>
                  <a:gd name="T14" fmla="*/ 52 w 94"/>
                  <a:gd name="T15" fmla="*/ 5 h 95"/>
                  <a:gd name="T16" fmla="*/ 85 w 94"/>
                  <a:gd name="T17" fmla="*/ 33 h 95"/>
                  <a:gd name="T18" fmla="*/ 89 w 94"/>
                  <a:gd name="T19" fmla="*/ 75 h 95"/>
                  <a:gd name="T20" fmla="*/ 78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8" y="95"/>
                    </a:moveTo>
                    <a:cubicBezTo>
                      <a:pt x="75" y="92"/>
                      <a:pt x="75" y="92"/>
                      <a:pt x="75" y="92"/>
                    </a:cubicBezTo>
                    <a:cubicBezTo>
                      <a:pt x="79" y="86"/>
                      <a:pt x="83" y="80"/>
                      <a:pt x="85" y="74"/>
                    </a:cubicBezTo>
                    <a:cubicBezTo>
                      <a:pt x="89" y="61"/>
                      <a:pt x="87" y="47"/>
                      <a:pt x="81" y="35"/>
                    </a:cubicBezTo>
                    <a:cubicBezTo>
                      <a:pt x="75" y="23"/>
                      <a:pt x="64" y="14"/>
                      <a:pt x="51" y="10"/>
                    </a:cubicBezTo>
                    <a:cubicBezTo>
                      <a:pt x="34" y="5"/>
                      <a:pt x="16" y="8"/>
                      <a:pt x="3" y="19"/>
                    </a:cubicBezTo>
                    <a:cubicBezTo>
                      <a:pt x="0" y="16"/>
                      <a:pt x="0" y="16"/>
                      <a:pt x="0" y="16"/>
                    </a:cubicBezTo>
                    <a:cubicBezTo>
                      <a:pt x="15" y="3"/>
                      <a:pt x="34" y="0"/>
                      <a:pt x="52" y="5"/>
                    </a:cubicBezTo>
                    <a:cubicBezTo>
                      <a:pt x="67" y="10"/>
                      <a:pt x="78" y="19"/>
                      <a:pt x="85" y="33"/>
                    </a:cubicBezTo>
                    <a:cubicBezTo>
                      <a:pt x="92" y="46"/>
                      <a:pt x="94" y="61"/>
                      <a:pt x="89" y="75"/>
                    </a:cubicBezTo>
                    <a:cubicBezTo>
                      <a:pt x="87" y="82"/>
                      <a:pt x="83" y="89"/>
                      <a:pt x="78"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9"/>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0"/>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31"/>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2"/>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33"/>
              <p:cNvSpPr>
                <a:spLocks/>
              </p:cNvSpPr>
              <p:nvPr userDrawn="1"/>
            </p:nvSpPr>
            <p:spPr bwMode="auto">
              <a:xfrm>
                <a:off x="1300" y="761"/>
                <a:ext cx="141" cy="172"/>
              </a:xfrm>
              <a:custGeom>
                <a:avLst/>
                <a:gdLst>
                  <a:gd name="T0" fmla="*/ 60 w 84"/>
                  <a:gd name="T1" fmla="*/ 102 h 102"/>
                  <a:gd name="T2" fmla="*/ 57 w 84"/>
                  <a:gd name="T3" fmla="*/ 98 h 102"/>
                  <a:gd name="T4" fmla="*/ 71 w 84"/>
                  <a:gd name="T5" fmla="*/ 83 h 102"/>
                  <a:gd name="T6" fmla="*/ 75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0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0" y="102"/>
                    </a:moveTo>
                    <a:cubicBezTo>
                      <a:pt x="57" y="98"/>
                      <a:pt x="57" y="98"/>
                      <a:pt x="57" y="98"/>
                    </a:cubicBezTo>
                    <a:cubicBezTo>
                      <a:pt x="63" y="94"/>
                      <a:pt x="67" y="89"/>
                      <a:pt x="71" y="83"/>
                    </a:cubicBezTo>
                    <a:cubicBezTo>
                      <a:pt x="77" y="71"/>
                      <a:pt x="79" y="57"/>
                      <a:pt x="75" y="44"/>
                    </a:cubicBezTo>
                    <a:cubicBezTo>
                      <a:pt x="71" y="31"/>
                      <a:pt x="63" y="20"/>
                      <a:pt x="51" y="13"/>
                    </a:cubicBezTo>
                    <a:cubicBezTo>
                      <a:pt x="35" y="5"/>
                      <a:pt x="17" y="5"/>
                      <a:pt x="2" y="13"/>
                    </a:cubicBezTo>
                    <a:cubicBezTo>
                      <a:pt x="0" y="9"/>
                      <a:pt x="0" y="9"/>
                      <a:pt x="0" y="9"/>
                    </a:cubicBezTo>
                    <a:cubicBezTo>
                      <a:pt x="16" y="0"/>
                      <a:pt x="36" y="0"/>
                      <a:pt x="53" y="9"/>
                    </a:cubicBezTo>
                    <a:cubicBezTo>
                      <a:pt x="66" y="16"/>
                      <a:pt x="75" y="28"/>
                      <a:pt x="80" y="43"/>
                    </a:cubicBezTo>
                    <a:cubicBezTo>
                      <a:pt x="84" y="57"/>
                      <a:pt x="82" y="72"/>
                      <a:pt x="75" y="85"/>
                    </a:cubicBezTo>
                    <a:cubicBezTo>
                      <a:pt x="71" y="92"/>
                      <a:pt x="66" y="97"/>
                      <a:pt x="60"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34"/>
              <p:cNvSpPr>
                <a:spLocks/>
              </p:cNvSpPr>
              <p:nvPr userDrawn="1"/>
            </p:nvSpPr>
            <p:spPr bwMode="auto">
              <a:xfrm>
                <a:off x="577" y="2902"/>
                <a:ext cx="230" cy="283"/>
              </a:xfrm>
              <a:custGeom>
                <a:avLst/>
                <a:gdLst>
                  <a:gd name="T0" fmla="*/ 225 w 230"/>
                  <a:gd name="T1" fmla="*/ 283 h 283"/>
                  <a:gd name="T2" fmla="*/ 0 w 230"/>
                  <a:gd name="T3" fmla="*/ 5 h 283"/>
                  <a:gd name="T4" fmla="*/ 6 w 230"/>
                  <a:gd name="T5" fmla="*/ 0 h 283"/>
                  <a:gd name="T6" fmla="*/ 230 w 230"/>
                  <a:gd name="T7" fmla="*/ 278 h 283"/>
                  <a:gd name="T8" fmla="*/ 225 w 230"/>
                  <a:gd name="T9" fmla="*/ 283 h 283"/>
                </a:gdLst>
                <a:ahLst/>
                <a:cxnLst>
                  <a:cxn ang="0">
                    <a:pos x="T0" y="T1"/>
                  </a:cxn>
                  <a:cxn ang="0">
                    <a:pos x="T2" y="T3"/>
                  </a:cxn>
                  <a:cxn ang="0">
                    <a:pos x="T4" y="T5"/>
                  </a:cxn>
                  <a:cxn ang="0">
                    <a:pos x="T6" y="T7"/>
                  </a:cxn>
                  <a:cxn ang="0">
                    <a:pos x="T8" y="T9"/>
                  </a:cxn>
                </a:cxnLst>
                <a:rect l="0" t="0" r="r" b="b"/>
                <a:pathLst>
                  <a:path w="230" h="283">
                    <a:moveTo>
                      <a:pt x="225" y="283"/>
                    </a:moveTo>
                    <a:lnTo>
                      <a:pt x="0" y="5"/>
                    </a:lnTo>
                    <a:lnTo>
                      <a:pt x="6" y="0"/>
                    </a:lnTo>
                    <a:lnTo>
                      <a:pt x="230" y="278"/>
                    </a:lnTo>
                    <a:lnTo>
                      <a:pt x="225" y="2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35"/>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36"/>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37"/>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8"/>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39"/>
              <p:cNvSpPr>
                <a:spLocks/>
              </p:cNvSpPr>
              <p:nvPr userDrawn="1"/>
            </p:nvSpPr>
            <p:spPr bwMode="auto">
              <a:xfrm>
                <a:off x="541" y="2833"/>
                <a:ext cx="128" cy="175"/>
              </a:xfrm>
              <a:custGeom>
                <a:avLst/>
                <a:gdLst>
                  <a:gd name="T0" fmla="*/ 20 w 76"/>
                  <a:gd name="T1" fmla="*/ 104 h 104"/>
                  <a:gd name="T2" fmla="*/ 0 w 76"/>
                  <a:gd name="T3" fmla="*/ 100 h 104"/>
                  <a:gd name="T4" fmla="*/ 1 w 76"/>
                  <a:gd name="T5" fmla="*/ 95 h 104"/>
                  <a:gd name="T6" fmla="*/ 21 w 76"/>
                  <a:gd name="T7" fmla="*/ 99 h 104"/>
                  <a:gd name="T8" fmla="*/ 57 w 76"/>
                  <a:gd name="T9" fmla="*/ 83 h 104"/>
                  <a:gd name="T10" fmla="*/ 71 w 76"/>
                  <a:gd name="T11" fmla="*/ 46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2"/>
                      <a:pt x="0" y="100"/>
                    </a:cubicBezTo>
                    <a:cubicBezTo>
                      <a:pt x="1" y="95"/>
                      <a:pt x="1" y="95"/>
                      <a:pt x="1" y="95"/>
                    </a:cubicBezTo>
                    <a:cubicBezTo>
                      <a:pt x="8" y="98"/>
                      <a:pt x="14" y="99"/>
                      <a:pt x="21" y="99"/>
                    </a:cubicBezTo>
                    <a:cubicBezTo>
                      <a:pt x="35" y="98"/>
                      <a:pt x="48" y="93"/>
                      <a:pt x="57" y="83"/>
                    </a:cubicBezTo>
                    <a:cubicBezTo>
                      <a:pt x="66" y="73"/>
                      <a:pt x="71" y="60"/>
                      <a:pt x="71" y="46"/>
                    </a:cubicBezTo>
                    <a:cubicBezTo>
                      <a:pt x="70" y="29"/>
                      <a:pt x="61" y="13"/>
                      <a:pt x="47" y="4"/>
                    </a:cubicBezTo>
                    <a:cubicBezTo>
                      <a:pt x="49" y="0"/>
                      <a:pt x="49" y="0"/>
                      <a:pt x="49" y="0"/>
                    </a:cubicBezTo>
                    <a:cubicBezTo>
                      <a:pt x="65" y="10"/>
                      <a:pt x="75" y="27"/>
                      <a:pt x="76" y="46"/>
                    </a:cubicBezTo>
                    <a:cubicBezTo>
                      <a:pt x="76" y="61"/>
                      <a:pt x="71" y="75"/>
                      <a:pt x="61" y="86"/>
                    </a:cubicBezTo>
                    <a:cubicBezTo>
                      <a:pt x="50" y="97"/>
                      <a:pt x="36"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40"/>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41"/>
              <p:cNvSpPr>
                <a:spLocks/>
              </p:cNvSpPr>
              <p:nvPr userDrawn="1"/>
            </p:nvSpPr>
            <p:spPr bwMode="auto">
              <a:xfrm>
                <a:off x="8005" y="2144"/>
                <a:ext cx="125" cy="96"/>
              </a:xfrm>
              <a:custGeom>
                <a:avLst/>
                <a:gdLst>
                  <a:gd name="T0" fmla="*/ 31 w 74"/>
                  <a:gd name="T1" fmla="*/ 57 h 57"/>
                  <a:gd name="T2" fmla="*/ 19 w 74"/>
                  <a:gd name="T3" fmla="*/ 55 h 57"/>
                  <a:gd name="T4" fmla="*/ 0 w 74"/>
                  <a:gd name="T5" fmla="*/ 42 h 57"/>
                  <a:gd name="T6" fmla="*/ 2 w 74"/>
                  <a:gd name="T7" fmla="*/ 41 h 57"/>
                  <a:gd name="T8" fmla="*/ 20 w 74"/>
                  <a:gd name="T9" fmla="*/ 52 h 57"/>
                  <a:gd name="T10" fmla="*/ 49 w 74"/>
                  <a:gd name="T11" fmla="*/ 50 h 57"/>
                  <a:gd name="T12" fmla="*/ 68 w 74"/>
                  <a:gd name="T13" fmla="*/ 27 h 57"/>
                  <a:gd name="T14" fmla="*/ 67 w 74"/>
                  <a:gd name="T15" fmla="*/ 1 h 57"/>
                  <a:gd name="T16" fmla="*/ 69 w 74"/>
                  <a:gd name="T17" fmla="*/ 0 h 57"/>
                  <a:gd name="T18" fmla="*/ 71 w 74"/>
                  <a:gd name="T19" fmla="*/ 28 h 57"/>
                  <a:gd name="T20" fmla="*/ 51 w 74"/>
                  <a:gd name="T21" fmla="*/ 52 h 57"/>
                  <a:gd name="T22" fmla="*/ 31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30" y="55"/>
                      <a:pt x="40" y="54"/>
                      <a:pt x="49" y="50"/>
                    </a:cubicBezTo>
                    <a:cubicBezTo>
                      <a:pt x="58" y="45"/>
                      <a:pt x="65" y="37"/>
                      <a:pt x="68" y="27"/>
                    </a:cubicBezTo>
                    <a:cubicBezTo>
                      <a:pt x="71" y="19"/>
                      <a:pt x="70" y="9"/>
                      <a:pt x="67" y="1"/>
                    </a:cubicBezTo>
                    <a:cubicBezTo>
                      <a:pt x="69" y="0"/>
                      <a:pt x="69" y="0"/>
                      <a:pt x="69" y="0"/>
                    </a:cubicBezTo>
                    <a:cubicBezTo>
                      <a:pt x="73" y="9"/>
                      <a:pt x="74" y="19"/>
                      <a:pt x="71" y="28"/>
                    </a:cubicBezTo>
                    <a:cubicBezTo>
                      <a:pt x="67" y="38"/>
                      <a:pt x="60" y="47"/>
                      <a:pt x="51" y="52"/>
                    </a:cubicBezTo>
                    <a:cubicBezTo>
                      <a:pt x="45" y="55"/>
                      <a:pt x="38" y="57"/>
                      <a:pt x="31"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42"/>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3"/>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44"/>
              <p:cNvSpPr>
                <a:spLocks/>
              </p:cNvSpPr>
              <p:nvPr userDrawn="1"/>
            </p:nvSpPr>
            <p:spPr bwMode="auto">
              <a:xfrm>
                <a:off x="7999" y="2070"/>
                <a:ext cx="164" cy="160"/>
              </a:xfrm>
              <a:custGeom>
                <a:avLst/>
                <a:gdLst>
                  <a:gd name="T0" fmla="*/ 78 w 98"/>
                  <a:gd name="T1" fmla="*/ 95 h 95"/>
                  <a:gd name="T2" fmla="*/ 75 w 98"/>
                  <a:gd name="T3" fmla="*/ 92 h 95"/>
                  <a:gd name="T4" fmla="*/ 84 w 98"/>
                  <a:gd name="T5" fmla="*/ 74 h 95"/>
                  <a:gd name="T6" fmla="*/ 51 w 98"/>
                  <a:gd name="T7" fmla="*/ 11 h 95"/>
                  <a:gd name="T8" fmla="*/ 3 w 98"/>
                  <a:gd name="T9" fmla="*/ 20 h 95"/>
                  <a:gd name="T10" fmla="*/ 0 w 98"/>
                  <a:gd name="T11" fmla="*/ 16 h 95"/>
                  <a:gd name="T12" fmla="*/ 52 w 98"/>
                  <a:gd name="T13" fmla="*/ 6 h 95"/>
                  <a:gd name="T14" fmla="*/ 89 w 98"/>
                  <a:gd name="T15" fmla="*/ 76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7"/>
                      <a:pt x="82" y="81"/>
                      <a:pt x="84" y="74"/>
                    </a:cubicBezTo>
                    <a:cubicBezTo>
                      <a:pt x="93" y="48"/>
                      <a:pt x="78" y="19"/>
                      <a:pt x="51" y="11"/>
                    </a:cubicBezTo>
                    <a:cubicBezTo>
                      <a:pt x="34" y="5"/>
                      <a:pt x="16" y="9"/>
                      <a:pt x="3" y="20"/>
                    </a:cubicBezTo>
                    <a:cubicBezTo>
                      <a:pt x="0" y="16"/>
                      <a:pt x="0" y="16"/>
                      <a:pt x="0" y="16"/>
                    </a:cubicBezTo>
                    <a:cubicBezTo>
                      <a:pt x="14" y="4"/>
                      <a:pt x="34" y="0"/>
                      <a:pt x="52" y="6"/>
                    </a:cubicBezTo>
                    <a:cubicBezTo>
                      <a:pt x="81" y="15"/>
                      <a:pt x="98" y="46"/>
                      <a:pt x="89" y="76"/>
                    </a:cubicBezTo>
                    <a:cubicBezTo>
                      <a:pt x="87" y="83"/>
                      <a:pt x="83" y="90"/>
                      <a:pt x="78"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5"/>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46"/>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47"/>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48"/>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49"/>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50"/>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51"/>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52"/>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53"/>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61 w 77"/>
                  <a:gd name="T19" fmla="*/ 86 h 103"/>
                  <a:gd name="T20" fmla="*/ 22 w 77"/>
                  <a:gd name="T21" fmla="*/ 103 h 103"/>
                  <a:gd name="T22" fmla="*/ 21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61"/>
                      <a:pt x="72" y="75"/>
                      <a:pt x="61" y="86"/>
                    </a:cubicBezTo>
                    <a:cubicBezTo>
                      <a:pt x="51" y="97"/>
                      <a:pt x="37" y="103"/>
                      <a:pt x="22" y="103"/>
                    </a:cubicBezTo>
                    <a:cubicBezTo>
                      <a:pt x="22" y="103"/>
                      <a:pt x="21" y="103"/>
                      <a:pt x="21" y="10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54"/>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55"/>
              <p:cNvSpPr>
                <a:spLocks noChangeArrowheads="1"/>
              </p:cNvSpPr>
              <p:nvPr userDrawn="1"/>
            </p:nvSpPr>
            <p:spPr bwMode="auto">
              <a:xfrm>
                <a:off x="-73" y="276"/>
                <a:ext cx="15" cy="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6"/>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57"/>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7 w 578"/>
                  <a:gd name="T61" fmla="*/ 273 h 576"/>
                  <a:gd name="T62" fmla="*/ 3 w 578"/>
                  <a:gd name="T63" fmla="*/ 264 h 576"/>
                  <a:gd name="T64" fmla="*/ 576 w 578"/>
                  <a:gd name="T65" fmla="*/ 266 h 576"/>
                  <a:gd name="T66" fmla="*/ 572 w 578"/>
                  <a:gd name="T67" fmla="*/ 241 h 576"/>
                  <a:gd name="T68" fmla="*/ 9 w 578"/>
                  <a:gd name="T69" fmla="*/ 217 h 576"/>
                  <a:gd name="T70" fmla="*/ 570 w 578"/>
                  <a:gd name="T71" fmla="*/ 217 h 576"/>
                  <a:gd name="T72" fmla="*/ 13 w 578"/>
                  <a:gd name="T73" fmla="*/ 209 h 576"/>
                  <a:gd name="T74" fmla="*/ 20 w 578"/>
                  <a:gd name="T75" fmla="*/ 187 h 576"/>
                  <a:gd name="T76" fmla="*/ 546 w 578"/>
                  <a:gd name="T77" fmla="*/ 159 h 576"/>
                  <a:gd name="T78" fmla="*/ 37 w 578"/>
                  <a:gd name="T79" fmla="*/ 152 h 576"/>
                  <a:gd name="T80" fmla="*/ 543 w 578"/>
                  <a:gd name="T81" fmla="*/ 153 h 576"/>
                  <a:gd name="T82" fmla="*/ 529 w 578"/>
                  <a:gd name="T83" fmla="*/ 132 h 576"/>
                  <a:gd name="T84" fmla="*/ 61 w 578"/>
                  <a:gd name="T85" fmla="*/ 111 h 576"/>
                  <a:gd name="T86" fmla="*/ 517 w 578"/>
                  <a:gd name="T87" fmla="*/ 111 h 576"/>
                  <a:gd name="T88" fmla="*/ 68 w 578"/>
                  <a:gd name="T89" fmla="*/ 106 h 576"/>
                  <a:gd name="T90" fmla="*/ 83 w 578"/>
                  <a:gd name="T91" fmla="*/ 88 h 576"/>
                  <a:gd name="T92" fmla="*/ 473 w 578"/>
                  <a:gd name="T93" fmla="*/ 67 h 576"/>
                  <a:gd name="T94" fmla="*/ 113 w 578"/>
                  <a:gd name="T95" fmla="*/ 63 h 576"/>
                  <a:gd name="T96" fmla="*/ 466 w 578"/>
                  <a:gd name="T97" fmla="*/ 63 h 576"/>
                  <a:gd name="T98" fmla="*/ 446 w 578"/>
                  <a:gd name="T99" fmla="*/ 49 h 576"/>
                  <a:gd name="T100" fmla="*/ 152 w 578"/>
                  <a:gd name="T101" fmla="*/ 35 h 576"/>
                  <a:gd name="T102" fmla="*/ 427 w 578"/>
                  <a:gd name="T103" fmla="*/ 35 h 576"/>
                  <a:gd name="T104" fmla="*/ 161 w 578"/>
                  <a:gd name="T105" fmla="*/ 33 h 576"/>
                  <a:gd name="T106" fmla="*/ 181 w 578"/>
                  <a:gd name="T107" fmla="*/ 22 h 576"/>
                  <a:gd name="T108" fmla="*/ 368 w 578"/>
                  <a:gd name="T109" fmla="*/ 12 h 576"/>
                  <a:gd name="T110" fmla="*/ 219 w 578"/>
                  <a:gd name="T111" fmla="*/ 11 h 576"/>
                  <a:gd name="T112" fmla="*/ 360 w 578"/>
                  <a:gd name="T113" fmla="*/ 11 h 576"/>
                  <a:gd name="T114" fmla="*/ 337 w 578"/>
                  <a:gd name="T115" fmla="*/ 6 h 576"/>
                  <a:gd name="T116" fmla="*/ 265 w 578"/>
                  <a:gd name="T117" fmla="*/ 1 h 576"/>
                  <a:gd name="T118" fmla="*/ 314 w 578"/>
                  <a:gd name="T119" fmla="*/ 1 h 576"/>
                  <a:gd name="T120" fmla="*/ 289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4"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7"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4"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8"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39"/>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9"/>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6"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8"/>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59"/>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60"/>
              <p:cNvSpPr>
                <a:spLocks/>
              </p:cNvSpPr>
              <p:nvPr userDrawn="1"/>
            </p:nvSpPr>
            <p:spPr bwMode="auto">
              <a:xfrm>
                <a:off x="4265" y="1842"/>
                <a:ext cx="99" cy="27"/>
              </a:xfrm>
              <a:custGeom>
                <a:avLst/>
                <a:gdLst>
                  <a:gd name="T0" fmla="*/ 59 w 59"/>
                  <a:gd name="T1" fmla="*/ 12 h 16"/>
                  <a:gd name="T2" fmla="*/ 1 w 59"/>
                  <a:gd name="T3" fmla="*/ 0 h 16"/>
                  <a:gd name="T4" fmla="*/ 0 w 59"/>
                  <a:gd name="T5" fmla="*/ 5 h 16"/>
                  <a:gd name="T6" fmla="*/ 58 w 59"/>
                  <a:gd name="T7" fmla="*/ 16 h 16"/>
                  <a:gd name="T8" fmla="*/ 59 w 59"/>
                  <a:gd name="T9" fmla="*/ 12 h 16"/>
                </a:gdLst>
                <a:ahLst/>
                <a:cxnLst>
                  <a:cxn ang="0">
                    <a:pos x="T0" y="T1"/>
                  </a:cxn>
                  <a:cxn ang="0">
                    <a:pos x="T2" y="T3"/>
                  </a:cxn>
                  <a:cxn ang="0">
                    <a:pos x="T4" y="T5"/>
                  </a:cxn>
                  <a:cxn ang="0">
                    <a:pos x="T6" y="T7"/>
                  </a:cxn>
                  <a:cxn ang="0">
                    <a:pos x="T8" y="T9"/>
                  </a:cxn>
                </a:cxnLst>
                <a:rect l="0" t="0" r="r" b="b"/>
                <a:pathLst>
                  <a:path w="59" h="16">
                    <a:moveTo>
                      <a:pt x="59" y="12"/>
                    </a:moveTo>
                    <a:cubicBezTo>
                      <a:pt x="1" y="0"/>
                      <a:pt x="1" y="0"/>
                      <a:pt x="1" y="0"/>
                    </a:cubicBezTo>
                    <a:cubicBezTo>
                      <a:pt x="0" y="5"/>
                      <a:pt x="0" y="5"/>
                      <a:pt x="0" y="5"/>
                    </a:cubicBezTo>
                    <a:cubicBezTo>
                      <a:pt x="58" y="16"/>
                      <a:pt x="58" y="16"/>
                      <a:pt x="58" y="16"/>
                    </a:cubicBezTo>
                    <a:cubicBezTo>
                      <a:pt x="58" y="15"/>
                      <a:pt x="58" y="13"/>
                      <a:pt x="59" y="1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61"/>
              <p:cNvSpPr>
                <a:spLocks/>
              </p:cNvSpPr>
              <p:nvPr userDrawn="1"/>
            </p:nvSpPr>
            <p:spPr bwMode="auto">
              <a:xfrm>
                <a:off x="4418" y="1872"/>
                <a:ext cx="463" cy="99"/>
              </a:xfrm>
              <a:custGeom>
                <a:avLst/>
                <a:gdLst>
                  <a:gd name="T0" fmla="*/ 0 w 276"/>
                  <a:gd name="T1" fmla="*/ 0 h 59"/>
                  <a:gd name="T2" fmla="*/ 0 w 276"/>
                  <a:gd name="T3" fmla="*/ 5 h 59"/>
                  <a:gd name="T4" fmla="*/ 275 w 276"/>
                  <a:gd name="T5" fmla="*/ 59 h 59"/>
                  <a:gd name="T6" fmla="*/ 276 w 276"/>
                  <a:gd name="T7" fmla="*/ 55 h 59"/>
                  <a:gd name="T8" fmla="*/ 0 w 276"/>
                  <a:gd name="T9" fmla="*/ 0 h 59"/>
                </a:gdLst>
                <a:ahLst/>
                <a:cxnLst>
                  <a:cxn ang="0">
                    <a:pos x="T0" y="T1"/>
                  </a:cxn>
                  <a:cxn ang="0">
                    <a:pos x="T2" y="T3"/>
                  </a:cxn>
                  <a:cxn ang="0">
                    <a:pos x="T4" y="T5"/>
                  </a:cxn>
                  <a:cxn ang="0">
                    <a:pos x="T6" y="T7"/>
                  </a:cxn>
                  <a:cxn ang="0">
                    <a:pos x="T8" y="T9"/>
                  </a:cxn>
                </a:cxnLst>
                <a:rect l="0" t="0" r="r" b="b"/>
                <a:pathLst>
                  <a:path w="276" h="59">
                    <a:moveTo>
                      <a:pt x="0" y="0"/>
                    </a:moveTo>
                    <a:cubicBezTo>
                      <a:pt x="0" y="2"/>
                      <a:pt x="0" y="3"/>
                      <a:pt x="0" y="5"/>
                    </a:cubicBezTo>
                    <a:cubicBezTo>
                      <a:pt x="275" y="59"/>
                      <a:pt x="275" y="59"/>
                      <a:pt x="275" y="59"/>
                    </a:cubicBezTo>
                    <a:cubicBezTo>
                      <a:pt x="276" y="55"/>
                      <a:pt x="276" y="55"/>
                      <a:pt x="276" y="55"/>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62"/>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63"/>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64"/>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65"/>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6"/>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67"/>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68"/>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69"/>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70"/>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71"/>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72"/>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73"/>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74"/>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75"/>
              <p:cNvSpPr>
                <a:spLocks noChangeArrowheads="1"/>
              </p:cNvSpPr>
              <p:nvPr userDrawn="1"/>
            </p:nvSpPr>
            <p:spPr bwMode="auto">
              <a:xfrm>
                <a:off x="6091" y="2039"/>
                <a:ext cx="9" cy="25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76"/>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7"/>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78"/>
              <p:cNvSpPr>
                <a:spLocks noChangeArrowheads="1"/>
              </p:cNvSpPr>
              <p:nvPr userDrawn="1"/>
            </p:nvSpPr>
            <p:spPr bwMode="auto">
              <a:xfrm>
                <a:off x="5420" y="650"/>
                <a:ext cx="8" cy="52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79"/>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80"/>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81"/>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82"/>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83"/>
              <p:cNvSpPr>
                <a:spLocks/>
              </p:cNvSpPr>
              <p:nvPr userDrawn="1"/>
            </p:nvSpPr>
            <p:spPr bwMode="auto">
              <a:xfrm>
                <a:off x="5353" y="113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7"/>
                      <a:pt x="6" y="0"/>
                    </a:cubicBezTo>
                    <a:cubicBezTo>
                      <a:pt x="9" y="1"/>
                      <a:pt x="9" y="1"/>
                      <a:pt x="9" y="1"/>
                    </a:cubicBezTo>
                    <a:cubicBezTo>
                      <a:pt x="5" y="8"/>
                      <a:pt x="3" y="15"/>
                      <a:pt x="3" y="22"/>
                    </a:cubicBezTo>
                    <a:cubicBezTo>
                      <a:pt x="4" y="32"/>
                      <a:pt x="8" y="42"/>
                      <a:pt x="15" y="49"/>
                    </a:cubicBezTo>
                    <a:cubicBezTo>
                      <a:pt x="23" y="56"/>
                      <a:pt x="3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84"/>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5"/>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86"/>
              <p:cNvSpPr>
                <a:spLocks/>
              </p:cNvSpPr>
              <p:nvPr userDrawn="1"/>
            </p:nvSpPr>
            <p:spPr bwMode="auto">
              <a:xfrm>
                <a:off x="5390" y="1091"/>
                <a:ext cx="127" cy="174"/>
              </a:xfrm>
              <a:custGeom>
                <a:avLst/>
                <a:gdLst>
                  <a:gd name="T0" fmla="*/ 20 w 76"/>
                  <a:gd name="T1" fmla="*/ 104 h 104"/>
                  <a:gd name="T2" fmla="*/ 0 w 76"/>
                  <a:gd name="T3" fmla="*/ 100 h 104"/>
                  <a:gd name="T4" fmla="*/ 1 w 76"/>
                  <a:gd name="T5" fmla="*/ 96 h 104"/>
                  <a:gd name="T6" fmla="*/ 21 w 76"/>
                  <a:gd name="T7" fmla="*/ 99 h 104"/>
                  <a:gd name="T8" fmla="*/ 57 w 76"/>
                  <a:gd name="T9" fmla="*/ 83 h 104"/>
                  <a:gd name="T10" fmla="*/ 71 w 76"/>
                  <a:gd name="T11" fmla="*/ 47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3"/>
                      <a:pt x="0" y="100"/>
                    </a:cubicBezTo>
                    <a:cubicBezTo>
                      <a:pt x="1" y="96"/>
                      <a:pt x="1" y="96"/>
                      <a:pt x="1" y="96"/>
                    </a:cubicBezTo>
                    <a:cubicBezTo>
                      <a:pt x="8" y="98"/>
                      <a:pt x="15" y="99"/>
                      <a:pt x="21" y="99"/>
                    </a:cubicBezTo>
                    <a:cubicBezTo>
                      <a:pt x="35" y="99"/>
                      <a:pt x="48" y="93"/>
                      <a:pt x="57" y="83"/>
                    </a:cubicBezTo>
                    <a:cubicBezTo>
                      <a:pt x="67" y="73"/>
                      <a:pt x="71" y="60"/>
                      <a:pt x="71" y="47"/>
                    </a:cubicBezTo>
                    <a:cubicBezTo>
                      <a:pt x="71" y="29"/>
                      <a:pt x="61" y="13"/>
                      <a:pt x="47" y="4"/>
                    </a:cubicBezTo>
                    <a:cubicBezTo>
                      <a:pt x="49" y="0"/>
                      <a:pt x="49" y="0"/>
                      <a:pt x="49" y="0"/>
                    </a:cubicBezTo>
                    <a:cubicBezTo>
                      <a:pt x="65" y="10"/>
                      <a:pt x="75" y="27"/>
                      <a:pt x="76" y="46"/>
                    </a:cubicBezTo>
                    <a:cubicBezTo>
                      <a:pt x="76" y="61"/>
                      <a:pt x="71" y="76"/>
                      <a:pt x="61" y="86"/>
                    </a:cubicBezTo>
                    <a:cubicBezTo>
                      <a:pt x="50" y="97"/>
                      <a:pt x="37"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87"/>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88"/>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89"/>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90"/>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91"/>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92"/>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93"/>
              <p:cNvSpPr>
                <a:spLocks noChangeArrowheads="1"/>
              </p:cNvSpPr>
              <p:nvPr userDrawn="1"/>
            </p:nvSpPr>
            <p:spPr bwMode="auto">
              <a:xfrm>
                <a:off x="7074" y="2583"/>
                <a:ext cx="241" cy="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94"/>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95"/>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96"/>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97"/>
              <p:cNvSpPr>
                <a:spLocks/>
              </p:cNvSpPr>
              <p:nvPr userDrawn="1"/>
            </p:nvSpPr>
            <p:spPr bwMode="auto">
              <a:xfrm>
                <a:off x="5067" y="2281"/>
                <a:ext cx="63" cy="137"/>
              </a:xfrm>
              <a:custGeom>
                <a:avLst/>
                <a:gdLst>
                  <a:gd name="T0" fmla="*/ 37 w 37"/>
                  <a:gd name="T1" fmla="*/ 82 h 82"/>
                  <a:gd name="T2" fmla="*/ 12 w 37"/>
                  <a:gd name="T3" fmla="*/ 69 h 82"/>
                  <a:gd name="T4" fmla="*/ 1 w 37"/>
                  <a:gd name="T5" fmla="*/ 39 h 82"/>
                  <a:gd name="T6" fmla="*/ 14 w 37"/>
                  <a:gd name="T7" fmla="*/ 11 h 82"/>
                  <a:gd name="T8" fmla="*/ 34 w 37"/>
                  <a:gd name="T9" fmla="*/ 0 h 82"/>
                  <a:gd name="T10" fmla="*/ 35 w 37"/>
                  <a:gd name="T11" fmla="*/ 3 h 82"/>
                  <a:gd name="T12" fmla="*/ 16 w 37"/>
                  <a:gd name="T13" fmla="*/ 13 h 82"/>
                  <a:gd name="T14" fmla="*/ 4 w 37"/>
                  <a:gd name="T15" fmla="*/ 39 h 82"/>
                  <a:gd name="T16" fmla="*/ 14 w 37"/>
                  <a:gd name="T17" fmla="*/ 67 h 82"/>
                  <a:gd name="T18" fmla="*/ 37 w 37"/>
                  <a:gd name="T19" fmla="*/ 79 h 82"/>
                  <a:gd name="T20" fmla="*/ 37 w 37"/>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2">
                    <a:moveTo>
                      <a:pt x="37" y="82"/>
                    </a:moveTo>
                    <a:cubicBezTo>
                      <a:pt x="27" y="80"/>
                      <a:pt x="18" y="76"/>
                      <a:pt x="12" y="69"/>
                    </a:cubicBezTo>
                    <a:cubicBezTo>
                      <a:pt x="4" y="61"/>
                      <a:pt x="0" y="50"/>
                      <a:pt x="1" y="39"/>
                    </a:cubicBezTo>
                    <a:cubicBezTo>
                      <a:pt x="1" y="28"/>
                      <a:pt x="6" y="18"/>
                      <a:pt x="14" y="11"/>
                    </a:cubicBezTo>
                    <a:cubicBezTo>
                      <a:pt x="20" y="5"/>
                      <a:pt x="27" y="2"/>
                      <a:pt x="34" y="0"/>
                    </a:cubicBezTo>
                    <a:cubicBezTo>
                      <a:pt x="35" y="3"/>
                      <a:pt x="35" y="3"/>
                      <a:pt x="35" y="3"/>
                    </a:cubicBezTo>
                    <a:cubicBezTo>
                      <a:pt x="28" y="4"/>
                      <a:pt x="21" y="8"/>
                      <a:pt x="16" y="13"/>
                    </a:cubicBezTo>
                    <a:cubicBezTo>
                      <a:pt x="8" y="20"/>
                      <a:pt x="4" y="29"/>
                      <a:pt x="4" y="39"/>
                    </a:cubicBezTo>
                    <a:cubicBezTo>
                      <a:pt x="3" y="50"/>
                      <a:pt x="7" y="59"/>
                      <a:pt x="14" y="67"/>
                    </a:cubicBezTo>
                    <a:cubicBezTo>
                      <a:pt x="20" y="73"/>
                      <a:pt x="28" y="78"/>
                      <a:pt x="37" y="79"/>
                    </a:cubicBezTo>
                    <a:lnTo>
                      <a:pt x="37" y="8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8"/>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99"/>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300"/>
              <p:cNvSpPr>
                <a:spLocks/>
              </p:cNvSpPr>
              <p:nvPr userDrawn="1"/>
            </p:nvSpPr>
            <p:spPr bwMode="auto">
              <a:xfrm>
                <a:off x="5051" y="2333"/>
                <a:ext cx="186" cy="112"/>
              </a:xfrm>
              <a:custGeom>
                <a:avLst/>
                <a:gdLst>
                  <a:gd name="T0" fmla="*/ 52 w 111"/>
                  <a:gd name="T1" fmla="*/ 66 h 67"/>
                  <a:gd name="T2" fmla="*/ 11 w 111"/>
                  <a:gd name="T3" fmla="*/ 48 h 67"/>
                  <a:gd name="T4" fmla="*/ 0 w 111"/>
                  <a:gd name="T5" fmla="*/ 29 h 67"/>
                  <a:gd name="T6" fmla="*/ 4 w 111"/>
                  <a:gd name="T7" fmla="*/ 28 h 67"/>
                  <a:gd name="T8" fmla="*/ 15 w 111"/>
                  <a:gd name="T9" fmla="*/ 45 h 67"/>
                  <a:gd name="T10" fmla="*/ 87 w 111"/>
                  <a:gd name="T11" fmla="*/ 47 h 67"/>
                  <a:gd name="T12" fmla="*/ 103 w 111"/>
                  <a:gd name="T13" fmla="*/ 1 h 67"/>
                  <a:gd name="T14" fmla="*/ 107 w 111"/>
                  <a:gd name="T15" fmla="*/ 0 h 67"/>
                  <a:gd name="T16" fmla="*/ 90 w 111"/>
                  <a:gd name="T17" fmla="*/ 51 h 67"/>
                  <a:gd name="T18" fmla="*/ 52 w 111"/>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7">
                    <a:moveTo>
                      <a:pt x="52" y="66"/>
                    </a:moveTo>
                    <a:cubicBezTo>
                      <a:pt x="37" y="66"/>
                      <a:pt x="22" y="60"/>
                      <a:pt x="11" y="48"/>
                    </a:cubicBezTo>
                    <a:cubicBezTo>
                      <a:pt x="6" y="43"/>
                      <a:pt x="2" y="36"/>
                      <a:pt x="0" y="29"/>
                    </a:cubicBezTo>
                    <a:cubicBezTo>
                      <a:pt x="4" y="28"/>
                      <a:pt x="4" y="28"/>
                      <a:pt x="4" y="28"/>
                    </a:cubicBezTo>
                    <a:cubicBezTo>
                      <a:pt x="7" y="34"/>
                      <a:pt x="10" y="40"/>
                      <a:pt x="15" y="45"/>
                    </a:cubicBezTo>
                    <a:cubicBezTo>
                      <a:pt x="34" y="65"/>
                      <a:pt x="67" y="67"/>
                      <a:pt x="87" y="47"/>
                    </a:cubicBezTo>
                    <a:cubicBezTo>
                      <a:pt x="100" y="36"/>
                      <a:pt x="106" y="18"/>
                      <a:pt x="103" y="1"/>
                    </a:cubicBezTo>
                    <a:cubicBezTo>
                      <a:pt x="107" y="0"/>
                      <a:pt x="107" y="0"/>
                      <a:pt x="107" y="0"/>
                    </a:cubicBezTo>
                    <a:cubicBezTo>
                      <a:pt x="111" y="19"/>
                      <a:pt x="104" y="38"/>
                      <a:pt x="90" y="51"/>
                    </a:cubicBezTo>
                    <a:cubicBezTo>
                      <a:pt x="80" y="61"/>
                      <a:pt x="66" y="66"/>
                      <a:pt x="52" y="6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301"/>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302"/>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303"/>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304"/>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305"/>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06"/>
              <p:cNvSpPr>
                <a:spLocks/>
              </p:cNvSpPr>
              <p:nvPr userDrawn="1"/>
            </p:nvSpPr>
            <p:spPr bwMode="auto">
              <a:xfrm>
                <a:off x="7257" y="2489"/>
                <a:ext cx="157" cy="160"/>
              </a:xfrm>
              <a:custGeom>
                <a:avLst/>
                <a:gdLst>
                  <a:gd name="T0" fmla="*/ 79 w 94"/>
                  <a:gd name="T1" fmla="*/ 95 h 95"/>
                  <a:gd name="T2" fmla="*/ 75 w 94"/>
                  <a:gd name="T3" fmla="*/ 92 h 95"/>
                  <a:gd name="T4" fmla="*/ 85 w 94"/>
                  <a:gd name="T5" fmla="*/ 74 h 95"/>
                  <a:gd name="T6" fmla="*/ 81 w 94"/>
                  <a:gd name="T7" fmla="*/ 35 h 95"/>
                  <a:gd name="T8" fmla="*/ 51 w 94"/>
                  <a:gd name="T9" fmla="*/ 10 h 95"/>
                  <a:gd name="T10" fmla="*/ 3 w 94"/>
                  <a:gd name="T11" fmla="*/ 20 h 95"/>
                  <a:gd name="T12" fmla="*/ 0 w 94"/>
                  <a:gd name="T13" fmla="*/ 16 h 95"/>
                  <a:gd name="T14" fmla="*/ 53 w 94"/>
                  <a:gd name="T15" fmla="*/ 5 h 95"/>
                  <a:gd name="T16" fmla="*/ 86 w 94"/>
                  <a:gd name="T17" fmla="*/ 33 h 95"/>
                  <a:gd name="T18" fmla="*/ 89 w 94"/>
                  <a:gd name="T19" fmla="*/ 75 h 95"/>
                  <a:gd name="T20" fmla="*/ 79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9" y="95"/>
                    </a:moveTo>
                    <a:cubicBezTo>
                      <a:pt x="75" y="92"/>
                      <a:pt x="75" y="92"/>
                      <a:pt x="75" y="92"/>
                    </a:cubicBezTo>
                    <a:cubicBezTo>
                      <a:pt x="79" y="87"/>
                      <a:pt x="83" y="81"/>
                      <a:pt x="85" y="74"/>
                    </a:cubicBezTo>
                    <a:cubicBezTo>
                      <a:pt x="89" y="61"/>
                      <a:pt x="88" y="47"/>
                      <a:pt x="81" y="35"/>
                    </a:cubicBezTo>
                    <a:cubicBezTo>
                      <a:pt x="75" y="23"/>
                      <a:pt x="64" y="14"/>
                      <a:pt x="51" y="10"/>
                    </a:cubicBezTo>
                    <a:cubicBezTo>
                      <a:pt x="35" y="5"/>
                      <a:pt x="17" y="8"/>
                      <a:pt x="3" y="20"/>
                    </a:cubicBezTo>
                    <a:cubicBezTo>
                      <a:pt x="0" y="16"/>
                      <a:pt x="0" y="16"/>
                      <a:pt x="0" y="16"/>
                    </a:cubicBezTo>
                    <a:cubicBezTo>
                      <a:pt x="15" y="4"/>
                      <a:pt x="34" y="0"/>
                      <a:pt x="53" y="5"/>
                    </a:cubicBezTo>
                    <a:cubicBezTo>
                      <a:pt x="67" y="10"/>
                      <a:pt x="79" y="20"/>
                      <a:pt x="86" y="33"/>
                    </a:cubicBezTo>
                    <a:cubicBezTo>
                      <a:pt x="92" y="46"/>
                      <a:pt x="94" y="61"/>
                      <a:pt x="89" y="75"/>
                    </a:cubicBezTo>
                    <a:cubicBezTo>
                      <a:pt x="87" y="83"/>
                      <a:pt x="84" y="89"/>
                      <a:pt x="79"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07"/>
              <p:cNvSpPr>
                <a:spLocks/>
              </p:cNvSpPr>
              <p:nvPr userDrawn="1"/>
            </p:nvSpPr>
            <p:spPr bwMode="auto">
              <a:xfrm>
                <a:off x="7423" y="1180"/>
                <a:ext cx="132" cy="82"/>
              </a:xfrm>
              <a:custGeom>
                <a:avLst/>
                <a:gdLst>
                  <a:gd name="T0" fmla="*/ 36 w 79"/>
                  <a:gd name="T1" fmla="*/ 49 h 49"/>
                  <a:gd name="T2" fmla="*/ 16 w 79"/>
                  <a:gd name="T3" fmla="*/ 43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2 w 79"/>
                  <a:gd name="T19" fmla="*/ 27 h 49"/>
                  <a:gd name="T20" fmla="*/ 48 w 79"/>
                  <a:gd name="T21" fmla="*/ 47 h 49"/>
                  <a:gd name="T22" fmla="*/ 36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6" y="49"/>
                    </a:moveTo>
                    <a:cubicBezTo>
                      <a:pt x="29" y="49"/>
                      <a:pt x="22" y="47"/>
                      <a:pt x="16" y="43"/>
                    </a:cubicBezTo>
                    <a:cubicBezTo>
                      <a:pt x="9" y="40"/>
                      <a:pt x="4" y="34"/>
                      <a:pt x="0" y="27"/>
                    </a:cubicBezTo>
                    <a:cubicBezTo>
                      <a:pt x="3" y="26"/>
                      <a:pt x="3" y="26"/>
                      <a:pt x="3" y="26"/>
                    </a:cubicBezTo>
                    <a:cubicBezTo>
                      <a:pt x="6" y="32"/>
                      <a:pt x="11" y="37"/>
                      <a:pt x="18" y="41"/>
                    </a:cubicBezTo>
                    <a:cubicBezTo>
                      <a:pt x="27" y="46"/>
                      <a:pt x="37" y="47"/>
                      <a:pt x="47" y="44"/>
                    </a:cubicBezTo>
                    <a:cubicBezTo>
                      <a:pt x="57" y="41"/>
                      <a:pt x="65" y="35"/>
                      <a:pt x="70" y="26"/>
                    </a:cubicBezTo>
                    <a:cubicBezTo>
                      <a:pt x="74" y="18"/>
                      <a:pt x="76" y="9"/>
                      <a:pt x="74" y="0"/>
                    </a:cubicBezTo>
                    <a:cubicBezTo>
                      <a:pt x="77" y="0"/>
                      <a:pt x="77" y="0"/>
                      <a:pt x="77" y="0"/>
                    </a:cubicBezTo>
                    <a:cubicBezTo>
                      <a:pt x="79" y="9"/>
                      <a:pt x="77" y="19"/>
                      <a:pt x="72" y="27"/>
                    </a:cubicBezTo>
                    <a:cubicBezTo>
                      <a:pt x="67" y="37"/>
                      <a:pt x="58" y="44"/>
                      <a:pt x="48" y="47"/>
                    </a:cubicBezTo>
                    <a:cubicBezTo>
                      <a:pt x="44" y="48"/>
                      <a:pt x="40" y="49"/>
                      <a:pt x="36" y="4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08"/>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29"/>
                      <a:pt x="3" y="37"/>
                      <a:pt x="4" y="45"/>
                    </a:cubicBezTo>
                    <a:lnTo>
                      <a:pt x="1"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09"/>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5"/>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10"/>
              <p:cNvSpPr>
                <a:spLocks/>
              </p:cNvSpPr>
              <p:nvPr userDrawn="1"/>
            </p:nvSpPr>
            <p:spPr bwMode="auto">
              <a:xfrm>
                <a:off x="7440" y="1094"/>
                <a:ext cx="151" cy="171"/>
              </a:xfrm>
              <a:custGeom>
                <a:avLst/>
                <a:gdLst>
                  <a:gd name="T0" fmla="*/ 61 w 90"/>
                  <a:gd name="T1" fmla="*/ 102 h 102"/>
                  <a:gd name="T2" fmla="*/ 58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1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1" y="102"/>
                    </a:moveTo>
                    <a:cubicBezTo>
                      <a:pt x="58" y="98"/>
                      <a:pt x="58" y="98"/>
                      <a:pt x="58" y="98"/>
                    </a:cubicBezTo>
                    <a:cubicBezTo>
                      <a:pt x="63" y="94"/>
                      <a:pt x="68" y="89"/>
                      <a:pt x="71" y="83"/>
                    </a:cubicBezTo>
                    <a:cubicBezTo>
                      <a:pt x="85" y="58"/>
                      <a:pt x="76" y="27"/>
                      <a:pt x="51" y="13"/>
                    </a:cubicBezTo>
                    <a:cubicBezTo>
                      <a:pt x="36" y="5"/>
                      <a:pt x="18" y="5"/>
                      <a:pt x="2" y="13"/>
                    </a:cubicBezTo>
                    <a:cubicBezTo>
                      <a:pt x="0" y="9"/>
                      <a:pt x="0" y="9"/>
                      <a:pt x="0" y="9"/>
                    </a:cubicBezTo>
                    <a:cubicBezTo>
                      <a:pt x="17" y="0"/>
                      <a:pt x="37" y="0"/>
                      <a:pt x="53" y="9"/>
                    </a:cubicBezTo>
                    <a:cubicBezTo>
                      <a:pt x="80" y="24"/>
                      <a:pt x="90" y="58"/>
                      <a:pt x="75" y="85"/>
                    </a:cubicBezTo>
                    <a:cubicBezTo>
                      <a:pt x="72" y="92"/>
                      <a:pt x="67" y="97"/>
                      <a:pt x="61" y="10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11"/>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12"/>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13"/>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14"/>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15"/>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16"/>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17"/>
              <p:cNvSpPr>
                <a:spLocks/>
              </p:cNvSpPr>
              <p:nvPr userDrawn="1"/>
            </p:nvSpPr>
            <p:spPr bwMode="auto">
              <a:xfrm>
                <a:off x="2418" y="2639"/>
                <a:ext cx="136" cy="70"/>
              </a:xfrm>
              <a:custGeom>
                <a:avLst/>
                <a:gdLst>
                  <a:gd name="T0" fmla="*/ 42 w 81"/>
                  <a:gd name="T1" fmla="*/ 40 h 42"/>
                  <a:gd name="T2" fmla="*/ 7 w 81"/>
                  <a:gd name="T3" fmla="*/ 22 h 42"/>
                  <a:gd name="T4" fmla="*/ 0 w 81"/>
                  <a:gd name="T5" fmla="*/ 0 h 42"/>
                  <a:gd name="T6" fmla="*/ 3 w 81"/>
                  <a:gd name="T7" fmla="*/ 0 h 42"/>
                  <a:gd name="T8" fmla="*/ 10 w 81"/>
                  <a:gd name="T9" fmla="*/ 20 h 42"/>
                  <a:gd name="T10" fmla="*/ 63 w 81"/>
                  <a:gd name="T11" fmla="*/ 30 h 42"/>
                  <a:gd name="T12" fmla="*/ 78 w 81"/>
                  <a:gd name="T13" fmla="*/ 9 h 42"/>
                  <a:gd name="T14" fmla="*/ 81 w 81"/>
                  <a:gd name="T15" fmla="*/ 10 h 42"/>
                  <a:gd name="T16" fmla="*/ 65 w 81"/>
                  <a:gd name="T17" fmla="*/ 33 h 42"/>
                  <a:gd name="T18" fmla="*/ 42 w 81"/>
                  <a:gd name="T19"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2">
                    <a:moveTo>
                      <a:pt x="42" y="40"/>
                    </a:moveTo>
                    <a:cubicBezTo>
                      <a:pt x="28" y="40"/>
                      <a:pt x="15" y="33"/>
                      <a:pt x="7" y="22"/>
                    </a:cubicBezTo>
                    <a:cubicBezTo>
                      <a:pt x="3" y="15"/>
                      <a:pt x="0" y="8"/>
                      <a:pt x="0" y="0"/>
                    </a:cubicBezTo>
                    <a:cubicBezTo>
                      <a:pt x="3" y="0"/>
                      <a:pt x="3" y="0"/>
                      <a:pt x="3" y="0"/>
                    </a:cubicBezTo>
                    <a:cubicBezTo>
                      <a:pt x="3" y="7"/>
                      <a:pt x="6" y="14"/>
                      <a:pt x="10" y="20"/>
                    </a:cubicBezTo>
                    <a:cubicBezTo>
                      <a:pt x="22" y="38"/>
                      <a:pt x="45" y="42"/>
                      <a:pt x="63" y="30"/>
                    </a:cubicBezTo>
                    <a:cubicBezTo>
                      <a:pt x="70" y="25"/>
                      <a:pt x="76" y="18"/>
                      <a:pt x="78" y="9"/>
                    </a:cubicBezTo>
                    <a:cubicBezTo>
                      <a:pt x="81" y="10"/>
                      <a:pt x="81" y="10"/>
                      <a:pt x="81" y="10"/>
                    </a:cubicBezTo>
                    <a:cubicBezTo>
                      <a:pt x="78" y="19"/>
                      <a:pt x="73" y="27"/>
                      <a:pt x="65" y="33"/>
                    </a:cubicBezTo>
                    <a:cubicBezTo>
                      <a:pt x="58" y="38"/>
                      <a:pt x="50" y="40"/>
                      <a:pt x="42" y="4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18"/>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19"/>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6" y="5"/>
                      <a:pt x="34" y="7"/>
                      <a:pt x="32" y="8"/>
                    </a:cubicBezTo>
                    <a:cubicBezTo>
                      <a:pt x="14" y="21"/>
                      <a:pt x="5" y="44"/>
                      <a:pt x="12" y="66"/>
                    </a:cubicBezTo>
                    <a:lnTo>
                      <a:pt x="7" y="6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20"/>
              <p:cNvSpPr>
                <a:spLocks/>
              </p:cNvSpPr>
              <p:nvPr userDrawn="1"/>
            </p:nvSpPr>
            <p:spPr bwMode="auto">
              <a:xfrm>
                <a:off x="2487" y="2541"/>
                <a:ext cx="108" cy="187"/>
              </a:xfrm>
              <a:custGeom>
                <a:avLst/>
                <a:gdLst>
                  <a:gd name="T0" fmla="*/ 12 w 64"/>
                  <a:gd name="T1" fmla="*/ 111 h 111"/>
                  <a:gd name="T2" fmla="*/ 11 w 64"/>
                  <a:gd name="T3" fmla="*/ 107 h 111"/>
                  <a:gd name="T4" fmla="*/ 29 w 64"/>
                  <a:gd name="T5" fmla="*/ 99 h 111"/>
                  <a:gd name="T6" fmla="*/ 43 w 64"/>
                  <a:gd name="T7" fmla="*/ 28 h 111"/>
                  <a:gd name="T8" fmla="*/ 0 w 64"/>
                  <a:gd name="T9" fmla="*/ 5 h 111"/>
                  <a:gd name="T10" fmla="*/ 0 w 64"/>
                  <a:gd name="T11" fmla="*/ 0 h 111"/>
                  <a:gd name="T12" fmla="*/ 47 w 64"/>
                  <a:gd name="T13" fmla="*/ 25 h 111"/>
                  <a:gd name="T14" fmla="*/ 32 w 64"/>
                  <a:gd name="T15" fmla="*/ 103 h 111"/>
                  <a:gd name="T16" fmla="*/ 12 w 64"/>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11">
                    <a:moveTo>
                      <a:pt x="12" y="111"/>
                    </a:moveTo>
                    <a:cubicBezTo>
                      <a:pt x="11" y="107"/>
                      <a:pt x="11" y="107"/>
                      <a:pt x="11" y="107"/>
                    </a:cubicBezTo>
                    <a:cubicBezTo>
                      <a:pt x="17" y="105"/>
                      <a:pt x="24" y="103"/>
                      <a:pt x="29" y="99"/>
                    </a:cubicBezTo>
                    <a:cubicBezTo>
                      <a:pt x="53" y="83"/>
                      <a:pt x="59" y="51"/>
                      <a:pt x="43" y="28"/>
                    </a:cubicBezTo>
                    <a:cubicBezTo>
                      <a:pt x="33" y="13"/>
                      <a:pt x="17" y="5"/>
                      <a:pt x="0" y="5"/>
                    </a:cubicBezTo>
                    <a:cubicBezTo>
                      <a:pt x="0" y="0"/>
                      <a:pt x="0" y="0"/>
                      <a:pt x="0" y="0"/>
                    </a:cubicBezTo>
                    <a:cubicBezTo>
                      <a:pt x="19" y="0"/>
                      <a:pt x="36" y="9"/>
                      <a:pt x="47" y="25"/>
                    </a:cubicBezTo>
                    <a:cubicBezTo>
                      <a:pt x="64" y="51"/>
                      <a:pt x="58" y="85"/>
                      <a:pt x="32" y="103"/>
                    </a:cubicBezTo>
                    <a:cubicBezTo>
                      <a:pt x="26" y="107"/>
                      <a:pt x="19" y="110"/>
                      <a:pt x="12" y="11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21"/>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22"/>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23"/>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24"/>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7"/>
                      <a:pt x="8" y="54"/>
                    </a:cubicBezTo>
                    <a:lnTo>
                      <a:pt x="5" y="5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25"/>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26"/>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27"/>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328"/>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329"/>
              <p:cNvSpPr>
                <a:spLocks noChangeArrowheads="1"/>
              </p:cNvSpPr>
              <p:nvPr userDrawn="1"/>
            </p:nvSpPr>
            <p:spPr bwMode="auto">
              <a:xfrm>
                <a:off x="-85" y="2013"/>
                <a:ext cx="136" cy="31"/>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30"/>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31"/>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32"/>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33"/>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334"/>
              <p:cNvSpPr>
                <a:spLocks noChangeArrowheads="1"/>
              </p:cNvSpPr>
              <p:nvPr userDrawn="1"/>
            </p:nvSpPr>
            <p:spPr bwMode="auto">
              <a:xfrm>
                <a:off x="-18" y="1728"/>
                <a:ext cx="9" cy="25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35"/>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36"/>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37"/>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38"/>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39"/>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340"/>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41"/>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42"/>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43"/>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44"/>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45"/>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47"/>
              <p:cNvSpPr>
                <a:spLocks noChangeArrowheads="1"/>
              </p:cNvSpPr>
              <p:nvPr userDrawn="1"/>
            </p:nvSpPr>
            <p:spPr bwMode="auto">
              <a:xfrm>
                <a:off x="696" y="1855"/>
                <a:ext cx="242" cy="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8"/>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50"/>
              <p:cNvSpPr>
                <a:spLocks/>
              </p:cNvSpPr>
              <p:nvPr userDrawn="1"/>
            </p:nvSpPr>
            <p:spPr bwMode="auto">
              <a:xfrm>
                <a:off x="5922" y="2961"/>
                <a:ext cx="124" cy="99"/>
              </a:xfrm>
              <a:custGeom>
                <a:avLst/>
                <a:gdLst>
                  <a:gd name="T0" fmla="*/ 31 w 74"/>
                  <a:gd name="T1" fmla="*/ 57 h 59"/>
                  <a:gd name="T2" fmla="*/ 19 w 74"/>
                  <a:gd name="T3" fmla="*/ 55 h 59"/>
                  <a:gd name="T4" fmla="*/ 0 w 74"/>
                  <a:gd name="T5" fmla="*/ 43 h 59"/>
                  <a:gd name="T6" fmla="*/ 2 w 74"/>
                  <a:gd name="T7" fmla="*/ 41 h 59"/>
                  <a:gd name="T8" fmla="*/ 20 w 74"/>
                  <a:gd name="T9" fmla="*/ 52 h 59"/>
                  <a:gd name="T10" fmla="*/ 68 w 74"/>
                  <a:gd name="T11" fmla="*/ 27 h 59"/>
                  <a:gd name="T12" fmla="*/ 67 w 74"/>
                  <a:gd name="T13" fmla="*/ 1 h 59"/>
                  <a:gd name="T14" fmla="*/ 70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7"/>
                      <a:pt x="19" y="55"/>
                    </a:cubicBezTo>
                    <a:cubicBezTo>
                      <a:pt x="12" y="53"/>
                      <a:pt x="5" y="49"/>
                      <a:pt x="0" y="43"/>
                    </a:cubicBezTo>
                    <a:cubicBezTo>
                      <a:pt x="2" y="41"/>
                      <a:pt x="2" y="41"/>
                      <a:pt x="2" y="41"/>
                    </a:cubicBezTo>
                    <a:cubicBezTo>
                      <a:pt x="7" y="46"/>
                      <a:pt x="13" y="50"/>
                      <a:pt x="20" y="52"/>
                    </a:cubicBezTo>
                    <a:cubicBezTo>
                      <a:pt x="40" y="59"/>
                      <a:pt x="62" y="47"/>
                      <a:pt x="68" y="27"/>
                    </a:cubicBezTo>
                    <a:cubicBezTo>
                      <a:pt x="71" y="19"/>
                      <a:pt x="70" y="9"/>
                      <a:pt x="67" y="1"/>
                    </a:cubicBezTo>
                    <a:cubicBezTo>
                      <a:pt x="70" y="0"/>
                      <a:pt x="70" y="0"/>
                      <a:pt x="70"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51"/>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52"/>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53"/>
              <p:cNvSpPr>
                <a:spLocks/>
              </p:cNvSpPr>
              <p:nvPr userDrawn="1"/>
            </p:nvSpPr>
            <p:spPr bwMode="auto">
              <a:xfrm>
                <a:off x="5915" y="2887"/>
                <a:ext cx="165" cy="162"/>
              </a:xfrm>
              <a:custGeom>
                <a:avLst/>
                <a:gdLst>
                  <a:gd name="T0" fmla="*/ 78 w 98"/>
                  <a:gd name="T1" fmla="*/ 96 h 96"/>
                  <a:gd name="T2" fmla="*/ 75 w 98"/>
                  <a:gd name="T3" fmla="*/ 92 h 96"/>
                  <a:gd name="T4" fmla="*/ 84 w 98"/>
                  <a:gd name="T5" fmla="*/ 75 h 96"/>
                  <a:gd name="T6" fmla="*/ 51 w 98"/>
                  <a:gd name="T7" fmla="*/ 11 h 96"/>
                  <a:gd name="T8" fmla="*/ 3 w 98"/>
                  <a:gd name="T9" fmla="*/ 20 h 96"/>
                  <a:gd name="T10" fmla="*/ 0 w 98"/>
                  <a:gd name="T11" fmla="*/ 16 h 96"/>
                  <a:gd name="T12" fmla="*/ 52 w 98"/>
                  <a:gd name="T13" fmla="*/ 6 h 96"/>
                  <a:gd name="T14" fmla="*/ 89 w 98"/>
                  <a:gd name="T15" fmla="*/ 76 h 96"/>
                  <a:gd name="T16" fmla="*/ 78 w 9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6">
                    <a:moveTo>
                      <a:pt x="78" y="96"/>
                    </a:moveTo>
                    <a:cubicBezTo>
                      <a:pt x="75" y="92"/>
                      <a:pt x="75" y="92"/>
                      <a:pt x="75" y="92"/>
                    </a:cubicBezTo>
                    <a:cubicBezTo>
                      <a:pt x="79" y="87"/>
                      <a:pt x="82" y="81"/>
                      <a:pt x="84" y="75"/>
                    </a:cubicBezTo>
                    <a:cubicBezTo>
                      <a:pt x="93" y="48"/>
                      <a:pt x="78" y="19"/>
                      <a:pt x="51" y="11"/>
                    </a:cubicBezTo>
                    <a:cubicBezTo>
                      <a:pt x="34" y="6"/>
                      <a:pt x="16" y="9"/>
                      <a:pt x="3" y="20"/>
                    </a:cubicBezTo>
                    <a:cubicBezTo>
                      <a:pt x="0" y="16"/>
                      <a:pt x="0" y="16"/>
                      <a:pt x="0" y="16"/>
                    </a:cubicBezTo>
                    <a:cubicBezTo>
                      <a:pt x="15" y="4"/>
                      <a:pt x="34" y="0"/>
                      <a:pt x="52" y="6"/>
                    </a:cubicBezTo>
                    <a:cubicBezTo>
                      <a:pt x="82" y="15"/>
                      <a:pt x="98" y="47"/>
                      <a:pt x="89" y="76"/>
                    </a:cubicBezTo>
                    <a:cubicBezTo>
                      <a:pt x="87" y="83"/>
                      <a:pt x="83" y="90"/>
                      <a:pt x="78" y="9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4"/>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355"/>
              <p:cNvSpPr>
                <a:spLocks noChangeArrowheads="1"/>
              </p:cNvSpPr>
              <p:nvPr userDrawn="1"/>
            </p:nvSpPr>
            <p:spPr bwMode="auto">
              <a:xfrm>
                <a:off x="1990" y="2082"/>
                <a:ext cx="14"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356"/>
              <p:cNvSpPr>
                <a:spLocks noChangeArrowheads="1"/>
              </p:cNvSpPr>
              <p:nvPr userDrawn="1"/>
            </p:nvSpPr>
            <p:spPr bwMode="auto">
              <a:xfrm>
                <a:off x="1965" y="2055"/>
                <a:ext cx="13"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357"/>
              <p:cNvSpPr>
                <a:spLocks noChangeArrowheads="1"/>
              </p:cNvSpPr>
              <p:nvPr userDrawn="1"/>
            </p:nvSpPr>
            <p:spPr bwMode="auto">
              <a:xfrm>
                <a:off x="1965" y="2028"/>
                <a:ext cx="13"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358"/>
              <p:cNvSpPr>
                <a:spLocks noChangeArrowheads="1"/>
              </p:cNvSpPr>
              <p:nvPr userDrawn="1"/>
            </p:nvSpPr>
            <p:spPr bwMode="auto">
              <a:xfrm>
                <a:off x="1990" y="2055"/>
                <a:ext cx="14"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359"/>
              <p:cNvSpPr>
                <a:spLocks noChangeArrowheads="1"/>
              </p:cNvSpPr>
              <p:nvPr userDrawn="1"/>
            </p:nvSpPr>
            <p:spPr bwMode="auto">
              <a:xfrm>
                <a:off x="2015" y="2055"/>
                <a:ext cx="14"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360"/>
              <p:cNvSpPr>
                <a:spLocks noChangeArrowheads="1"/>
              </p:cNvSpPr>
              <p:nvPr userDrawn="1"/>
            </p:nvSpPr>
            <p:spPr bwMode="auto">
              <a:xfrm>
                <a:off x="2015" y="2028"/>
                <a:ext cx="14"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361"/>
              <p:cNvSpPr>
                <a:spLocks noChangeArrowheads="1"/>
              </p:cNvSpPr>
              <p:nvPr userDrawn="1"/>
            </p:nvSpPr>
            <p:spPr bwMode="auto">
              <a:xfrm>
                <a:off x="2015" y="2082"/>
                <a:ext cx="14"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362"/>
              <p:cNvSpPr>
                <a:spLocks noChangeArrowheads="1"/>
              </p:cNvSpPr>
              <p:nvPr userDrawn="1"/>
            </p:nvSpPr>
            <p:spPr bwMode="auto">
              <a:xfrm>
                <a:off x="1990" y="2028"/>
                <a:ext cx="14"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363"/>
              <p:cNvSpPr>
                <a:spLocks noChangeArrowheads="1"/>
              </p:cNvSpPr>
              <p:nvPr userDrawn="1"/>
            </p:nvSpPr>
            <p:spPr bwMode="auto">
              <a:xfrm>
                <a:off x="1965" y="2082"/>
                <a:ext cx="13"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364"/>
              <p:cNvSpPr>
                <a:spLocks noChangeArrowheads="1"/>
              </p:cNvSpPr>
              <p:nvPr userDrawn="1"/>
            </p:nvSpPr>
            <p:spPr bwMode="auto">
              <a:xfrm>
                <a:off x="1913" y="2082"/>
                <a:ext cx="15"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365"/>
              <p:cNvSpPr>
                <a:spLocks noChangeArrowheads="1"/>
              </p:cNvSpPr>
              <p:nvPr userDrawn="1"/>
            </p:nvSpPr>
            <p:spPr bwMode="auto">
              <a:xfrm>
                <a:off x="1913" y="2055"/>
                <a:ext cx="15"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366"/>
              <p:cNvSpPr>
                <a:spLocks noChangeArrowheads="1"/>
              </p:cNvSpPr>
              <p:nvPr userDrawn="1"/>
            </p:nvSpPr>
            <p:spPr bwMode="auto">
              <a:xfrm>
                <a:off x="1938" y="2028"/>
                <a:ext cx="15"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367"/>
              <p:cNvSpPr>
                <a:spLocks noChangeArrowheads="1"/>
              </p:cNvSpPr>
              <p:nvPr userDrawn="1"/>
            </p:nvSpPr>
            <p:spPr bwMode="auto">
              <a:xfrm>
                <a:off x="1938" y="2082"/>
                <a:ext cx="15"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368"/>
              <p:cNvSpPr>
                <a:spLocks noChangeArrowheads="1"/>
              </p:cNvSpPr>
              <p:nvPr userDrawn="1"/>
            </p:nvSpPr>
            <p:spPr bwMode="auto">
              <a:xfrm>
                <a:off x="1913" y="2028"/>
                <a:ext cx="15"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369"/>
              <p:cNvSpPr>
                <a:spLocks noChangeArrowheads="1"/>
              </p:cNvSpPr>
              <p:nvPr userDrawn="1"/>
            </p:nvSpPr>
            <p:spPr bwMode="auto">
              <a:xfrm>
                <a:off x="1938" y="2055"/>
                <a:ext cx="15"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370"/>
              <p:cNvSpPr>
                <a:spLocks noChangeArrowheads="1"/>
              </p:cNvSpPr>
              <p:nvPr userDrawn="1"/>
            </p:nvSpPr>
            <p:spPr bwMode="auto">
              <a:xfrm>
                <a:off x="1928" y="1960"/>
                <a:ext cx="15" cy="2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371"/>
              <p:cNvSpPr>
                <a:spLocks noChangeArrowheads="1"/>
              </p:cNvSpPr>
              <p:nvPr userDrawn="1"/>
            </p:nvSpPr>
            <p:spPr bwMode="auto">
              <a:xfrm>
                <a:off x="2000" y="1960"/>
                <a:ext cx="15" cy="2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72"/>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73"/>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74"/>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375"/>
              <p:cNvSpPr>
                <a:spLocks noChangeArrowheads="1"/>
              </p:cNvSpPr>
              <p:nvPr userDrawn="1"/>
            </p:nvSpPr>
            <p:spPr bwMode="auto">
              <a:xfrm>
                <a:off x="1958" y="1015"/>
                <a:ext cx="148"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76"/>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77"/>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378"/>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379"/>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380"/>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Oval 381"/>
              <p:cNvSpPr>
                <a:spLocks noChangeArrowheads="1"/>
              </p:cNvSpPr>
              <p:nvPr userDrawn="1"/>
            </p:nvSpPr>
            <p:spPr bwMode="auto">
              <a:xfrm>
                <a:off x="4335" y="860"/>
                <a:ext cx="16" cy="16"/>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382"/>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383"/>
              <p:cNvSpPr>
                <a:spLocks noChangeArrowheads="1"/>
              </p:cNvSpPr>
              <p:nvPr userDrawn="1"/>
            </p:nvSpPr>
            <p:spPr bwMode="auto">
              <a:xfrm>
                <a:off x="4782" y="958"/>
                <a:ext cx="168" cy="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384"/>
              <p:cNvSpPr>
                <a:spLocks noChangeArrowheads="1"/>
              </p:cNvSpPr>
              <p:nvPr userDrawn="1"/>
            </p:nvSpPr>
            <p:spPr bwMode="auto">
              <a:xfrm>
                <a:off x="4782" y="990"/>
                <a:ext cx="168" cy="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385"/>
              <p:cNvSpPr>
                <a:spLocks noChangeArrowheads="1"/>
              </p:cNvSpPr>
              <p:nvPr userDrawn="1"/>
            </p:nvSpPr>
            <p:spPr bwMode="auto">
              <a:xfrm>
                <a:off x="4782" y="1023"/>
                <a:ext cx="168" cy="11"/>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386"/>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387"/>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388"/>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389"/>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390"/>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391"/>
              <p:cNvSpPr>
                <a:spLocks noChangeArrowheads="1"/>
              </p:cNvSpPr>
              <p:nvPr userDrawn="1"/>
            </p:nvSpPr>
            <p:spPr bwMode="auto">
              <a:xfrm>
                <a:off x="4982" y="1990"/>
                <a:ext cx="33"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392"/>
              <p:cNvSpPr>
                <a:spLocks noChangeArrowheads="1"/>
              </p:cNvSpPr>
              <p:nvPr userDrawn="1"/>
            </p:nvSpPr>
            <p:spPr bwMode="auto">
              <a:xfrm>
                <a:off x="4982" y="1966"/>
                <a:ext cx="50"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393"/>
              <p:cNvSpPr>
                <a:spLocks noChangeArrowheads="1"/>
              </p:cNvSpPr>
              <p:nvPr userDrawn="1"/>
            </p:nvSpPr>
            <p:spPr bwMode="auto">
              <a:xfrm>
                <a:off x="4982" y="1943"/>
                <a:ext cx="50" cy="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394"/>
              <p:cNvSpPr>
                <a:spLocks noChangeArrowheads="1"/>
              </p:cNvSpPr>
              <p:nvPr userDrawn="1"/>
            </p:nvSpPr>
            <p:spPr bwMode="auto">
              <a:xfrm>
                <a:off x="4982" y="1921"/>
                <a:ext cx="50"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395"/>
              <p:cNvSpPr>
                <a:spLocks noChangeArrowheads="1"/>
              </p:cNvSpPr>
              <p:nvPr userDrawn="1"/>
            </p:nvSpPr>
            <p:spPr bwMode="auto">
              <a:xfrm>
                <a:off x="4896" y="1990"/>
                <a:ext cx="34"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396"/>
              <p:cNvSpPr>
                <a:spLocks noChangeArrowheads="1"/>
              </p:cNvSpPr>
              <p:nvPr userDrawn="1"/>
            </p:nvSpPr>
            <p:spPr bwMode="auto">
              <a:xfrm>
                <a:off x="4896" y="1966"/>
                <a:ext cx="51"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Rectangle 397"/>
              <p:cNvSpPr>
                <a:spLocks noChangeArrowheads="1"/>
              </p:cNvSpPr>
              <p:nvPr userDrawn="1"/>
            </p:nvSpPr>
            <p:spPr bwMode="auto">
              <a:xfrm>
                <a:off x="4896" y="1943"/>
                <a:ext cx="51" cy="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398"/>
              <p:cNvSpPr>
                <a:spLocks noChangeArrowheads="1"/>
              </p:cNvSpPr>
              <p:nvPr userDrawn="1"/>
            </p:nvSpPr>
            <p:spPr bwMode="auto">
              <a:xfrm>
                <a:off x="4896" y="1921"/>
                <a:ext cx="51"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399"/>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400"/>
              <p:cNvSpPr>
                <a:spLocks noChangeArrowheads="1"/>
              </p:cNvSpPr>
              <p:nvPr userDrawn="1"/>
            </p:nvSpPr>
            <p:spPr bwMode="auto">
              <a:xfrm>
                <a:off x="4523" y="2366"/>
                <a:ext cx="56" cy="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401"/>
              <p:cNvSpPr>
                <a:spLocks noChangeArrowheads="1"/>
              </p:cNvSpPr>
              <p:nvPr userDrawn="1"/>
            </p:nvSpPr>
            <p:spPr bwMode="auto">
              <a:xfrm>
                <a:off x="4515" y="2341"/>
                <a:ext cx="77"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402"/>
              <p:cNvSpPr>
                <a:spLocks noChangeArrowheads="1"/>
              </p:cNvSpPr>
              <p:nvPr userDrawn="1"/>
            </p:nvSpPr>
            <p:spPr bwMode="auto">
              <a:xfrm>
                <a:off x="4529" y="2316"/>
                <a:ext cx="25"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403"/>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404"/>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405"/>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407"/>
            <p:cNvSpPr>
              <a:spLocks noChangeArrowheads="1"/>
            </p:cNvSpPr>
            <p:nvPr userDrawn="1"/>
          </p:nvSpPr>
          <p:spPr bwMode="auto">
            <a:xfrm>
              <a:off x="4255" y="2670"/>
              <a:ext cx="13" cy="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08"/>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09"/>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0"/>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11"/>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12"/>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13"/>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4"/>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15"/>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16"/>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417"/>
            <p:cNvSpPr>
              <a:spLocks noChangeArrowheads="1"/>
            </p:cNvSpPr>
            <p:nvPr userDrawn="1"/>
          </p:nvSpPr>
          <p:spPr bwMode="auto">
            <a:xfrm>
              <a:off x="5202" y="2763"/>
              <a:ext cx="18" cy="18"/>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418"/>
            <p:cNvSpPr>
              <a:spLocks noChangeArrowheads="1"/>
            </p:cNvSpPr>
            <p:nvPr userDrawn="1"/>
          </p:nvSpPr>
          <p:spPr bwMode="auto">
            <a:xfrm>
              <a:off x="5245" y="2763"/>
              <a:ext cx="19" cy="18"/>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19"/>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20"/>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1"/>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22"/>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23"/>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24"/>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25"/>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26"/>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27"/>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28"/>
            <p:cNvSpPr>
              <a:spLocks noChangeArrowheads="1"/>
            </p:cNvSpPr>
            <p:nvPr userDrawn="1"/>
          </p:nvSpPr>
          <p:spPr bwMode="auto">
            <a:xfrm>
              <a:off x="5831" y="1625"/>
              <a:ext cx="10" cy="10"/>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9"/>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430"/>
            <p:cNvSpPr>
              <a:spLocks noChangeArrowheads="1"/>
            </p:cNvSpPr>
            <p:nvPr userDrawn="1"/>
          </p:nvSpPr>
          <p:spPr bwMode="auto">
            <a:xfrm>
              <a:off x="4005" y="555"/>
              <a:ext cx="10" cy="10"/>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31"/>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432"/>
            <p:cNvSpPr>
              <a:spLocks noChangeArrowheads="1"/>
            </p:cNvSpPr>
            <p:nvPr userDrawn="1"/>
          </p:nvSpPr>
          <p:spPr bwMode="auto">
            <a:xfrm>
              <a:off x="6019" y="2324"/>
              <a:ext cx="146"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33"/>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34"/>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35"/>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36"/>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7"/>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8"/>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9"/>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40"/>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1"/>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2"/>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3"/>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4"/>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5"/>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6"/>
            <p:cNvSpPr>
              <a:spLocks noChangeArrowheads="1"/>
            </p:cNvSpPr>
            <p:nvPr userDrawn="1"/>
          </p:nvSpPr>
          <p:spPr bwMode="auto">
            <a:xfrm>
              <a:off x="227" y="489"/>
              <a:ext cx="147"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7"/>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48"/>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49"/>
            <p:cNvSpPr>
              <a:spLocks noChangeArrowheads="1"/>
            </p:cNvSpPr>
            <p:nvPr userDrawn="1"/>
          </p:nvSpPr>
          <p:spPr bwMode="auto">
            <a:xfrm>
              <a:off x="508" y="1371"/>
              <a:ext cx="146" cy="3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0"/>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51"/>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52"/>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53"/>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54"/>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55"/>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56"/>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57"/>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58"/>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59"/>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60"/>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61"/>
            <p:cNvSpPr>
              <a:spLocks noChangeArrowheads="1"/>
            </p:cNvSpPr>
            <p:nvPr userDrawn="1"/>
          </p:nvSpPr>
          <p:spPr bwMode="auto">
            <a:xfrm>
              <a:off x="6886" y="2101"/>
              <a:ext cx="146"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62"/>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63"/>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4"/>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65"/>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66"/>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67"/>
            <p:cNvSpPr>
              <a:spLocks noChangeArrowheads="1"/>
            </p:cNvSpPr>
            <p:nvPr userDrawn="1"/>
          </p:nvSpPr>
          <p:spPr bwMode="auto">
            <a:xfrm>
              <a:off x="6370" y="1017"/>
              <a:ext cx="146"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8"/>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9"/>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70"/>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71"/>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72"/>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73"/>
            <p:cNvSpPr>
              <a:spLocks noChangeArrowheads="1"/>
            </p:cNvSpPr>
            <p:nvPr userDrawn="1"/>
          </p:nvSpPr>
          <p:spPr bwMode="auto">
            <a:xfrm>
              <a:off x="7367" y="876"/>
              <a:ext cx="170" cy="11"/>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4"/>
            <p:cNvSpPr>
              <a:spLocks noChangeArrowheads="1"/>
            </p:cNvSpPr>
            <p:nvPr userDrawn="1"/>
          </p:nvSpPr>
          <p:spPr bwMode="auto">
            <a:xfrm>
              <a:off x="7367" y="907"/>
              <a:ext cx="170" cy="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75"/>
            <p:cNvSpPr>
              <a:spLocks noChangeArrowheads="1"/>
            </p:cNvSpPr>
            <p:nvPr userDrawn="1"/>
          </p:nvSpPr>
          <p:spPr bwMode="auto">
            <a:xfrm>
              <a:off x="7367" y="939"/>
              <a:ext cx="170" cy="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76"/>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7"/>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78"/>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79"/>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80"/>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81"/>
            <p:cNvSpPr>
              <a:spLocks/>
            </p:cNvSpPr>
            <p:nvPr userDrawn="1"/>
          </p:nvSpPr>
          <p:spPr bwMode="auto">
            <a:xfrm>
              <a:off x="879" y="1761"/>
              <a:ext cx="164" cy="160"/>
            </a:xfrm>
            <a:custGeom>
              <a:avLst/>
              <a:gdLst>
                <a:gd name="T0" fmla="*/ 78 w 98"/>
                <a:gd name="T1" fmla="*/ 95 h 95"/>
                <a:gd name="T2" fmla="*/ 75 w 98"/>
                <a:gd name="T3" fmla="*/ 92 h 95"/>
                <a:gd name="T4" fmla="*/ 85 w 98"/>
                <a:gd name="T5" fmla="*/ 74 h 95"/>
                <a:gd name="T6" fmla="*/ 51 w 98"/>
                <a:gd name="T7" fmla="*/ 10 h 95"/>
                <a:gd name="T8" fmla="*/ 3 w 98"/>
                <a:gd name="T9" fmla="*/ 19 h 95"/>
                <a:gd name="T10" fmla="*/ 0 w 98"/>
                <a:gd name="T11" fmla="*/ 16 h 95"/>
                <a:gd name="T12" fmla="*/ 52 w 98"/>
                <a:gd name="T13" fmla="*/ 5 h 95"/>
                <a:gd name="T14" fmla="*/ 89 w 98"/>
                <a:gd name="T15" fmla="*/ 75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6"/>
                    <a:pt x="82" y="80"/>
                    <a:pt x="85" y="74"/>
                  </a:cubicBezTo>
                  <a:cubicBezTo>
                    <a:pt x="93" y="47"/>
                    <a:pt x="78" y="18"/>
                    <a:pt x="51" y="10"/>
                  </a:cubicBezTo>
                  <a:cubicBezTo>
                    <a:pt x="34" y="5"/>
                    <a:pt x="16" y="8"/>
                    <a:pt x="3" y="19"/>
                  </a:cubicBezTo>
                  <a:cubicBezTo>
                    <a:pt x="0" y="16"/>
                    <a:pt x="0" y="16"/>
                    <a:pt x="0" y="16"/>
                  </a:cubicBezTo>
                  <a:cubicBezTo>
                    <a:pt x="15" y="3"/>
                    <a:pt x="34" y="0"/>
                    <a:pt x="52" y="5"/>
                  </a:cubicBezTo>
                  <a:cubicBezTo>
                    <a:pt x="82" y="14"/>
                    <a:pt x="98" y="46"/>
                    <a:pt x="89" y="75"/>
                  </a:cubicBezTo>
                  <a:cubicBezTo>
                    <a:pt x="87" y="82"/>
                    <a:pt x="83" y="89"/>
                    <a:pt x="78"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82"/>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83"/>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84"/>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85"/>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86"/>
            <p:cNvSpPr>
              <a:spLocks/>
            </p:cNvSpPr>
            <p:nvPr userDrawn="1"/>
          </p:nvSpPr>
          <p:spPr bwMode="auto">
            <a:xfrm>
              <a:off x="1300" y="761"/>
              <a:ext cx="151" cy="172"/>
            </a:xfrm>
            <a:custGeom>
              <a:avLst/>
              <a:gdLst>
                <a:gd name="T0" fmla="*/ 60 w 90"/>
                <a:gd name="T1" fmla="*/ 102 h 102"/>
                <a:gd name="T2" fmla="*/ 57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0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0" y="102"/>
                  </a:moveTo>
                  <a:cubicBezTo>
                    <a:pt x="57" y="98"/>
                    <a:pt x="57" y="98"/>
                    <a:pt x="57" y="98"/>
                  </a:cubicBezTo>
                  <a:cubicBezTo>
                    <a:pt x="63" y="94"/>
                    <a:pt x="67" y="89"/>
                    <a:pt x="71" y="83"/>
                  </a:cubicBezTo>
                  <a:cubicBezTo>
                    <a:pt x="84" y="58"/>
                    <a:pt x="75" y="27"/>
                    <a:pt x="51" y="13"/>
                  </a:cubicBezTo>
                  <a:cubicBezTo>
                    <a:pt x="35" y="5"/>
                    <a:pt x="17" y="5"/>
                    <a:pt x="2" y="13"/>
                  </a:cubicBezTo>
                  <a:cubicBezTo>
                    <a:pt x="0" y="9"/>
                    <a:pt x="0" y="9"/>
                    <a:pt x="0" y="9"/>
                  </a:cubicBezTo>
                  <a:cubicBezTo>
                    <a:pt x="16" y="0"/>
                    <a:pt x="36" y="0"/>
                    <a:pt x="53" y="9"/>
                  </a:cubicBezTo>
                  <a:cubicBezTo>
                    <a:pt x="80" y="24"/>
                    <a:pt x="90" y="58"/>
                    <a:pt x="75" y="85"/>
                  </a:cubicBezTo>
                  <a:cubicBezTo>
                    <a:pt x="71" y="92"/>
                    <a:pt x="66" y="97"/>
                    <a:pt x="60" y="10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7"/>
            <p:cNvSpPr>
              <a:spLocks/>
            </p:cNvSpPr>
            <p:nvPr userDrawn="1"/>
          </p:nvSpPr>
          <p:spPr bwMode="auto">
            <a:xfrm>
              <a:off x="577" y="2902"/>
              <a:ext cx="230" cy="283"/>
            </a:xfrm>
            <a:custGeom>
              <a:avLst/>
              <a:gdLst>
                <a:gd name="T0" fmla="*/ 223 w 230"/>
                <a:gd name="T1" fmla="*/ 283 h 283"/>
                <a:gd name="T2" fmla="*/ 0 w 230"/>
                <a:gd name="T3" fmla="*/ 5 h 283"/>
                <a:gd name="T4" fmla="*/ 6 w 230"/>
                <a:gd name="T5" fmla="*/ 0 h 283"/>
                <a:gd name="T6" fmla="*/ 230 w 230"/>
                <a:gd name="T7" fmla="*/ 278 h 283"/>
                <a:gd name="T8" fmla="*/ 223 w 230"/>
                <a:gd name="T9" fmla="*/ 283 h 283"/>
              </a:gdLst>
              <a:ahLst/>
              <a:cxnLst>
                <a:cxn ang="0">
                  <a:pos x="T0" y="T1"/>
                </a:cxn>
                <a:cxn ang="0">
                  <a:pos x="T2" y="T3"/>
                </a:cxn>
                <a:cxn ang="0">
                  <a:pos x="T4" y="T5"/>
                </a:cxn>
                <a:cxn ang="0">
                  <a:pos x="T6" y="T7"/>
                </a:cxn>
                <a:cxn ang="0">
                  <a:pos x="T8" y="T9"/>
                </a:cxn>
              </a:cxnLst>
              <a:rect l="0" t="0" r="r" b="b"/>
              <a:pathLst>
                <a:path w="230" h="283">
                  <a:moveTo>
                    <a:pt x="223" y="283"/>
                  </a:moveTo>
                  <a:lnTo>
                    <a:pt x="0" y="5"/>
                  </a:lnTo>
                  <a:lnTo>
                    <a:pt x="6" y="0"/>
                  </a:lnTo>
                  <a:lnTo>
                    <a:pt x="230" y="278"/>
                  </a:lnTo>
                  <a:lnTo>
                    <a:pt x="223" y="28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88"/>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89"/>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90"/>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91"/>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92"/>
            <p:cNvSpPr>
              <a:spLocks/>
            </p:cNvSpPr>
            <p:nvPr userDrawn="1"/>
          </p:nvSpPr>
          <p:spPr bwMode="auto">
            <a:xfrm>
              <a:off x="541" y="2833"/>
              <a:ext cx="130" cy="175"/>
            </a:xfrm>
            <a:custGeom>
              <a:avLst/>
              <a:gdLst>
                <a:gd name="T0" fmla="*/ 20 w 77"/>
                <a:gd name="T1" fmla="*/ 104 h 104"/>
                <a:gd name="T2" fmla="*/ 0 w 77"/>
                <a:gd name="T3" fmla="*/ 100 h 104"/>
                <a:gd name="T4" fmla="*/ 1 w 77"/>
                <a:gd name="T5" fmla="*/ 95 h 104"/>
                <a:gd name="T6" fmla="*/ 21 w 77"/>
                <a:gd name="T7" fmla="*/ 99 h 104"/>
                <a:gd name="T8" fmla="*/ 71 w 77"/>
                <a:gd name="T9" fmla="*/ 46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2"/>
                    <a:pt x="0" y="100"/>
                  </a:cubicBezTo>
                  <a:cubicBezTo>
                    <a:pt x="1" y="95"/>
                    <a:pt x="1" y="95"/>
                    <a:pt x="1" y="95"/>
                  </a:cubicBezTo>
                  <a:cubicBezTo>
                    <a:pt x="8" y="98"/>
                    <a:pt x="14" y="99"/>
                    <a:pt x="21" y="99"/>
                  </a:cubicBezTo>
                  <a:cubicBezTo>
                    <a:pt x="50" y="98"/>
                    <a:pt x="72" y="74"/>
                    <a:pt x="71" y="46"/>
                  </a:cubicBezTo>
                  <a:cubicBezTo>
                    <a:pt x="70"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93"/>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94"/>
            <p:cNvSpPr>
              <a:spLocks/>
            </p:cNvSpPr>
            <p:nvPr userDrawn="1"/>
          </p:nvSpPr>
          <p:spPr bwMode="auto">
            <a:xfrm>
              <a:off x="8005" y="2144"/>
              <a:ext cx="125" cy="100"/>
            </a:xfrm>
            <a:custGeom>
              <a:avLst/>
              <a:gdLst>
                <a:gd name="T0" fmla="*/ 31 w 74"/>
                <a:gd name="T1" fmla="*/ 57 h 59"/>
                <a:gd name="T2" fmla="*/ 19 w 74"/>
                <a:gd name="T3" fmla="*/ 55 h 59"/>
                <a:gd name="T4" fmla="*/ 0 w 74"/>
                <a:gd name="T5" fmla="*/ 42 h 59"/>
                <a:gd name="T6" fmla="*/ 2 w 74"/>
                <a:gd name="T7" fmla="*/ 41 h 59"/>
                <a:gd name="T8" fmla="*/ 20 w 74"/>
                <a:gd name="T9" fmla="*/ 52 h 59"/>
                <a:gd name="T10" fmla="*/ 68 w 74"/>
                <a:gd name="T11" fmla="*/ 27 h 59"/>
                <a:gd name="T12" fmla="*/ 67 w 74"/>
                <a:gd name="T13" fmla="*/ 1 h 59"/>
                <a:gd name="T14" fmla="*/ 69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40" y="59"/>
                    <a:pt x="62" y="47"/>
                    <a:pt x="68" y="27"/>
                  </a:cubicBezTo>
                  <a:cubicBezTo>
                    <a:pt x="71" y="19"/>
                    <a:pt x="70" y="9"/>
                    <a:pt x="67" y="1"/>
                  </a:cubicBezTo>
                  <a:cubicBezTo>
                    <a:pt x="69" y="0"/>
                    <a:pt x="69" y="0"/>
                    <a:pt x="69"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95"/>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96"/>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97"/>
            <p:cNvSpPr>
              <a:spLocks/>
            </p:cNvSpPr>
            <p:nvPr userDrawn="1"/>
          </p:nvSpPr>
          <p:spPr bwMode="auto">
            <a:xfrm>
              <a:off x="7999" y="2070"/>
              <a:ext cx="156" cy="160"/>
            </a:xfrm>
            <a:custGeom>
              <a:avLst/>
              <a:gdLst>
                <a:gd name="T0" fmla="*/ 78 w 93"/>
                <a:gd name="T1" fmla="*/ 95 h 95"/>
                <a:gd name="T2" fmla="*/ 75 w 93"/>
                <a:gd name="T3" fmla="*/ 92 h 95"/>
                <a:gd name="T4" fmla="*/ 84 w 93"/>
                <a:gd name="T5" fmla="*/ 74 h 95"/>
                <a:gd name="T6" fmla="*/ 81 w 93"/>
                <a:gd name="T7" fmla="*/ 36 h 95"/>
                <a:gd name="T8" fmla="*/ 51 w 93"/>
                <a:gd name="T9" fmla="*/ 11 h 95"/>
                <a:gd name="T10" fmla="*/ 3 w 93"/>
                <a:gd name="T11" fmla="*/ 20 h 95"/>
                <a:gd name="T12" fmla="*/ 0 w 93"/>
                <a:gd name="T13" fmla="*/ 16 h 95"/>
                <a:gd name="T14" fmla="*/ 52 w 93"/>
                <a:gd name="T15" fmla="*/ 6 h 95"/>
                <a:gd name="T16" fmla="*/ 85 w 93"/>
                <a:gd name="T17" fmla="*/ 33 h 95"/>
                <a:gd name="T18" fmla="*/ 89 w 93"/>
                <a:gd name="T19" fmla="*/ 76 h 95"/>
                <a:gd name="T20" fmla="*/ 78 w 93"/>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5">
                  <a:moveTo>
                    <a:pt x="78" y="95"/>
                  </a:moveTo>
                  <a:cubicBezTo>
                    <a:pt x="75" y="92"/>
                    <a:pt x="75" y="92"/>
                    <a:pt x="75" y="92"/>
                  </a:cubicBezTo>
                  <a:cubicBezTo>
                    <a:pt x="79" y="87"/>
                    <a:pt x="82" y="81"/>
                    <a:pt x="84" y="74"/>
                  </a:cubicBezTo>
                  <a:cubicBezTo>
                    <a:pt x="88" y="61"/>
                    <a:pt x="87" y="48"/>
                    <a:pt x="81" y="36"/>
                  </a:cubicBezTo>
                  <a:cubicBezTo>
                    <a:pt x="74" y="23"/>
                    <a:pt x="64" y="15"/>
                    <a:pt x="51" y="11"/>
                  </a:cubicBezTo>
                  <a:cubicBezTo>
                    <a:pt x="34" y="5"/>
                    <a:pt x="16" y="9"/>
                    <a:pt x="3" y="20"/>
                  </a:cubicBezTo>
                  <a:cubicBezTo>
                    <a:pt x="0" y="16"/>
                    <a:pt x="0" y="16"/>
                    <a:pt x="0" y="16"/>
                  </a:cubicBezTo>
                  <a:cubicBezTo>
                    <a:pt x="14" y="4"/>
                    <a:pt x="34" y="0"/>
                    <a:pt x="52" y="6"/>
                  </a:cubicBezTo>
                  <a:cubicBezTo>
                    <a:pt x="66" y="10"/>
                    <a:pt x="78" y="20"/>
                    <a:pt x="85" y="33"/>
                  </a:cubicBezTo>
                  <a:cubicBezTo>
                    <a:pt x="92" y="47"/>
                    <a:pt x="93" y="62"/>
                    <a:pt x="89" y="76"/>
                  </a:cubicBezTo>
                  <a:cubicBezTo>
                    <a:pt x="87" y="83"/>
                    <a:pt x="83" y="90"/>
                    <a:pt x="78"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98"/>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99"/>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00"/>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1"/>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2"/>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03"/>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04"/>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8" y="0"/>
                    <a:pt x="51" y="7"/>
                    <a:pt x="59" y="19"/>
                  </a:cubicBezTo>
                  <a:lnTo>
                    <a:pt x="56" y="2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05"/>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06"/>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22 w 77"/>
                <a:gd name="T19" fmla="*/ 103 h 103"/>
                <a:gd name="T20" fmla="*/ 21 w 77"/>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77"/>
                    <a:pt x="53" y="102"/>
                    <a:pt x="22" y="103"/>
                  </a:cubicBezTo>
                  <a:cubicBezTo>
                    <a:pt x="22" y="103"/>
                    <a:pt x="21" y="103"/>
                    <a:pt x="21" y="10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07"/>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508"/>
            <p:cNvSpPr>
              <a:spLocks noChangeArrowheads="1"/>
            </p:cNvSpPr>
            <p:nvPr userDrawn="1"/>
          </p:nvSpPr>
          <p:spPr bwMode="auto">
            <a:xfrm>
              <a:off x="-73" y="276"/>
              <a:ext cx="15" cy="15"/>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09"/>
            <p:cNvSpPr>
              <a:spLocks/>
            </p:cNvSpPr>
            <p:nvPr userDrawn="1"/>
          </p:nvSpPr>
          <p:spPr bwMode="auto">
            <a:xfrm>
              <a:off x="5089" y="2299"/>
              <a:ext cx="99" cy="101"/>
            </a:xfrm>
            <a:custGeom>
              <a:avLst/>
              <a:gdLst>
                <a:gd name="T0" fmla="*/ 10 w 59"/>
                <a:gd name="T1" fmla="*/ 48 h 60"/>
                <a:gd name="T2" fmla="*/ 11 w 59"/>
                <a:gd name="T3" fmla="*/ 10 h 60"/>
                <a:gd name="T4" fmla="*/ 49 w 59"/>
                <a:gd name="T5" fmla="*/ 12 h 60"/>
                <a:gd name="T6" fmla="*/ 48 w 59"/>
                <a:gd name="T7" fmla="*/ 50 h 60"/>
                <a:gd name="T8" fmla="*/ 10 w 59"/>
                <a:gd name="T9" fmla="*/ 48 h 60"/>
              </a:gdLst>
              <a:ahLst/>
              <a:cxnLst>
                <a:cxn ang="0">
                  <a:pos x="T0" y="T1"/>
                </a:cxn>
                <a:cxn ang="0">
                  <a:pos x="T2" y="T3"/>
                </a:cxn>
                <a:cxn ang="0">
                  <a:pos x="T4" y="T5"/>
                </a:cxn>
                <a:cxn ang="0">
                  <a:pos x="T6" y="T7"/>
                </a:cxn>
                <a:cxn ang="0">
                  <a:pos x="T8" y="T9"/>
                </a:cxn>
              </a:cxnLst>
              <a:rect l="0" t="0" r="r" b="b"/>
              <a:pathLst>
                <a:path w="59" h="60">
                  <a:moveTo>
                    <a:pt x="10" y="48"/>
                  </a:moveTo>
                  <a:cubicBezTo>
                    <a:pt x="0" y="37"/>
                    <a:pt x="0" y="21"/>
                    <a:pt x="11" y="10"/>
                  </a:cubicBezTo>
                  <a:cubicBezTo>
                    <a:pt x="22" y="0"/>
                    <a:pt x="39" y="1"/>
                    <a:pt x="49" y="12"/>
                  </a:cubicBezTo>
                  <a:cubicBezTo>
                    <a:pt x="59" y="23"/>
                    <a:pt x="58" y="39"/>
                    <a:pt x="48" y="50"/>
                  </a:cubicBezTo>
                  <a:cubicBezTo>
                    <a:pt x="37" y="60"/>
                    <a:pt x="20" y="59"/>
                    <a:pt x="10" y="48"/>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10"/>
            <p:cNvSpPr>
              <a:spLocks/>
            </p:cNvSpPr>
            <p:nvPr userDrawn="1"/>
          </p:nvSpPr>
          <p:spPr bwMode="auto">
            <a:xfrm>
              <a:off x="7267" y="2538"/>
              <a:ext cx="100" cy="101"/>
            </a:xfrm>
            <a:custGeom>
              <a:avLst/>
              <a:gdLst>
                <a:gd name="T0" fmla="*/ 56 w 60"/>
                <a:gd name="T1" fmla="*/ 38 h 60"/>
                <a:gd name="T2" fmla="*/ 22 w 60"/>
                <a:gd name="T3" fmla="*/ 55 h 60"/>
                <a:gd name="T4" fmla="*/ 4 w 60"/>
                <a:gd name="T5" fmla="*/ 22 h 60"/>
                <a:gd name="T6" fmla="*/ 38 w 60"/>
                <a:gd name="T7" fmla="*/ 4 h 60"/>
                <a:gd name="T8" fmla="*/ 56 w 60"/>
                <a:gd name="T9" fmla="*/ 38 h 60"/>
              </a:gdLst>
              <a:ahLst/>
              <a:cxnLst>
                <a:cxn ang="0">
                  <a:pos x="T0" y="T1"/>
                </a:cxn>
                <a:cxn ang="0">
                  <a:pos x="T2" y="T3"/>
                </a:cxn>
                <a:cxn ang="0">
                  <a:pos x="T4" y="T5"/>
                </a:cxn>
                <a:cxn ang="0">
                  <a:pos x="T6" y="T7"/>
                </a:cxn>
                <a:cxn ang="0">
                  <a:pos x="T8" y="T9"/>
                </a:cxn>
              </a:cxnLst>
              <a:rect l="0" t="0" r="r" b="b"/>
              <a:pathLst>
                <a:path w="60" h="60">
                  <a:moveTo>
                    <a:pt x="56" y="38"/>
                  </a:moveTo>
                  <a:cubicBezTo>
                    <a:pt x="51" y="52"/>
                    <a:pt x="36" y="60"/>
                    <a:pt x="22" y="55"/>
                  </a:cubicBezTo>
                  <a:cubicBezTo>
                    <a:pt x="8" y="51"/>
                    <a:pt x="0" y="36"/>
                    <a:pt x="4" y="22"/>
                  </a:cubicBezTo>
                  <a:cubicBezTo>
                    <a:pt x="9" y="8"/>
                    <a:pt x="24" y="0"/>
                    <a:pt x="38" y="4"/>
                  </a:cubicBezTo>
                  <a:cubicBezTo>
                    <a:pt x="52" y="9"/>
                    <a:pt x="60" y="24"/>
                    <a:pt x="56" y="38"/>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11"/>
            <p:cNvSpPr>
              <a:spLocks/>
            </p:cNvSpPr>
            <p:nvPr userDrawn="1"/>
          </p:nvSpPr>
          <p:spPr bwMode="auto">
            <a:xfrm>
              <a:off x="7433" y="1139"/>
              <a:ext cx="102" cy="105"/>
            </a:xfrm>
            <a:custGeom>
              <a:avLst/>
              <a:gdLst>
                <a:gd name="T0" fmla="*/ 54 w 61"/>
                <a:gd name="T1" fmla="*/ 44 h 62"/>
                <a:gd name="T2" fmla="*/ 17 w 61"/>
                <a:gd name="T3" fmla="*/ 54 h 62"/>
                <a:gd name="T4" fmla="*/ 7 w 61"/>
                <a:gd name="T5" fmla="*/ 18 h 62"/>
                <a:gd name="T6" fmla="*/ 43 w 61"/>
                <a:gd name="T7" fmla="*/ 8 h 62"/>
                <a:gd name="T8" fmla="*/ 54 w 61"/>
                <a:gd name="T9" fmla="*/ 44 h 62"/>
              </a:gdLst>
              <a:ahLst/>
              <a:cxnLst>
                <a:cxn ang="0">
                  <a:pos x="T0" y="T1"/>
                </a:cxn>
                <a:cxn ang="0">
                  <a:pos x="T2" y="T3"/>
                </a:cxn>
                <a:cxn ang="0">
                  <a:pos x="T4" y="T5"/>
                </a:cxn>
                <a:cxn ang="0">
                  <a:pos x="T6" y="T7"/>
                </a:cxn>
                <a:cxn ang="0">
                  <a:pos x="T8" y="T9"/>
                </a:cxn>
              </a:cxnLst>
              <a:rect l="0" t="0" r="r" b="b"/>
              <a:pathLst>
                <a:path w="61" h="62">
                  <a:moveTo>
                    <a:pt x="54" y="44"/>
                  </a:moveTo>
                  <a:cubicBezTo>
                    <a:pt x="47" y="57"/>
                    <a:pt x="30" y="62"/>
                    <a:pt x="17" y="54"/>
                  </a:cubicBezTo>
                  <a:cubicBezTo>
                    <a:pt x="5" y="47"/>
                    <a:pt x="0" y="31"/>
                    <a:pt x="7" y="18"/>
                  </a:cubicBezTo>
                  <a:cubicBezTo>
                    <a:pt x="14" y="5"/>
                    <a:pt x="30" y="0"/>
                    <a:pt x="43" y="8"/>
                  </a:cubicBezTo>
                  <a:cubicBezTo>
                    <a:pt x="56" y="15"/>
                    <a:pt x="61" y="31"/>
                    <a:pt x="54" y="44"/>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12"/>
            <p:cNvSpPr>
              <a:spLocks/>
            </p:cNvSpPr>
            <p:nvPr userDrawn="1"/>
          </p:nvSpPr>
          <p:spPr bwMode="auto">
            <a:xfrm>
              <a:off x="2437" y="2585"/>
              <a:ext cx="102" cy="102"/>
            </a:xfrm>
            <a:custGeom>
              <a:avLst/>
              <a:gdLst>
                <a:gd name="T0" fmla="*/ 46 w 61"/>
                <a:gd name="T1" fmla="*/ 53 h 61"/>
                <a:gd name="T2" fmla="*/ 9 w 61"/>
                <a:gd name="T3" fmla="*/ 45 h 61"/>
                <a:gd name="T4" fmla="*/ 16 w 61"/>
                <a:gd name="T5" fmla="*/ 8 h 61"/>
                <a:gd name="T6" fmla="*/ 53 w 61"/>
                <a:gd name="T7" fmla="*/ 15 h 61"/>
                <a:gd name="T8" fmla="*/ 46 w 61"/>
                <a:gd name="T9" fmla="*/ 53 h 61"/>
              </a:gdLst>
              <a:ahLst/>
              <a:cxnLst>
                <a:cxn ang="0">
                  <a:pos x="T0" y="T1"/>
                </a:cxn>
                <a:cxn ang="0">
                  <a:pos x="T2" y="T3"/>
                </a:cxn>
                <a:cxn ang="0">
                  <a:pos x="T4" y="T5"/>
                </a:cxn>
                <a:cxn ang="0">
                  <a:pos x="T6" y="T7"/>
                </a:cxn>
                <a:cxn ang="0">
                  <a:pos x="T8" y="T9"/>
                </a:cxn>
              </a:cxnLst>
              <a:rect l="0" t="0" r="r" b="b"/>
              <a:pathLst>
                <a:path w="61" h="61">
                  <a:moveTo>
                    <a:pt x="46" y="53"/>
                  </a:moveTo>
                  <a:cubicBezTo>
                    <a:pt x="34" y="61"/>
                    <a:pt x="17" y="58"/>
                    <a:pt x="9" y="45"/>
                  </a:cubicBezTo>
                  <a:cubicBezTo>
                    <a:pt x="0" y="33"/>
                    <a:pt x="4" y="16"/>
                    <a:pt x="16" y="8"/>
                  </a:cubicBezTo>
                  <a:cubicBezTo>
                    <a:pt x="28" y="0"/>
                    <a:pt x="45" y="3"/>
                    <a:pt x="53" y="15"/>
                  </a:cubicBezTo>
                  <a:cubicBezTo>
                    <a:pt x="61" y="28"/>
                    <a:pt x="58" y="44"/>
                    <a:pt x="46" y="53"/>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13"/>
            <p:cNvSpPr>
              <a:spLocks/>
            </p:cNvSpPr>
            <p:nvPr userDrawn="1"/>
          </p:nvSpPr>
          <p:spPr bwMode="auto">
            <a:xfrm>
              <a:off x="2496" y="1018"/>
              <a:ext cx="95" cy="96"/>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7"/>
                    <a:pt x="40" y="57"/>
                    <a:pt x="25" y="55"/>
                  </a:cubicBezTo>
                  <a:cubicBezTo>
                    <a:pt x="10" y="53"/>
                    <a:pt x="0" y="40"/>
                    <a:pt x="2" y="25"/>
                  </a:cubicBezTo>
                  <a:cubicBezTo>
                    <a:pt x="4" y="11"/>
                    <a:pt x="17" y="0"/>
                    <a:pt x="32" y="2"/>
                  </a:cubicBezTo>
                  <a:cubicBezTo>
                    <a:pt x="46" y="4"/>
                    <a:pt x="57" y="17"/>
                    <a:pt x="55" y="32"/>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14"/>
            <p:cNvSpPr>
              <a:spLocks/>
            </p:cNvSpPr>
            <p:nvPr userDrawn="1"/>
          </p:nvSpPr>
          <p:spPr bwMode="auto">
            <a:xfrm>
              <a:off x="464" y="47"/>
              <a:ext cx="93" cy="92"/>
            </a:xfrm>
            <a:custGeom>
              <a:avLst/>
              <a:gdLst>
                <a:gd name="T0" fmla="*/ 28 w 55"/>
                <a:gd name="T1" fmla="*/ 54 h 55"/>
                <a:gd name="T2" fmla="*/ 1 w 55"/>
                <a:gd name="T3" fmla="*/ 28 h 55"/>
                <a:gd name="T4" fmla="*/ 27 w 55"/>
                <a:gd name="T5" fmla="*/ 1 h 55"/>
                <a:gd name="T6" fmla="*/ 54 w 55"/>
                <a:gd name="T7" fmla="*/ 27 h 55"/>
                <a:gd name="T8" fmla="*/ 28 w 55"/>
                <a:gd name="T9" fmla="*/ 54 h 55"/>
              </a:gdLst>
              <a:ahLst/>
              <a:cxnLst>
                <a:cxn ang="0">
                  <a:pos x="T0" y="T1"/>
                </a:cxn>
                <a:cxn ang="0">
                  <a:pos x="T2" y="T3"/>
                </a:cxn>
                <a:cxn ang="0">
                  <a:pos x="T4" y="T5"/>
                </a:cxn>
                <a:cxn ang="0">
                  <a:pos x="T6" y="T7"/>
                </a:cxn>
                <a:cxn ang="0">
                  <a:pos x="T8" y="T9"/>
                </a:cxn>
              </a:cxnLst>
              <a:rect l="0" t="0" r="r" b="b"/>
              <a:pathLst>
                <a:path w="55" h="55">
                  <a:moveTo>
                    <a:pt x="28" y="54"/>
                  </a:moveTo>
                  <a:cubicBezTo>
                    <a:pt x="14" y="55"/>
                    <a:pt x="1" y="43"/>
                    <a:pt x="1" y="28"/>
                  </a:cubicBezTo>
                  <a:cubicBezTo>
                    <a:pt x="0" y="13"/>
                    <a:pt x="12" y="1"/>
                    <a:pt x="27" y="1"/>
                  </a:cubicBezTo>
                  <a:cubicBezTo>
                    <a:pt x="42" y="0"/>
                    <a:pt x="54" y="12"/>
                    <a:pt x="54" y="27"/>
                  </a:cubicBezTo>
                  <a:cubicBezTo>
                    <a:pt x="55" y="41"/>
                    <a:pt x="43" y="54"/>
                    <a:pt x="28" y="54"/>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15"/>
            <p:cNvSpPr>
              <a:spLocks/>
            </p:cNvSpPr>
            <p:nvPr userDrawn="1"/>
          </p:nvSpPr>
          <p:spPr bwMode="auto">
            <a:xfrm>
              <a:off x="5925" y="2938"/>
              <a:ext cx="101" cy="99"/>
            </a:xfrm>
            <a:custGeom>
              <a:avLst/>
              <a:gdLst>
                <a:gd name="T0" fmla="*/ 55 w 60"/>
                <a:gd name="T1" fmla="*/ 37 h 59"/>
                <a:gd name="T2" fmla="*/ 22 w 60"/>
                <a:gd name="T3" fmla="*/ 55 h 59"/>
                <a:gd name="T4" fmla="*/ 4 w 60"/>
                <a:gd name="T5" fmla="*/ 22 h 59"/>
                <a:gd name="T6" fmla="*/ 38 w 60"/>
                <a:gd name="T7" fmla="*/ 4 h 59"/>
                <a:gd name="T8" fmla="*/ 55 w 60"/>
                <a:gd name="T9" fmla="*/ 37 h 59"/>
              </a:gdLst>
              <a:ahLst/>
              <a:cxnLst>
                <a:cxn ang="0">
                  <a:pos x="T0" y="T1"/>
                </a:cxn>
                <a:cxn ang="0">
                  <a:pos x="T2" y="T3"/>
                </a:cxn>
                <a:cxn ang="0">
                  <a:pos x="T4" y="T5"/>
                </a:cxn>
                <a:cxn ang="0">
                  <a:pos x="T6" y="T7"/>
                </a:cxn>
                <a:cxn ang="0">
                  <a:pos x="T8" y="T9"/>
                </a:cxn>
              </a:cxnLst>
              <a:rect l="0" t="0" r="r" b="b"/>
              <a:pathLst>
                <a:path w="60" h="59">
                  <a:moveTo>
                    <a:pt x="55" y="37"/>
                  </a:moveTo>
                  <a:cubicBezTo>
                    <a:pt x="51" y="52"/>
                    <a:pt x="36" y="59"/>
                    <a:pt x="22" y="55"/>
                  </a:cubicBezTo>
                  <a:cubicBezTo>
                    <a:pt x="8" y="51"/>
                    <a:pt x="0" y="36"/>
                    <a:pt x="4" y="22"/>
                  </a:cubicBezTo>
                  <a:cubicBezTo>
                    <a:pt x="8" y="7"/>
                    <a:pt x="23" y="0"/>
                    <a:pt x="38" y="4"/>
                  </a:cubicBezTo>
                  <a:cubicBezTo>
                    <a:pt x="52" y="8"/>
                    <a:pt x="60" y="23"/>
                    <a:pt x="55" y="37"/>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16"/>
            <p:cNvSpPr>
              <a:spLocks/>
            </p:cNvSpPr>
            <p:nvPr userDrawn="1"/>
          </p:nvSpPr>
          <p:spPr bwMode="auto">
            <a:xfrm>
              <a:off x="889" y="1810"/>
              <a:ext cx="101" cy="101"/>
            </a:xfrm>
            <a:custGeom>
              <a:avLst/>
              <a:gdLst>
                <a:gd name="T0" fmla="*/ 55 w 60"/>
                <a:gd name="T1" fmla="*/ 38 h 60"/>
                <a:gd name="T2" fmla="*/ 22 w 60"/>
                <a:gd name="T3" fmla="*/ 55 h 60"/>
                <a:gd name="T4" fmla="*/ 4 w 60"/>
                <a:gd name="T5" fmla="*/ 22 h 60"/>
                <a:gd name="T6" fmla="*/ 38 w 60"/>
                <a:gd name="T7" fmla="*/ 4 h 60"/>
                <a:gd name="T8" fmla="*/ 55 w 60"/>
                <a:gd name="T9" fmla="*/ 38 h 60"/>
              </a:gdLst>
              <a:ahLst/>
              <a:cxnLst>
                <a:cxn ang="0">
                  <a:pos x="T0" y="T1"/>
                </a:cxn>
                <a:cxn ang="0">
                  <a:pos x="T2" y="T3"/>
                </a:cxn>
                <a:cxn ang="0">
                  <a:pos x="T4" y="T5"/>
                </a:cxn>
                <a:cxn ang="0">
                  <a:pos x="T6" y="T7"/>
                </a:cxn>
                <a:cxn ang="0">
                  <a:pos x="T8" y="T9"/>
                </a:cxn>
              </a:cxnLst>
              <a:rect l="0" t="0" r="r" b="b"/>
              <a:pathLst>
                <a:path w="60" h="60">
                  <a:moveTo>
                    <a:pt x="55" y="38"/>
                  </a:moveTo>
                  <a:cubicBezTo>
                    <a:pt x="51" y="52"/>
                    <a:pt x="36" y="60"/>
                    <a:pt x="22" y="55"/>
                  </a:cubicBezTo>
                  <a:cubicBezTo>
                    <a:pt x="8" y="51"/>
                    <a:pt x="0" y="36"/>
                    <a:pt x="4" y="22"/>
                  </a:cubicBezTo>
                  <a:cubicBezTo>
                    <a:pt x="9" y="8"/>
                    <a:pt x="24" y="0"/>
                    <a:pt x="38" y="4"/>
                  </a:cubicBezTo>
                  <a:cubicBezTo>
                    <a:pt x="52" y="8"/>
                    <a:pt x="60" y="23"/>
                    <a:pt x="55" y="38"/>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517"/>
            <p:cNvSpPr>
              <a:spLocks/>
            </p:cNvSpPr>
            <p:nvPr userDrawn="1"/>
          </p:nvSpPr>
          <p:spPr bwMode="auto">
            <a:xfrm>
              <a:off x="1292" y="808"/>
              <a:ext cx="102" cy="103"/>
            </a:xfrm>
            <a:custGeom>
              <a:avLst/>
              <a:gdLst>
                <a:gd name="T0" fmla="*/ 54 w 61"/>
                <a:gd name="T1" fmla="*/ 43 h 61"/>
                <a:gd name="T2" fmla="*/ 18 w 61"/>
                <a:gd name="T3" fmla="*/ 54 h 61"/>
                <a:gd name="T4" fmla="*/ 7 w 61"/>
                <a:gd name="T5" fmla="*/ 17 h 61"/>
                <a:gd name="T6" fmla="*/ 44 w 61"/>
                <a:gd name="T7" fmla="*/ 7 h 61"/>
                <a:gd name="T8" fmla="*/ 54 w 61"/>
                <a:gd name="T9" fmla="*/ 43 h 61"/>
              </a:gdLst>
              <a:ahLst/>
              <a:cxnLst>
                <a:cxn ang="0">
                  <a:pos x="T0" y="T1"/>
                </a:cxn>
                <a:cxn ang="0">
                  <a:pos x="T2" y="T3"/>
                </a:cxn>
                <a:cxn ang="0">
                  <a:pos x="T4" y="T5"/>
                </a:cxn>
                <a:cxn ang="0">
                  <a:pos x="T6" y="T7"/>
                </a:cxn>
                <a:cxn ang="0">
                  <a:pos x="T8" y="T9"/>
                </a:cxn>
              </a:cxnLst>
              <a:rect l="0" t="0" r="r" b="b"/>
              <a:pathLst>
                <a:path w="61" h="61">
                  <a:moveTo>
                    <a:pt x="54" y="43"/>
                  </a:moveTo>
                  <a:cubicBezTo>
                    <a:pt x="47" y="56"/>
                    <a:pt x="31" y="61"/>
                    <a:pt x="18" y="54"/>
                  </a:cubicBezTo>
                  <a:cubicBezTo>
                    <a:pt x="5" y="46"/>
                    <a:pt x="0" y="30"/>
                    <a:pt x="7" y="17"/>
                  </a:cubicBezTo>
                  <a:cubicBezTo>
                    <a:pt x="15" y="4"/>
                    <a:pt x="31" y="0"/>
                    <a:pt x="44" y="7"/>
                  </a:cubicBezTo>
                  <a:cubicBezTo>
                    <a:pt x="57" y="14"/>
                    <a:pt x="61" y="30"/>
                    <a:pt x="54" y="43"/>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18"/>
            <p:cNvSpPr>
              <a:spLocks/>
            </p:cNvSpPr>
            <p:nvPr userDrawn="1"/>
          </p:nvSpPr>
          <p:spPr bwMode="auto">
            <a:xfrm>
              <a:off x="530" y="2869"/>
              <a:ext cx="90"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2"/>
                    <a:pt x="0" y="28"/>
                  </a:cubicBezTo>
                  <a:cubicBezTo>
                    <a:pt x="0" y="13"/>
                    <a:pt x="11" y="0"/>
                    <a:pt x="26" y="0"/>
                  </a:cubicBezTo>
                  <a:cubicBezTo>
                    <a:pt x="41" y="0"/>
                    <a:pt x="53" y="11"/>
                    <a:pt x="54" y="26"/>
                  </a:cubicBezTo>
                  <a:cubicBezTo>
                    <a:pt x="54" y="41"/>
                    <a:pt x="42" y="53"/>
                    <a:pt x="28" y="54"/>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19"/>
            <p:cNvSpPr>
              <a:spLocks/>
            </p:cNvSpPr>
            <p:nvPr userDrawn="1"/>
          </p:nvSpPr>
          <p:spPr bwMode="auto">
            <a:xfrm>
              <a:off x="8009" y="2119"/>
              <a:ext cx="99" cy="101"/>
            </a:xfrm>
            <a:custGeom>
              <a:avLst/>
              <a:gdLst>
                <a:gd name="T0" fmla="*/ 55 w 59"/>
                <a:gd name="T1" fmla="*/ 38 h 60"/>
                <a:gd name="T2" fmla="*/ 22 w 59"/>
                <a:gd name="T3" fmla="*/ 56 h 60"/>
                <a:gd name="T4" fmla="*/ 4 w 59"/>
                <a:gd name="T5" fmla="*/ 22 h 60"/>
                <a:gd name="T6" fmla="*/ 37 w 59"/>
                <a:gd name="T7" fmla="*/ 5 h 60"/>
                <a:gd name="T8" fmla="*/ 55 w 59"/>
                <a:gd name="T9" fmla="*/ 38 h 60"/>
              </a:gdLst>
              <a:ahLst/>
              <a:cxnLst>
                <a:cxn ang="0">
                  <a:pos x="T0" y="T1"/>
                </a:cxn>
                <a:cxn ang="0">
                  <a:pos x="T2" y="T3"/>
                </a:cxn>
                <a:cxn ang="0">
                  <a:pos x="T4" y="T5"/>
                </a:cxn>
                <a:cxn ang="0">
                  <a:pos x="T6" y="T7"/>
                </a:cxn>
                <a:cxn ang="0">
                  <a:pos x="T8" y="T9"/>
                </a:cxn>
              </a:cxnLst>
              <a:rect l="0" t="0" r="r" b="b"/>
              <a:pathLst>
                <a:path w="59" h="60">
                  <a:moveTo>
                    <a:pt x="55" y="38"/>
                  </a:moveTo>
                  <a:cubicBezTo>
                    <a:pt x="51" y="52"/>
                    <a:pt x="36" y="60"/>
                    <a:pt x="22" y="56"/>
                  </a:cubicBezTo>
                  <a:cubicBezTo>
                    <a:pt x="7" y="52"/>
                    <a:pt x="0" y="37"/>
                    <a:pt x="4" y="22"/>
                  </a:cubicBezTo>
                  <a:cubicBezTo>
                    <a:pt x="8" y="8"/>
                    <a:pt x="23" y="0"/>
                    <a:pt x="37" y="5"/>
                  </a:cubicBezTo>
                  <a:cubicBezTo>
                    <a:pt x="52" y="9"/>
                    <a:pt x="59" y="24"/>
                    <a:pt x="55" y="38"/>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20"/>
            <p:cNvSpPr>
              <a:spLocks/>
            </p:cNvSpPr>
            <p:nvPr userDrawn="1"/>
          </p:nvSpPr>
          <p:spPr bwMode="auto">
            <a:xfrm>
              <a:off x="6617" y="578"/>
              <a:ext cx="91" cy="92"/>
            </a:xfrm>
            <a:custGeom>
              <a:avLst/>
              <a:gdLst>
                <a:gd name="T0" fmla="*/ 27 w 54"/>
                <a:gd name="T1" fmla="*/ 54 h 55"/>
                <a:gd name="T2" fmla="*/ 0 w 54"/>
                <a:gd name="T3" fmla="*/ 28 h 55"/>
                <a:gd name="T4" fmla="*/ 26 w 54"/>
                <a:gd name="T5" fmla="*/ 1 h 55"/>
                <a:gd name="T6" fmla="*/ 53 w 54"/>
                <a:gd name="T7" fmla="*/ 27 h 55"/>
                <a:gd name="T8" fmla="*/ 27 w 54"/>
                <a:gd name="T9" fmla="*/ 54 h 55"/>
              </a:gdLst>
              <a:ahLst/>
              <a:cxnLst>
                <a:cxn ang="0">
                  <a:pos x="T0" y="T1"/>
                </a:cxn>
                <a:cxn ang="0">
                  <a:pos x="T2" y="T3"/>
                </a:cxn>
                <a:cxn ang="0">
                  <a:pos x="T4" y="T5"/>
                </a:cxn>
                <a:cxn ang="0">
                  <a:pos x="T6" y="T7"/>
                </a:cxn>
                <a:cxn ang="0">
                  <a:pos x="T8" y="T9"/>
                </a:cxn>
              </a:cxnLst>
              <a:rect l="0" t="0" r="r" b="b"/>
              <a:pathLst>
                <a:path w="54" h="55">
                  <a:moveTo>
                    <a:pt x="27" y="54"/>
                  </a:moveTo>
                  <a:cubicBezTo>
                    <a:pt x="13" y="55"/>
                    <a:pt x="0" y="43"/>
                    <a:pt x="0" y="28"/>
                  </a:cubicBezTo>
                  <a:cubicBezTo>
                    <a:pt x="0" y="13"/>
                    <a:pt x="11" y="1"/>
                    <a:pt x="26" y="1"/>
                  </a:cubicBezTo>
                  <a:cubicBezTo>
                    <a:pt x="41" y="0"/>
                    <a:pt x="53" y="12"/>
                    <a:pt x="53" y="27"/>
                  </a:cubicBezTo>
                  <a:cubicBezTo>
                    <a:pt x="54" y="41"/>
                    <a:pt x="42" y="54"/>
                    <a:pt x="27" y="54"/>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21"/>
            <p:cNvSpPr>
              <a:spLocks/>
            </p:cNvSpPr>
            <p:nvPr userDrawn="1"/>
          </p:nvSpPr>
          <p:spPr bwMode="auto">
            <a:xfrm>
              <a:off x="4055" y="2318"/>
              <a:ext cx="161" cy="304"/>
            </a:xfrm>
            <a:custGeom>
              <a:avLst/>
              <a:gdLst>
                <a:gd name="T0" fmla="*/ 0 w 96"/>
                <a:gd name="T1" fmla="*/ 2 h 181"/>
                <a:gd name="T2" fmla="*/ 91 w 96"/>
                <a:gd name="T3" fmla="*/ 181 h 181"/>
                <a:gd name="T4" fmla="*/ 96 w 96"/>
                <a:gd name="T5" fmla="*/ 179 h 181"/>
                <a:gd name="T6" fmla="*/ 5 w 96"/>
                <a:gd name="T7" fmla="*/ 0 h 181"/>
                <a:gd name="T8" fmla="*/ 0 w 96"/>
                <a:gd name="T9" fmla="*/ 2 h 181"/>
              </a:gdLst>
              <a:ahLst/>
              <a:cxnLst>
                <a:cxn ang="0">
                  <a:pos x="T0" y="T1"/>
                </a:cxn>
                <a:cxn ang="0">
                  <a:pos x="T2" y="T3"/>
                </a:cxn>
                <a:cxn ang="0">
                  <a:pos x="T4" y="T5"/>
                </a:cxn>
                <a:cxn ang="0">
                  <a:pos x="T6" y="T7"/>
                </a:cxn>
                <a:cxn ang="0">
                  <a:pos x="T8" y="T9"/>
                </a:cxn>
              </a:cxnLst>
              <a:rect l="0" t="0" r="r" b="b"/>
              <a:pathLst>
                <a:path w="96" h="181">
                  <a:moveTo>
                    <a:pt x="0" y="2"/>
                  </a:moveTo>
                  <a:cubicBezTo>
                    <a:pt x="91" y="181"/>
                    <a:pt x="91" y="181"/>
                    <a:pt x="91" y="181"/>
                  </a:cubicBezTo>
                  <a:cubicBezTo>
                    <a:pt x="96" y="179"/>
                    <a:pt x="96" y="179"/>
                    <a:pt x="96" y="179"/>
                  </a:cubicBezTo>
                  <a:cubicBezTo>
                    <a:pt x="5" y="0"/>
                    <a:pt x="5" y="0"/>
                    <a:pt x="5" y="0"/>
                  </a:cubicBezTo>
                  <a:cubicBezTo>
                    <a:pt x="3" y="1"/>
                    <a:pt x="2" y="1"/>
                    <a:pt x="0" y="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22"/>
            <p:cNvSpPr>
              <a:spLocks/>
            </p:cNvSpPr>
            <p:nvPr userDrawn="1"/>
          </p:nvSpPr>
          <p:spPr bwMode="auto">
            <a:xfrm>
              <a:off x="3986" y="2181"/>
              <a:ext cx="52" cy="89"/>
            </a:xfrm>
            <a:custGeom>
              <a:avLst/>
              <a:gdLst>
                <a:gd name="T0" fmla="*/ 31 w 31"/>
                <a:gd name="T1" fmla="*/ 51 h 53"/>
                <a:gd name="T2" fmla="*/ 5 w 31"/>
                <a:gd name="T3" fmla="*/ 0 h 53"/>
                <a:gd name="T4" fmla="*/ 0 w 31"/>
                <a:gd name="T5" fmla="*/ 2 h 53"/>
                <a:gd name="T6" fmla="*/ 26 w 31"/>
                <a:gd name="T7" fmla="*/ 53 h 53"/>
                <a:gd name="T8" fmla="*/ 31 w 31"/>
                <a:gd name="T9" fmla="*/ 51 h 53"/>
              </a:gdLst>
              <a:ahLst/>
              <a:cxnLst>
                <a:cxn ang="0">
                  <a:pos x="T0" y="T1"/>
                </a:cxn>
                <a:cxn ang="0">
                  <a:pos x="T2" y="T3"/>
                </a:cxn>
                <a:cxn ang="0">
                  <a:pos x="T4" y="T5"/>
                </a:cxn>
                <a:cxn ang="0">
                  <a:pos x="T6" y="T7"/>
                </a:cxn>
                <a:cxn ang="0">
                  <a:pos x="T8" y="T9"/>
                </a:cxn>
              </a:cxnLst>
              <a:rect l="0" t="0" r="r" b="b"/>
              <a:pathLst>
                <a:path w="31" h="53">
                  <a:moveTo>
                    <a:pt x="31" y="51"/>
                  </a:moveTo>
                  <a:cubicBezTo>
                    <a:pt x="5" y="0"/>
                    <a:pt x="5" y="0"/>
                    <a:pt x="5" y="0"/>
                  </a:cubicBezTo>
                  <a:cubicBezTo>
                    <a:pt x="0" y="2"/>
                    <a:pt x="0" y="2"/>
                    <a:pt x="0" y="2"/>
                  </a:cubicBezTo>
                  <a:cubicBezTo>
                    <a:pt x="26" y="53"/>
                    <a:pt x="26" y="53"/>
                    <a:pt x="26" y="53"/>
                  </a:cubicBezTo>
                  <a:cubicBezTo>
                    <a:pt x="28" y="53"/>
                    <a:pt x="29" y="52"/>
                    <a:pt x="31" y="5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523"/>
            <p:cNvSpPr>
              <a:spLocks/>
            </p:cNvSpPr>
            <p:nvPr userDrawn="1"/>
          </p:nvSpPr>
          <p:spPr bwMode="auto">
            <a:xfrm>
              <a:off x="4389" y="1170"/>
              <a:ext cx="1034" cy="403"/>
            </a:xfrm>
            <a:custGeom>
              <a:avLst/>
              <a:gdLst>
                <a:gd name="T0" fmla="*/ 1 w 616"/>
                <a:gd name="T1" fmla="*/ 240 h 240"/>
                <a:gd name="T2" fmla="*/ 616 w 616"/>
                <a:gd name="T3" fmla="*/ 4 h 240"/>
                <a:gd name="T4" fmla="*/ 614 w 616"/>
                <a:gd name="T5" fmla="*/ 0 h 240"/>
                <a:gd name="T6" fmla="*/ 0 w 616"/>
                <a:gd name="T7" fmla="*/ 235 h 240"/>
                <a:gd name="T8" fmla="*/ 1 w 616"/>
                <a:gd name="T9" fmla="*/ 240 h 240"/>
              </a:gdLst>
              <a:ahLst/>
              <a:cxnLst>
                <a:cxn ang="0">
                  <a:pos x="T0" y="T1"/>
                </a:cxn>
                <a:cxn ang="0">
                  <a:pos x="T2" y="T3"/>
                </a:cxn>
                <a:cxn ang="0">
                  <a:pos x="T4" y="T5"/>
                </a:cxn>
                <a:cxn ang="0">
                  <a:pos x="T6" y="T7"/>
                </a:cxn>
                <a:cxn ang="0">
                  <a:pos x="T8" y="T9"/>
                </a:cxn>
              </a:cxnLst>
              <a:rect l="0" t="0" r="r" b="b"/>
              <a:pathLst>
                <a:path w="616" h="240">
                  <a:moveTo>
                    <a:pt x="1" y="240"/>
                  </a:moveTo>
                  <a:cubicBezTo>
                    <a:pt x="616" y="4"/>
                    <a:pt x="616" y="4"/>
                    <a:pt x="616" y="4"/>
                  </a:cubicBezTo>
                  <a:cubicBezTo>
                    <a:pt x="614" y="0"/>
                    <a:pt x="614" y="0"/>
                    <a:pt x="614" y="0"/>
                  </a:cubicBezTo>
                  <a:cubicBezTo>
                    <a:pt x="0" y="235"/>
                    <a:pt x="0" y="235"/>
                    <a:pt x="0" y="235"/>
                  </a:cubicBezTo>
                  <a:cubicBezTo>
                    <a:pt x="0" y="237"/>
                    <a:pt x="1" y="238"/>
                    <a:pt x="1" y="24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524"/>
            <p:cNvSpPr>
              <a:spLocks/>
            </p:cNvSpPr>
            <p:nvPr userDrawn="1"/>
          </p:nvSpPr>
          <p:spPr bwMode="auto">
            <a:xfrm>
              <a:off x="4257" y="1585"/>
              <a:ext cx="82" cy="38"/>
            </a:xfrm>
            <a:custGeom>
              <a:avLst/>
              <a:gdLst>
                <a:gd name="T0" fmla="*/ 48 w 49"/>
                <a:gd name="T1" fmla="*/ 0 h 23"/>
                <a:gd name="T2" fmla="*/ 0 w 49"/>
                <a:gd name="T3" fmla="*/ 18 h 23"/>
                <a:gd name="T4" fmla="*/ 2 w 49"/>
                <a:gd name="T5" fmla="*/ 23 h 23"/>
                <a:gd name="T6" fmla="*/ 49 w 49"/>
                <a:gd name="T7" fmla="*/ 5 h 23"/>
                <a:gd name="T8" fmla="*/ 48 w 49"/>
                <a:gd name="T9" fmla="*/ 0 h 23"/>
              </a:gdLst>
              <a:ahLst/>
              <a:cxnLst>
                <a:cxn ang="0">
                  <a:pos x="T0" y="T1"/>
                </a:cxn>
                <a:cxn ang="0">
                  <a:pos x="T2" y="T3"/>
                </a:cxn>
                <a:cxn ang="0">
                  <a:pos x="T4" y="T5"/>
                </a:cxn>
                <a:cxn ang="0">
                  <a:pos x="T6" y="T7"/>
                </a:cxn>
                <a:cxn ang="0">
                  <a:pos x="T8" y="T9"/>
                </a:cxn>
              </a:cxnLst>
              <a:rect l="0" t="0" r="r" b="b"/>
              <a:pathLst>
                <a:path w="49" h="23">
                  <a:moveTo>
                    <a:pt x="48" y="0"/>
                  </a:moveTo>
                  <a:cubicBezTo>
                    <a:pt x="0" y="18"/>
                    <a:pt x="0" y="18"/>
                    <a:pt x="0" y="18"/>
                  </a:cubicBezTo>
                  <a:cubicBezTo>
                    <a:pt x="2" y="23"/>
                    <a:pt x="2" y="23"/>
                    <a:pt x="2" y="23"/>
                  </a:cubicBezTo>
                  <a:cubicBezTo>
                    <a:pt x="49" y="5"/>
                    <a:pt x="49" y="5"/>
                    <a:pt x="49" y="5"/>
                  </a:cubicBezTo>
                  <a:cubicBezTo>
                    <a:pt x="49" y="3"/>
                    <a:pt x="48" y="2"/>
                    <a:pt x="48"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25"/>
            <p:cNvSpPr>
              <a:spLocks/>
            </p:cNvSpPr>
            <p:nvPr userDrawn="1"/>
          </p:nvSpPr>
          <p:spPr bwMode="auto">
            <a:xfrm>
              <a:off x="4147" y="923"/>
              <a:ext cx="217" cy="353"/>
            </a:xfrm>
            <a:custGeom>
              <a:avLst/>
              <a:gdLst>
                <a:gd name="T0" fmla="*/ 4 w 129"/>
                <a:gd name="T1" fmla="*/ 210 h 210"/>
                <a:gd name="T2" fmla="*/ 129 w 129"/>
                <a:gd name="T3" fmla="*/ 2 h 210"/>
                <a:gd name="T4" fmla="*/ 125 w 129"/>
                <a:gd name="T5" fmla="*/ 0 h 210"/>
                <a:gd name="T6" fmla="*/ 0 w 129"/>
                <a:gd name="T7" fmla="*/ 207 h 210"/>
                <a:gd name="T8" fmla="*/ 4 w 129"/>
                <a:gd name="T9" fmla="*/ 210 h 210"/>
              </a:gdLst>
              <a:ahLst/>
              <a:cxnLst>
                <a:cxn ang="0">
                  <a:pos x="T0" y="T1"/>
                </a:cxn>
                <a:cxn ang="0">
                  <a:pos x="T2" y="T3"/>
                </a:cxn>
                <a:cxn ang="0">
                  <a:pos x="T4" y="T5"/>
                </a:cxn>
                <a:cxn ang="0">
                  <a:pos x="T6" y="T7"/>
                </a:cxn>
                <a:cxn ang="0">
                  <a:pos x="T8" y="T9"/>
                </a:cxn>
              </a:cxnLst>
              <a:rect l="0" t="0" r="r" b="b"/>
              <a:pathLst>
                <a:path w="129" h="210">
                  <a:moveTo>
                    <a:pt x="4" y="210"/>
                  </a:moveTo>
                  <a:cubicBezTo>
                    <a:pt x="129" y="2"/>
                    <a:pt x="129" y="2"/>
                    <a:pt x="129" y="2"/>
                  </a:cubicBezTo>
                  <a:cubicBezTo>
                    <a:pt x="125" y="0"/>
                    <a:pt x="125" y="0"/>
                    <a:pt x="125" y="0"/>
                  </a:cubicBezTo>
                  <a:cubicBezTo>
                    <a:pt x="0" y="207"/>
                    <a:pt x="0" y="207"/>
                    <a:pt x="0" y="207"/>
                  </a:cubicBezTo>
                  <a:cubicBezTo>
                    <a:pt x="1" y="208"/>
                    <a:pt x="2" y="209"/>
                    <a:pt x="4" y="21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26"/>
            <p:cNvSpPr>
              <a:spLocks/>
            </p:cNvSpPr>
            <p:nvPr userDrawn="1"/>
          </p:nvSpPr>
          <p:spPr bwMode="auto">
            <a:xfrm>
              <a:off x="4104" y="1319"/>
              <a:ext cx="20" cy="25"/>
            </a:xfrm>
            <a:custGeom>
              <a:avLst/>
              <a:gdLst>
                <a:gd name="T0" fmla="*/ 8 w 12"/>
                <a:gd name="T1" fmla="*/ 0 h 15"/>
                <a:gd name="T2" fmla="*/ 0 w 12"/>
                <a:gd name="T3" fmla="*/ 12 h 15"/>
                <a:gd name="T4" fmla="*/ 5 w 12"/>
                <a:gd name="T5" fmla="*/ 15 h 15"/>
                <a:gd name="T6" fmla="*/ 12 w 12"/>
                <a:gd name="T7" fmla="*/ 2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cubicBezTo>
                    <a:pt x="0" y="12"/>
                    <a:pt x="0" y="12"/>
                    <a:pt x="0" y="12"/>
                  </a:cubicBezTo>
                  <a:cubicBezTo>
                    <a:pt x="5" y="15"/>
                    <a:pt x="5" y="15"/>
                    <a:pt x="5" y="15"/>
                  </a:cubicBezTo>
                  <a:cubicBezTo>
                    <a:pt x="12" y="2"/>
                    <a:pt x="12" y="2"/>
                    <a:pt x="12" y="2"/>
                  </a:cubicBezTo>
                  <a:cubicBezTo>
                    <a:pt x="11" y="1"/>
                    <a:pt x="10" y="0"/>
                    <a:pt x="8"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527"/>
            <p:cNvSpPr>
              <a:spLocks/>
            </p:cNvSpPr>
            <p:nvPr userDrawn="1"/>
          </p:nvSpPr>
          <p:spPr bwMode="auto">
            <a:xfrm>
              <a:off x="3340" y="1951"/>
              <a:ext cx="131" cy="37"/>
            </a:xfrm>
            <a:custGeom>
              <a:avLst/>
              <a:gdLst>
                <a:gd name="T0" fmla="*/ 1 w 78"/>
                <a:gd name="T1" fmla="*/ 22 h 22"/>
                <a:gd name="T2" fmla="*/ 78 w 78"/>
                <a:gd name="T3" fmla="*/ 4 h 22"/>
                <a:gd name="T4" fmla="*/ 77 w 78"/>
                <a:gd name="T5" fmla="*/ 0 h 22"/>
                <a:gd name="T6" fmla="*/ 0 w 78"/>
                <a:gd name="T7" fmla="*/ 17 h 22"/>
                <a:gd name="T8" fmla="*/ 1 w 78"/>
                <a:gd name="T9" fmla="*/ 22 h 22"/>
              </a:gdLst>
              <a:ahLst/>
              <a:cxnLst>
                <a:cxn ang="0">
                  <a:pos x="T0" y="T1"/>
                </a:cxn>
                <a:cxn ang="0">
                  <a:pos x="T2" y="T3"/>
                </a:cxn>
                <a:cxn ang="0">
                  <a:pos x="T4" y="T5"/>
                </a:cxn>
                <a:cxn ang="0">
                  <a:pos x="T6" y="T7"/>
                </a:cxn>
                <a:cxn ang="0">
                  <a:pos x="T8" y="T9"/>
                </a:cxn>
              </a:cxnLst>
              <a:rect l="0" t="0" r="r" b="b"/>
              <a:pathLst>
                <a:path w="78" h="22">
                  <a:moveTo>
                    <a:pt x="1" y="22"/>
                  </a:moveTo>
                  <a:cubicBezTo>
                    <a:pt x="78" y="4"/>
                    <a:pt x="78" y="4"/>
                    <a:pt x="78" y="4"/>
                  </a:cubicBezTo>
                  <a:cubicBezTo>
                    <a:pt x="77" y="0"/>
                    <a:pt x="77" y="0"/>
                    <a:pt x="77" y="0"/>
                  </a:cubicBezTo>
                  <a:cubicBezTo>
                    <a:pt x="0" y="17"/>
                    <a:pt x="0" y="17"/>
                    <a:pt x="0" y="17"/>
                  </a:cubicBezTo>
                  <a:cubicBezTo>
                    <a:pt x="0" y="19"/>
                    <a:pt x="1" y="20"/>
                    <a:pt x="1" y="2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28"/>
            <p:cNvSpPr>
              <a:spLocks/>
            </p:cNvSpPr>
            <p:nvPr userDrawn="1"/>
          </p:nvSpPr>
          <p:spPr bwMode="auto">
            <a:xfrm>
              <a:off x="2811" y="1993"/>
              <a:ext cx="475" cy="116"/>
            </a:xfrm>
            <a:custGeom>
              <a:avLst/>
              <a:gdLst>
                <a:gd name="T0" fmla="*/ 282 w 283"/>
                <a:gd name="T1" fmla="*/ 0 h 69"/>
                <a:gd name="T2" fmla="*/ 0 w 283"/>
                <a:gd name="T3" fmla="*/ 64 h 69"/>
                <a:gd name="T4" fmla="*/ 2 w 283"/>
                <a:gd name="T5" fmla="*/ 69 h 69"/>
                <a:gd name="T6" fmla="*/ 283 w 283"/>
                <a:gd name="T7" fmla="*/ 4 h 69"/>
                <a:gd name="T8" fmla="*/ 282 w 283"/>
                <a:gd name="T9" fmla="*/ 0 h 69"/>
              </a:gdLst>
              <a:ahLst/>
              <a:cxnLst>
                <a:cxn ang="0">
                  <a:pos x="T0" y="T1"/>
                </a:cxn>
                <a:cxn ang="0">
                  <a:pos x="T2" y="T3"/>
                </a:cxn>
                <a:cxn ang="0">
                  <a:pos x="T4" y="T5"/>
                </a:cxn>
                <a:cxn ang="0">
                  <a:pos x="T6" y="T7"/>
                </a:cxn>
                <a:cxn ang="0">
                  <a:pos x="T8" y="T9"/>
                </a:cxn>
              </a:cxnLst>
              <a:rect l="0" t="0" r="r" b="b"/>
              <a:pathLst>
                <a:path w="283" h="69">
                  <a:moveTo>
                    <a:pt x="282" y="0"/>
                  </a:moveTo>
                  <a:cubicBezTo>
                    <a:pt x="0" y="64"/>
                    <a:pt x="0" y="64"/>
                    <a:pt x="0" y="64"/>
                  </a:cubicBezTo>
                  <a:cubicBezTo>
                    <a:pt x="2" y="69"/>
                    <a:pt x="2" y="69"/>
                    <a:pt x="2" y="69"/>
                  </a:cubicBezTo>
                  <a:cubicBezTo>
                    <a:pt x="283" y="4"/>
                    <a:pt x="283" y="4"/>
                    <a:pt x="283" y="4"/>
                  </a:cubicBezTo>
                  <a:cubicBezTo>
                    <a:pt x="283" y="3"/>
                    <a:pt x="282" y="1"/>
                    <a:pt x="282"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529"/>
            <p:cNvSpPr>
              <a:spLocks/>
            </p:cNvSpPr>
            <p:nvPr userDrawn="1"/>
          </p:nvSpPr>
          <p:spPr bwMode="auto">
            <a:xfrm>
              <a:off x="5378" y="1126"/>
              <a:ext cx="91"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3"/>
                    <a:pt x="0" y="28"/>
                  </a:cubicBezTo>
                  <a:cubicBezTo>
                    <a:pt x="0" y="13"/>
                    <a:pt x="11" y="1"/>
                    <a:pt x="26" y="0"/>
                  </a:cubicBezTo>
                  <a:cubicBezTo>
                    <a:pt x="41" y="0"/>
                    <a:pt x="53" y="11"/>
                    <a:pt x="54" y="26"/>
                  </a:cubicBezTo>
                  <a:cubicBezTo>
                    <a:pt x="54" y="41"/>
                    <a:pt x="43" y="53"/>
                    <a:pt x="28" y="54"/>
                  </a:cubicBezTo>
                  <a:close/>
                </a:path>
              </a:pathLst>
            </a:custGeom>
            <a:solidFill>
              <a:srgbClr val="62C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379186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extLst>
    <p:ext uri="{DCECCB84-F9BA-43D5-87BE-67443E8EF086}">
      <p15:sldGuideLst xmlns=""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dark">
    <p:bg>
      <p:bgPr>
        <a:solidFill>
          <a:schemeClr val="tx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bwMode="black">
          <a:xfrm>
            <a:off x="609442" y="4846351"/>
            <a:ext cx="10959363" cy="1340667"/>
          </a:xfrm>
        </p:spPr>
        <p:txBody>
          <a:bodyPr anchor="ctr"/>
          <a:lstStyle>
            <a:lvl1pPr algn="ctr">
              <a:defRPr sz="5300"/>
            </a:lvl1pPr>
          </a:lstStyle>
          <a:p>
            <a:r>
              <a:rPr lang="en-US" dirty="0" smtClean="0"/>
              <a:t>Thank You</a:t>
            </a:r>
            <a:endParaRPr lang="en-US" dirty="0"/>
          </a:p>
        </p:txBody>
      </p:sp>
      <p:grpSp>
        <p:nvGrpSpPr>
          <p:cNvPr id="2" name="Group 4"/>
          <p:cNvGrpSpPr>
            <a:grpSpLocks noChangeAspect="1"/>
          </p:cNvGrpSpPr>
          <p:nvPr userDrawn="1"/>
        </p:nvGrpSpPr>
        <p:grpSpPr bwMode="auto">
          <a:xfrm>
            <a:off x="-1146175" y="-15875"/>
            <a:ext cx="14147800" cy="5208588"/>
            <a:chOff x="-722" y="-10"/>
            <a:chExt cx="8912" cy="3281"/>
          </a:xfrm>
        </p:grpSpPr>
        <p:sp>
          <p:nvSpPr>
            <p:cNvPr id="3" name="AutoShape 3"/>
            <p:cNvSpPr>
              <a:spLocks noChangeAspect="1" noChangeArrowheads="1" noTextEdit="1"/>
            </p:cNvSpPr>
            <p:nvPr userDrawn="1"/>
          </p:nvSpPr>
          <p:spPr bwMode="auto">
            <a:xfrm>
              <a:off x="-722" y="-10"/>
              <a:ext cx="8912" cy="3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 name="Group 205"/>
            <p:cNvGrpSpPr>
              <a:grpSpLocks/>
            </p:cNvGrpSpPr>
            <p:nvPr userDrawn="1"/>
          </p:nvGrpSpPr>
          <p:grpSpPr bwMode="auto">
            <a:xfrm>
              <a:off x="-720" y="-12"/>
              <a:ext cx="8810" cy="3285"/>
              <a:chOff x="-720" y="-12"/>
              <a:chExt cx="8810" cy="3285"/>
            </a:xfrm>
          </p:grpSpPr>
          <p:sp>
            <p:nvSpPr>
              <p:cNvPr id="334" name="Freeform 5"/>
              <p:cNvSpPr>
                <a:spLocks noEditPoints="1"/>
              </p:cNvSpPr>
              <p:nvPr userDrawn="1"/>
            </p:nvSpPr>
            <p:spPr bwMode="auto">
              <a:xfrm>
                <a:off x="3846" y="1177"/>
                <a:ext cx="510" cy="319"/>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6"/>
              <p:cNvSpPr>
                <a:spLocks noEditPoints="1"/>
              </p:cNvSpPr>
              <p:nvPr userDrawn="1"/>
            </p:nvSpPr>
            <p:spPr bwMode="auto">
              <a:xfrm>
                <a:off x="3357" y="1286"/>
                <a:ext cx="976" cy="974"/>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6 w 578"/>
                  <a:gd name="T61" fmla="*/ 274 h 576"/>
                  <a:gd name="T62" fmla="*/ 2 w 578"/>
                  <a:gd name="T63" fmla="*/ 263 h 576"/>
                  <a:gd name="T64" fmla="*/ 576 w 578"/>
                  <a:gd name="T65" fmla="*/ 266 h 576"/>
                  <a:gd name="T66" fmla="*/ 573 w 578"/>
                  <a:gd name="T67" fmla="*/ 242 h 576"/>
                  <a:gd name="T68" fmla="*/ 6 w 578"/>
                  <a:gd name="T69" fmla="*/ 231 h 576"/>
                  <a:gd name="T70" fmla="*/ 566 w 578"/>
                  <a:gd name="T71" fmla="*/ 204 h 576"/>
                  <a:gd name="T72" fmla="*/ 14 w 578"/>
                  <a:gd name="T73" fmla="*/ 209 h 576"/>
                  <a:gd name="T74" fmla="*/ 20 w 578"/>
                  <a:gd name="T75" fmla="*/ 187 h 576"/>
                  <a:gd name="T76" fmla="*/ 546 w 578"/>
                  <a:gd name="T77" fmla="*/ 161 h 576"/>
                  <a:gd name="T78" fmla="*/ 37 w 578"/>
                  <a:gd name="T79" fmla="*/ 150 h 576"/>
                  <a:gd name="T80" fmla="*/ 543 w 578"/>
                  <a:gd name="T81" fmla="*/ 153 h 576"/>
                  <a:gd name="T82" fmla="*/ 530 w 578"/>
                  <a:gd name="T83" fmla="*/ 132 h 576"/>
                  <a:gd name="T84" fmla="*/ 53 w 578"/>
                  <a:gd name="T85" fmla="*/ 122 h 576"/>
                  <a:gd name="T86" fmla="*/ 508 w 578"/>
                  <a:gd name="T87" fmla="*/ 100 h 576"/>
                  <a:gd name="T88" fmla="*/ 69 w 578"/>
                  <a:gd name="T89" fmla="*/ 105 h 576"/>
                  <a:gd name="T90" fmla="*/ 84 w 578"/>
                  <a:gd name="T91" fmla="*/ 88 h 576"/>
                  <a:gd name="T92" fmla="*/ 473 w 578"/>
                  <a:gd name="T93" fmla="*/ 69 h 576"/>
                  <a:gd name="T94" fmla="*/ 113 w 578"/>
                  <a:gd name="T95" fmla="*/ 61 h 576"/>
                  <a:gd name="T96" fmla="*/ 467 w 578"/>
                  <a:gd name="T97" fmla="*/ 63 h 576"/>
                  <a:gd name="T98" fmla="*/ 447 w 578"/>
                  <a:gd name="T99" fmla="*/ 49 h 576"/>
                  <a:gd name="T100" fmla="*/ 139 w 578"/>
                  <a:gd name="T101" fmla="*/ 42 h 576"/>
                  <a:gd name="T102" fmla="*/ 414 w 578"/>
                  <a:gd name="T103" fmla="*/ 28 h 576"/>
                  <a:gd name="T104" fmla="*/ 161 w 578"/>
                  <a:gd name="T105" fmla="*/ 32 h 576"/>
                  <a:gd name="T106" fmla="*/ 183 w 578"/>
                  <a:gd name="T107" fmla="*/ 23 h 576"/>
                  <a:gd name="T108" fmla="*/ 369 w 578"/>
                  <a:gd name="T109" fmla="*/ 14 h 576"/>
                  <a:gd name="T110" fmla="*/ 220 w 578"/>
                  <a:gd name="T111" fmla="*/ 10 h 576"/>
                  <a:gd name="T112" fmla="*/ 361 w 578"/>
                  <a:gd name="T113" fmla="*/ 10 h 576"/>
                  <a:gd name="T114" fmla="*/ 337 w 578"/>
                  <a:gd name="T115" fmla="*/ 6 h 576"/>
                  <a:gd name="T116" fmla="*/ 251 w 578"/>
                  <a:gd name="T117" fmla="*/ 3 h 576"/>
                  <a:gd name="T118" fmla="*/ 299 w 578"/>
                  <a:gd name="T119" fmla="*/ 0 h 576"/>
                  <a:gd name="T120" fmla="*/ 290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5"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8"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5"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9"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1" y="288"/>
                      <a:pt x="1" y="288"/>
                      <a:pt x="1"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40"/>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8"/>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7"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7"/>
              <p:cNvSpPr>
                <a:spLocks/>
              </p:cNvSpPr>
              <p:nvPr userDrawn="1"/>
            </p:nvSpPr>
            <p:spPr bwMode="auto">
              <a:xfrm>
                <a:off x="3311" y="1200"/>
                <a:ext cx="1034" cy="1138"/>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8"/>
              <p:cNvSpPr>
                <a:spLocks/>
              </p:cNvSpPr>
              <p:nvPr userDrawn="1"/>
            </p:nvSpPr>
            <p:spPr bwMode="auto">
              <a:xfrm>
                <a:off x="3433" y="1363"/>
                <a:ext cx="824" cy="821"/>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9"/>
              <p:cNvSpPr>
                <a:spLocks noEditPoints="1"/>
              </p:cNvSpPr>
              <p:nvPr userDrawn="1"/>
            </p:nvSpPr>
            <p:spPr bwMode="auto">
              <a:xfrm>
                <a:off x="3889" y="1770"/>
                <a:ext cx="555" cy="598"/>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0"/>
              <p:cNvSpPr>
                <a:spLocks/>
              </p:cNvSpPr>
              <p:nvPr userDrawn="1"/>
            </p:nvSpPr>
            <p:spPr bwMode="auto">
              <a:xfrm>
                <a:off x="4215" y="2017"/>
                <a:ext cx="310" cy="294"/>
              </a:xfrm>
              <a:custGeom>
                <a:avLst/>
                <a:gdLst>
                  <a:gd name="T0" fmla="*/ 304 w 310"/>
                  <a:gd name="T1" fmla="*/ 294 h 294"/>
                  <a:gd name="T2" fmla="*/ 0 w 310"/>
                  <a:gd name="T3" fmla="*/ 5 h 294"/>
                  <a:gd name="T4" fmla="*/ 5 w 310"/>
                  <a:gd name="T5" fmla="*/ 0 h 294"/>
                  <a:gd name="T6" fmla="*/ 310 w 310"/>
                  <a:gd name="T7" fmla="*/ 289 h 294"/>
                  <a:gd name="T8" fmla="*/ 304 w 310"/>
                  <a:gd name="T9" fmla="*/ 294 h 294"/>
                </a:gdLst>
                <a:ahLst/>
                <a:cxnLst>
                  <a:cxn ang="0">
                    <a:pos x="T0" y="T1"/>
                  </a:cxn>
                  <a:cxn ang="0">
                    <a:pos x="T2" y="T3"/>
                  </a:cxn>
                  <a:cxn ang="0">
                    <a:pos x="T4" y="T5"/>
                  </a:cxn>
                  <a:cxn ang="0">
                    <a:pos x="T6" y="T7"/>
                  </a:cxn>
                  <a:cxn ang="0">
                    <a:pos x="T8" y="T9"/>
                  </a:cxn>
                </a:cxnLst>
                <a:rect l="0" t="0" r="r" b="b"/>
                <a:pathLst>
                  <a:path w="310" h="294">
                    <a:moveTo>
                      <a:pt x="304" y="294"/>
                    </a:moveTo>
                    <a:lnTo>
                      <a:pt x="0" y="5"/>
                    </a:lnTo>
                    <a:lnTo>
                      <a:pt x="5" y="0"/>
                    </a:lnTo>
                    <a:lnTo>
                      <a:pt x="310" y="289"/>
                    </a:lnTo>
                    <a:lnTo>
                      <a:pt x="304" y="2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1"/>
              <p:cNvSpPr>
                <a:spLocks/>
              </p:cNvSpPr>
              <p:nvPr userDrawn="1"/>
            </p:nvSpPr>
            <p:spPr bwMode="auto">
              <a:xfrm>
                <a:off x="4299" y="1655"/>
                <a:ext cx="876" cy="101"/>
              </a:xfrm>
              <a:custGeom>
                <a:avLst/>
                <a:gdLst>
                  <a:gd name="T0" fmla="*/ 0 w 876"/>
                  <a:gd name="T1" fmla="*/ 101 h 101"/>
                  <a:gd name="T2" fmla="*/ 0 w 876"/>
                  <a:gd name="T3" fmla="*/ 93 h 101"/>
                  <a:gd name="T4" fmla="*/ 876 w 876"/>
                  <a:gd name="T5" fmla="*/ 0 h 101"/>
                  <a:gd name="T6" fmla="*/ 876 w 876"/>
                  <a:gd name="T7" fmla="*/ 7 h 101"/>
                  <a:gd name="T8" fmla="*/ 0 w 876"/>
                  <a:gd name="T9" fmla="*/ 101 h 101"/>
                </a:gdLst>
                <a:ahLst/>
                <a:cxnLst>
                  <a:cxn ang="0">
                    <a:pos x="T0" y="T1"/>
                  </a:cxn>
                  <a:cxn ang="0">
                    <a:pos x="T2" y="T3"/>
                  </a:cxn>
                  <a:cxn ang="0">
                    <a:pos x="T4" y="T5"/>
                  </a:cxn>
                  <a:cxn ang="0">
                    <a:pos x="T6" y="T7"/>
                  </a:cxn>
                  <a:cxn ang="0">
                    <a:pos x="T8" y="T9"/>
                  </a:cxn>
                </a:cxnLst>
                <a:rect l="0" t="0" r="r" b="b"/>
                <a:pathLst>
                  <a:path w="876" h="101">
                    <a:moveTo>
                      <a:pt x="0" y="101"/>
                    </a:moveTo>
                    <a:lnTo>
                      <a:pt x="0" y="93"/>
                    </a:lnTo>
                    <a:lnTo>
                      <a:pt x="876" y="0"/>
                    </a:lnTo>
                    <a:lnTo>
                      <a:pt x="876" y="7"/>
                    </a:lnTo>
                    <a:lnTo>
                      <a:pt x="0"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2"/>
              <p:cNvSpPr>
                <a:spLocks noEditPoints="1"/>
              </p:cNvSpPr>
              <p:nvPr userDrawn="1"/>
            </p:nvSpPr>
            <p:spPr bwMode="auto">
              <a:xfrm>
                <a:off x="4323" y="1501"/>
                <a:ext cx="99" cy="127"/>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3"/>
              <p:cNvSpPr>
                <a:spLocks/>
              </p:cNvSpPr>
              <p:nvPr userDrawn="1"/>
            </p:nvSpPr>
            <p:spPr bwMode="auto">
              <a:xfrm>
                <a:off x="4208" y="1019"/>
                <a:ext cx="680" cy="489"/>
              </a:xfrm>
              <a:custGeom>
                <a:avLst/>
                <a:gdLst>
                  <a:gd name="T0" fmla="*/ 3 w 680"/>
                  <a:gd name="T1" fmla="*/ 489 h 489"/>
                  <a:gd name="T2" fmla="*/ 0 w 680"/>
                  <a:gd name="T3" fmla="*/ 482 h 489"/>
                  <a:gd name="T4" fmla="*/ 675 w 680"/>
                  <a:gd name="T5" fmla="*/ 0 h 489"/>
                  <a:gd name="T6" fmla="*/ 680 w 680"/>
                  <a:gd name="T7" fmla="*/ 7 h 489"/>
                  <a:gd name="T8" fmla="*/ 3 w 680"/>
                  <a:gd name="T9" fmla="*/ 489 h 489"/>
                </a:gdLst>
                <a:ahLst/>
                <a:cxnLst>
                  <a:cxn ang="0">
                    <a:pos x="T0" y="T1"/>
                  </a:cxn>
                  <a:cxn ang="0">
                    <a:pos x="T2" y="T3"/>
                  </a:cxn>
                  <a:cxn ang="0">
                    <a:pos x="T4" y="T5"/>
                  </a:cxn>
                  <a:cxn ang="0">
                    <a:pos x="T6" y="T7"/>
                  </a:cxn>
                  <a:cxn ang="0">
                    <a:pos x="T8" y="T9"/>
                  </a:cxn>
                </a:cxnLst>
                <a:rect l="0" t="0" r="r" b="b"/>
                <a:pathLst>
                  <a:path w="680" h="489">
                    <a:moveTo>
                      <a:pt x="3" y="489"/>
                    </a:moveTo>
                    <a:lnTo>
                      <a:pt x="0" y="482"/>
                    </a:lnTo>
                    <a:lnTo>
                      <a:pt x="675" y="0"/>
                    </a:lnTo>
                    <a:lnTo>
                      <a:pt x="680" y="7"/>
                    </a:lnTo>
                    <a:lnTo>
                      <a:pt x="3" y="4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4"/>
              <p:cNvSpPr>
                <a:spLocks noEditPoints="1"/>
              </p:cNvSpPr>
              <p:nvPr userDrawn="1"/>
            </p:nvSpPr>
            <p:spPr bwMode="auto">
              <a:xfrm>
                <a:off x="3245" y="1770"/>
                <a:ext cx="343" cy="527"/>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5"/>
              <p:cNvSpPr>
                <a:spLocks/>
              </p:cNvSpPr>
              <p:nvPr userDrawn="1"/>
            </p:nvSpPr>
            <p:spPr bwMode="auto">
              <a:xfrm>
                <a:off x="3294" y="2115"/>
                <a:ext cx="335" cy="490"/>
              </a:xfrm>
              <a:custGeom>
                <a:avLst/>
                <a:gdLst>
                  <a:gd name="T0" fmla="*/ 7 w 335"/>
                  <a:gd name="T1" fmla="*/ 490 h 490"/>
                  <a:gd name="T2" fmla="*/ 0 w 335"/>
                  <a:gd name="T3" fmla="*/ 485 h 490"/>
                  <a:gd name="T4" fmla="*/ 328 w 335"/>
                  <a:gd name="T5" fmla="*/ 0 h 490"/>
                  <a:gd name="T6" fmla="*/ 335 w 335"/>
                  <a:gd name="T7" fmla="*/ 3 h 490"/>
                  <a:gd name="T8" fmla="*/ 7 w 335"/>
                  <a:gd name="T9" fmla="*/ 490 h 490"/>
                </a:gdLst>
                <a:ahLst/>
                <a:cxnLst>
                  <a:cxn ang="0">
                    <a:pos x="T0" y="T1"/>
                  </a:cxn>
                  <a:cxn ang="0">
                    <a:pos x="T2" y="T3"/>
                  </a:cxn>
                  <a:cxn ang="0">
                    <a:pos x="T4" y="T5"/>
                  </a:cxn>
                  <a:cxn ang="0">
                    <a:pos x="T6" y="T7"/>
                  </a:cxn>
                  <a:cxn ang="0">
                    <a:pos x="T8" y="T9"/>
                  </a:cxn>
                </a:cxnLst>
                <a:rect l="0" t="0" r="r" b="b"/>
                <a:pathLst>
                  <a:path w="335" h="490">
                    <a:moveTo>
                      <a:pt x="7" y="490"/>
                    </a:moveTo>
                    <a:lnTo>
                      <a:pt x="0" y="485"/>
                    </a:lnTo>
                    <a:lnTo>
                      <a:pt x="328" y="0"/>
                    </a:lnTo>
                    <a:lnTo>
                      <a:pt x="335" y="3"/>
                    </a:lnTo>
                    <a:lnTo>
                      <a:pt x="7" y="4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6"/>
              <p:cNvSpPr>
                <a:spLocks/>
              </p:cNvSpPr>
              <p:nvPr userDrawn="1"/>
            </p:nvSpPr>
            <p:spPr bwMode="auto">
              <a:xfrm>
                <a:off x="2950" y="1506"/>
                <a:ext cx="462" cy="149"/>
              </a:xfrm>
              <a:custGeom>
                <a:avLst/>
                <a:gdLst>
                  <a:gd name="T0" fmla="*/ 461 w 462"/>
                  <a:gd name="T1" fmla="*/ 149 h 149"/>
                  <a:gd name="T2" fmla="*/ 0 w 462"/>
                  <a:gd name="T3" fmla="*/ 7 h 149"/>
                  <a:gd name="T4" fmla="*/ 1 w 462"/>
                  <a:gd name="T5" fmla="*/ 0 h 149"/>
                  <a:gd name="T6" fmla="*/ 462 w 462"/>
                  <a:gd name="T7" fmla="*/ 142 h 149"/>
                  <a:gd name="T8" fmla="*/ 461 w 462"/>
                  <a:gd name="T9" fmla="*/ 149 h 149"/>
                </a:gdLst>
                <a:ahLst/>
                <a:cxnLst>
                  <a:cxn ang="0">
                    <a:pos x="T0" y="T1"/>
                  </a:cxn>
                  <a:cxn ang="0">
                    <a:pos x="T2" y="T3"/>
                  </a:cxn>
                  <a:cxn ang="0">
                    <a:pos x="T4" y="T5"/>
                  </a:cxn>
                  <a:cxn ang="0">
                    <a:pos x="T6" y="T7"/>
                  </a:cxn>
                  <a:cxn ang="0">
                    <a:pos x="T8" y="T9"/>
                  </a:cxn>
                </a:cxnLst>
                <a:rect l="0" t="0" r="r" b="b"/>
                <a:pathLst>
                  <a:path w="462" h="149">
                    <a:moveTo>
                      <a:pt x="461" y="149"/>
                    </a:moveTo>
                    <a:lnTo>
                      <a:pt x="0" y="7"/>
                    </a:lnTo>
                    <a:lnTo>
                      <a:pt x="1" y="0"/>
                    </a:lnTo>
                    <a:lnTo>
                      <a:pt x="462" y="142"/>
                    </a:lnTo>
                    <a:lnTo>
                      <a:pt x="461"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7"/>
              <p:cNvSpPr>
                <a:spLocks/>
              </p:cNvSpPr>
              <p:nvPr userDrawn="1"/>
            </p:nvSpPr>
            <p:spPr bwMode="auto">
              <a:xfrm>
                <a:off x="2049" y="1878"/>
                <a:ext cx="1299" cy="178"/>
              </a:xfrm>
              <a:custGeom>
                <a:avLst/>
                <a:gdLst>
                  <a:gd name="T0" fmla="*/ 2 w 1299"/>
                  <a:gd name="T1" fmla="*/ 178 h 178"/>
                  <a:gd name="T2" fmla="*/ 0 w 1299"/>
                  <a:gd name="T3" fmla="*/ 169 h 178"/>
                  <a:gd name="T4" fmla="*/ 1297 w 1299"/>
                  <a:gd name="T5" fmla="*/ 0 h 178"/>
                  <a:gd name="T6" fmla="*/ 1299 w 1299"/>
                  <a:gd name="T7" fmla="*/ 9 h 178"/>
                  <a:gd name="T8" fmla="*/ 2 w 1299"/>
                  <a:gd name="T9" fmla="*/ 178 h 178"/>
                </a:gdLst>
                <a:ahLst/>
                <a:cxnLst>
                  <a:cxn ang="0">
                    <a:pos x="T0" y="T1"/>
                  </a:cxn>
                  <a:cxn ang="0">
                    <a:pos x="T2" y="T3"/>
                  </a:cxn>
                  <a:cxn ang="0">
                    <a:pos x="T4" y="T5"/>
                  </a:cxn>
                  <a:cxn ang="0">
                    <a:pos x="T6" y="T7"/>
                  </a:cxn>
                  <a:cxn ang="0">
                    <a:pos x="T8" y="T9"/>
                  </a:cxn>
                </a:cxnLst>
                <a:rect l="0" t="0" r="r" b="b"/>
                <a:pathLst>
                  <a:path w="1299" h="178">
                    <a:moveTo>
                      <a:pt x="2" y="178"/>
                    </a:moveTo>
                    <a:lnTo>
                      <a:pt x="0" y="169"/>
                    </a:lnTo>
                    <a:lnTo>
                      <a:pt x="1297" y="0"/>
                    </a:lnTo>
                    <a:lnTo>
                      <a:pt x="1299" y="9"/>
                    </a:lnTo>
                    <a:lnTo>
                      <a:pt x="2" y="1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8"/>
              <p:cNvSpPr>
                <a:spLocks/>
              </p:cNvSpPr>
              <p:nvPr userDrawn="1"/>
            </p:nvSpPr>
            <p:spPr bwMode="auto">
              <a:xfrm>
                <a:off x="4253" y="1958"/>
                <a:ext cx="904" cy="400"/>
              </a:xfrm>
              <a:custGeom>
                <a:avLst/>
                <a:gdLst>
                  <a:gd name="T0" fmla="*/ 902 w 904"/>
                  <a:gd name="T1" fmla="*/ 400 h 400"/>
                  <a:gd name="T2" fmla="*/ 0 w 904"/>
                  <a:gd name="T3" fmla="*/ 6 h 400"/>
                  <a:gd name="T4" fmla="*/ 4 w 904"/>
                  <a:gd name="T5" fmla="*/ 0 h 400"/>
                  <a:gd name="T6" fmla="*/ 904 w 904"/>
                  <a:gd name="T7" fmla="*/ 392 h 400"/>
                  <a:gd name="T8" fmla="*/ 902 w 904"/>
                  <a:gd name="T9" fmla="*/ 400 h 400"/>
                </a:gdLst>
                <a:ahLst/>
                <a:cxnLst>
                  <a:cxn ang="0">
                    <a:pos x="T0" y="T1"/>
                  </a:cxn>
                  <a:cxn ang="0">
                    <a:pos x="T2" y="T3"/>
                  </a:cxn>
                  <a:cxn ang="0">
                    <a:pos x="T4" y="T5"/>
                  </a:cxn>
                  <a:cxn ang="0">
                    <a:pos x="T6" y="T7"/>
                  </a:cxn>
                  <a:cxn ang="0">
                    <a:pos x="T8" y="T9"/>
                  </a:cxn>
                </a:cxnLst>
                <a:rect l="0" t="0" r="r" b="b"/>
                <a:pathLst>
                  <a:path w="904" h="400">
                    <a:moveTo>
                      <a:pt x="902" y="400"/>
                    </a:moveTo>
                    <a:lnTo>
                      <a:pt x="0" y="6"/>
                    </a:lnTo>
                    <a:lnTo>
                      <a:pt x="4" y="0"/>
                    </a:lnTo>
                    <a:lnTo>
                      <a:pt x="904" y="392"/>
                    </a:lnTo>
                    <a:lnTo>
                      <a:pt x="902" y="4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9"/>
              <p:cNvSpPr>
                <a:spLocks/>
              </p:cNvSpPr>
              <p:nvPr userDrawn="1"/>
            </p:nvSpPr>
            <p:spPr bwMode="auto">
              <a:xfrm>
                <a:off x="5157" y="2340"/>
                <a:ext cx="907" cy="18"/>
              </a:xfrm>
              <a:custGeom>
                <a:avLst/>
                <a:gdLst>
                  <a:gd name="T0" fmla="*/ 0 w 907"/>
                  <a:gd name="T1" fmla="*/ 18 h 18"/>
                  <a:gd name="T2" fmla="*/ 0 w 907"/>
                  <a:gd name="T3" fmla="*/ 10 h 18"/>
                  <a:gd name="T4" fmla="*/ 907 w 907"/>
                  <a:gd name="T5" fmla="*/ 0 h 18"/>
                  <a:gd name="T6" fmla="*/ 907 w 907"/>
                  <a:gd name="T7" fmla="*/ 8 h 18"/>
                  <a:gd name="T8" fmla="*/ 0 w 907"/>
                  <a:gd name="T9" fmla="*/ 18 h 18"/>
                </a:gdLst>
                <a:ahLst/>
                <a:cxnLst>
                  <a:cxn ang="0">
                    <a:pos x="T0" y="T1"/>
                  </a:cxn>
                  <a:cxn ang="0">
                    <a:pos x="T2" y="T3"/>
                  </a:cxn>
                  <a:cxn ang="0">
                    <a:pos x="T4" y="T5"/>
                  </a:cxn>
                  <a:cxn ang="0">
                    <a:pos x="T6" y="T7"/>
                  </a:cxn>
                  <a:cxn ang="0">
                    <a:pos x="T8" y="T9"/>
                  </a:cxn>
                </a:cxnLst>
                <a:rect l="0" t="0" r="r" b="b"/>
                <a:pathLst>
                  <a:path w="907" h="18">
                    <a:moveTo>
                      <a:pt x="0" y="18"/>
                    </a:moveTo>
                    <a:lnTo>
                      <a:pt x="0" y="10"/>
                    </a:lnTo>
                    <a:lnTo>
                      <a:pt x="907" y="0"/>
                    </a:lnTo>
                    <a:lnTo>
                      <a:pt x="907" y="8"/>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0"/>
              <p:cNvSpPr>
                <a:spLocks/>
              </p:cNvSpPr>
              <p:nvPr userDrawn="1"/>
            </p:nvSpPr>
            <p:spPr bwMode="auto">
              <a:xfrm>
                <a:off x="5946" y="2088"/>
                <a:ext cx="152" cy="216"/>
              </a:xfrm>
              <a:custGeom>
                <a:avLst/>
                <a:gdLst>
                  <a:gd name="T0" fmla="*/ 145 w 152"/>
                  <a:gd name="T1" fmla="*/ 216 h 216"/>
                  <a:gd name="T2" fmla="*/ 0 w 152"/>
                  <a:gd name="T3" fmla="*/ 5 h 216"/>
                  <a:gd name="T4" fmla="*/ 6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6" y="0"/>
                    </a:lnTo>
                    <a:lnTo>
                      <a:pt x="152" y="211"/>
                    </a:lnTo>
                    <a:lnTo>
                      <a:pt x="145" y="2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1"/>
              <p:cNvSpPr>
                <a:spLocks/>
              </p:cNvSpPr>
              <p:nvPr userDrawn="1"/>
            </p:nvSpPr>
            <p:spPr bwMode="auto">
              <a:xfrm>
                <a:off x="6143" y="2088"/>
                <a:ext cx="152" cy="216"/>
              </a:xfrm>
              <a:custGeom>
                <a:avLst/>
                <a:gdLst>
                  <a:gd name="T0" fmla="*/ 7 w 152"/>
                  <a:gd name="T1" fmla="*/ 216 h 216"/>
                  <a:gd name="T2" fmla="*/ 0 w 152"/>
                  <a:gd name="T3" fmla="*/ 211 h 216"/>
                  <a:gd name="T4" fmla="*/ 145 w 152"/>
                  <a:gd name="T5" fmla="*/ 0 h 216"/>
                  <a:gd name="T6" fmla="*/ 152 w 152"/>
                  <a:gd name="T7" fmla="*/ 5 h 216"/>
                  <a:gd name="T8" fmla="*/ 7 w 152"/>
                  <a:gd name="T9" fmla="*/ 216 h 216"/>
                </a:gdLst>
                <a:ahLst/>
                <a:cxnLst>
                  <a:cxn ang="0">
                    <a:pos x="T0" y="T1"/>
                  </a:cxn>
                  <a:cxn ang="0">
                    <a:pos x="T2" y="T3"/>
                  </a:cxn>
                  <a:cxn ang="0">
                    <a:pos x="T4" y="T5"/>
                  </a:cxn>
                  <a:cxn ang="0">
                    <a:pos x="T6" y="T7"/>
                  </a:cxn>
                  <a:cxn ang="0">
                    <a:pos x="T8" y="T9"/>
                  </a:cxn>
                </a:cxnLst>
                <a:rect l="0" t="0" r="r" b="b"/>
                <a:pathLst>
                  <a:path w="152" h="216">
                    <a:moveTo>
                      <a:pt x="7" y="216"/>
                    </a:moveTo>
                    <a:lnTo>
                      <a:pt x="0" y="211"/>
                    </a:lnTo>
                    <a:lnTo>
                      <a:pt x="145" y="0"/>
                    </a:lnTo>
                    <a:lnTo>
                      <a:pt x="152" y="5"/>
                    </a:lnTo>
                    <a:lnTo>
                      <a:pt x="7" y="2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22"/>
              <p:cNvSpPr>
                <a:spLocks noChangeArrowheads="1"/>
              </p:cNvSpPr>
              <p:nvPr userDrawn="1"/>
            </p:nvSpPr>
            <p:spPr bwMode="auto">
              <a:xfrm>
                <a:off x="6116" y="2040"/>
                <a:ext cx="9" cy="2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3"/>
              <p:cNvSpPr>
                <a:spLocks/>
              </p:cNvSpPr>
              <p:nvPr userDrawn="1"/>
            </p:nvSpPr>
            <p:spPr bwMode="auto">
              <a:xfrm>
                <a:off x="5154" y="2350"/>
                <a:ext cx="99" cy="316"/>
              </a:xfrm>
              <a:custGeom>
                <a:avLst/>
                <a:gdLst>
                  <a:gd name="T0" fmla="*/ 91 w 99"/>
                  <a:gd name="T1" fmla="*/ 316 h 316"/>
                  <a:gd name="T2" fmla="*/ 0 w 99"/>
                  <a:gd name="T3" fmla="*/ 1 h 316"/>
                  <a:gd name="T4" fmla="*/ 6 w 99"/>
                  <a:gd name="T5" fmla="*/ 0 h 316"/>
                  <a:gd name="T6" fmla="*/ 99 w 99"/>
                  <a:gd name="T7" fmla="*/ 312 h 316"/>
                  <a:gd name="T8" fmla="*/ 91 w 99"/>
                  <a:gd name="T9" fmla="*/ 316 h 316"/>
                </a:gdLst>
                <a:ahLst/>
                <a:cxnLst>
                  <a:cxn ang="0">
                    <a:pos x="T0" y="T1"/>
                  </a:cxn>
                  <a:cxn ang="0">
                    <a:pos x="T2" y="T3"/>
                  </a:cxn>
                  <a:cxn ang="0">
                    <a:pos x="T4" y="T5"/>
                  </a:cxn>
                  <a:cxn ang="0">
                    <a:pos x="T6" y="T7"/>
                  </a:cxn>
                  <a:cxn ang="0">
                    <a:pos x="T8" y="T9"/>
                  </a:cxn>
                </a:cxnLst>
                <a:rect l="0" t="0" r="r" b="b"/>
                <a:pathLst>
                  <a:path w="99" h="316">
                    <a:moveTo>
                      <a:pt x="91" y="316"/>
                    </a:moveTo>
                    <a:lnTo>
                      <a:pt x="0" y="1"/>
                    </a:lnTo>
                    <a:lnTo>
                      <a:pt x="6" y="0"/>
                    </a:lnTo>
                    <a:lnTo>
                      <a:pt x="99" y="312"/>
                    </a:lnTo>
                    <a:lnTo>
                      <a:pt x="91" y="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4"/>
              <p:cNvSpPr>
                <a:spLocks/>
              </p:cNvSpPr>
              <p:nvPr userDrawn="1"/>
            </p:nvSpPr>
            <p:spPr bwMode="auto">
              <a:xfrm>
                <a:off x="5442" y="1166"/>
                <a:ext cx="411" cy="349"/>
              </a:xfrm>
              <a:custGeom>
                <a:avLst/>
                <a:gdLst>
                  <a:gd name="T0" fmla="*/ 404 w 411"/>
                  <a:gd name="T1" fmla="*/ 349 h 349"/>
                  <a:gd name="T2" fmla="*/ 0 w 411"/>
                  <a:gd name="T3" fmla="*/ 7 h 349"/>
                  <a:gd name="T4" fmla="*/ 5 w 411"/>
                  <a:gd name="T5" fmla="*/ 0 h 349"/>
                  <a:gd name="T6" fmla="*/ 411 w 411"/>
                  <a:gd name="T7" fmla="*/ 342 h 349"/>
                  <a:gd name="T8" fmla="*/ 404 w 411"/>
                  <a:gd name="T9" fmla="*/ 349 h 349"/>
                </a:gdLst>
                <a:ahLst/>
                <a:cxnLst>
                  <a:cxn ang="0">
                    <a:pos x="T0" y="T1"/>
                  </a:cxn>
                  <a:cxn ang="0">
                    <a:pos x="T2" y="T3"/>
                  </a:cxn>
                  <a:cxn ang="0">
                    <a:pos x="T4" y="T5"/>
                  </a:cxn>
                  <a:cxn ang="0">
                    <a:pos x="T6" y="T7"/>
                  </a:cxn>
                  <a:cxn ang="0">
                    <a:pos x="T8" y="T9"/>
                  </a:cxn>
                </a:cxnLst>
                <a:rect l="0" t="0" r="r" b="b"/>
                <a:pathLst>
                  <a:path w="411" h="349">
                    <a:moveTo>
                      <a:pt x="404" y="349"/>
                    </a:moveTo>
                    <a:lnTo>
                      <a:pt x="0" y="7"/>
                    </a:lnTo>
                    <a:lnTo>
                      <a:pt x="5" y="0"/>
                    </a:lnTo>
                    <a:lnTo>
                      <a:pt x="411" y="342"/>
                    </a:lnTo>
                    <a:lnTo>
                      <a:pt x="404" y="3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25"/>
              <p:cNvSpPr>
                <a:spLocks noChangeArrowheads="1"/>
              </p:cNvSpPr>
              <p:nvPr userDrawn="1"/>
            </p:nvSpPr>
            <p:spPr bwMode="auto">
              <a:xfrm>
                <a:off x="5441" y="644"/>
                <a:ext cx="8" cy="5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6"/>
              <p:cNvSpPr>
                <a:spLocks/>
              </p:cNvSpPr>
              <p:nvPr userDrawn="1"/>
            </p:nvSpPr>
            <p:spPr bwMode="auto">
              <a:xfrm>
                <a:off x="5444" y="614"/>
                <a:ext cx="1248" cy="558"/>
              </a:xfrm>
              <a:custGeom>
                <a:avLst/>
                <a:gdLst>
                  <a:gd name="T0" fmla="*/ 2 w 1248"/>
                  <a:gd name="T1" fmla="*/ 558 h 558"/>
                  <a:gd name="T2" fmla="*/ 0 w 1248"/>
                  <a:gd name="T3" fmla="*/ 549 h 558"/>
                  <a:gd name="T4" fmla="*/ 1245 w 1248"/>
                  <a:gd name="T5" fmla="*/ 0 h 558"/>
                  <a:gd name="T6" fmla="*/ 1248 w 1248"/>
                  <a:gd name="T7" fmla="*/ 6 h 558"/>
                  <a:gd name="T8" fmla="*/ 2 w 1248"/>
                  <a:gd name="T9" fmla="*/ 558 h 558"/>
                </a:gdLst>
                <a:ahLst/>
                <a:cxnLst>
                  <a:cxn ang="0">
                    <a:pos x="T0" y="T1"/>
                  </a:cxn>
                  <a:cxn ang="0">
                    <a:pos x="T2" y="T3"/>
                  </a:cxn>
                  <a:cxn ang="0">
                    <a:pos x="T4" y="T5"/>
                  </a:cxn>
                  <a:cxn ang="0">
                    <a:pos x="T6" y="T7"/>
                  </a:cxn>
                  <a:cxn ang="0">
                    <a:pos x="T8" y="T9"/>
                  </a:cxn>
                </a:cxnLst>
                <a:rect l="0" t="0" r="r" b="b"/>
                <a:pathLst>
                  <a:path w="1248" h="558">
                    <a:moveTo>
                      <a:pt x="2" y="558"/>
                    </a:moveTo>
                    <a:lnTo>
                      <a:pt x="0" y="549"/>
                    </a:lnTo>
                    <a:lnTo>
                      <a:pt x="1245" y="0"/>
                    </a:lnTo>
                    <a:lnTo>
                      <a:pt x="1248" y="6"/>
                    </a:lnTo>
                    <a:lnTo>
                      <a:pt x="2" y="5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7"/>
              <p:cNvSpPr>
                <a:spLocks/>
              </p:cNvSpPr>
              <p:nvPr userDrawn="1"/>
            </p:nvSpPr>
            <p:spPr bwMode="auto">
              <a:xfrm>
                <a:off x="5442" y="1161"/>
                <a:ext cx="699" cy="124"/>
              </a:xfrm>
              <a:custGeom>
                <a:avLst/>
                <a:gdLst>
                  <a:gd name="T0" fmla="*/ 698 w 699"/>
                  <a:gd name="T1" fmla="*/ 124 h 124"/>
                  <a:gd name="T2" fmla="*/ 0 w 699"/>
                  <a:gd name="T3" fmla="*/ 9 h 124"/>
                  <a:gd name="T4" fmla="*/ 2 w 699"/>
                  <a:gd name="T5" fmla="*/ 0 h 124"/>
                  <a:gd name="T6" fmla="*/ 699 w 699"/>
                  <a:gd name="T7" fmla="*/ 115 h 124"/>
                  <a:gd name="T8" fmla="*/ 698 w 699"/>
                  <a:gd name="T9" fmla="*/ 124 h 124"/>
                </a:gdLst>
                <a:ahLst/>
                <a:cxnLst>
                  <a:cxn ang="0">
                    <a:pos x="T0" y="T1"/>
                  </a:cxn>
                  <a:cxn ang="0">
                    <a:pos x="T2" y="T3"/>
                  </a:cxn>
                  <a:cxn ang="0">
                    <a:pos x="T4" y="T5"/>
                  </a:cxn>
                  <a:cxn ang="0">
                    <a:pos x="T6" y="T7"/>
                  </a:cxn>
                  <a:cxn ang="0">
                    <a:pos x="T8" y="T9"/>
                  </a:cxn>
                </a:cxnLst>
                <a:rect l="0" t="0" r="r" b="b"/>
                <a:pathLst>
                  <a:path w="699" h="124">
                    <a:moveTo>
                      <a:pt x="698" y="124"/>
                    </a:moveTo>
                    <a:lnTo>
                      <a:pt x="0" y="9"/>
                    </a:lnTo>
                    <a:lnTo>
                      <a:pt x="2" y="0"/>
                    </a:lnTo>
                    <a:lnTo>
                      <a:pt x="699" y="115"/>
                    </a:lnTo>
                    <a:lnTo>
                      <a:pt x="698"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8"/>
              <p:cNvSpPr>
                <a:spLocks/>
              </p:cNvSpPr>
              <p:nvPr userDrawn="1"/>
            </p:nvSpPr>
            <p:spPr bwMode="auto">
              <a:xfrm>
                <a:off x="6461" y="622"/>
                <a:ext cx="238" cy="360"/>
              </a:xfrm>
              <a:custGeom>
                <a:avLst/>
                <a:gdLst>
                  <a:gd name="T0" fmla="*/ 6 w 238"/>
                  <a:gd name="T1" fmla="*/ 360 h 360"/>
                  <a:gd name="T2" fmla="*/ 0 w 238"/>
                  <a:gd name="T3" fmla="*/ 355 h 360"/>
                  <a:gd name="T4" fmla="*/ 231 w 238"/>
                  <a:gd name="T5" fmla="*/ 0 h 360"/>
                  <a:gd name="T6" fmla="*/ 238 w 238"/>
                  <a:gd name="T7" fmla="*/ 4 h 360"/>
                  <a:gd name="T8" fmla="*/ 6 w 238"/>
                  <a:gd name="T9" fmla="*/ 360 h 360"/>
                </a:gdLst>
                <a:ahLst/>
                <a:cxnLst>
                  <a:cxn ang="0">
                    <a:pos x="T0" y="T1"/>
                  </a:cxn>
                  <a:cxn ang="0">
                    <a:pos x="T2" y="T3"/>
                  </a:cxn>
                  <a:cxn ang="0">
                    <a:pos x="T4" y="T5"/>
                  </a:cxn>
                  <a:cxn ang="0">
                    <a:pos x="T6" y="T7"/>
                  </a:cxn>
                  <a:cxn ang="0">
                    <a:pos x="T8" y="T9"/>
                  </a:cxn>
                </a:cxnLst>
                <a:rect l="0" t="0" r="r" b="b"/>
                <a:pathLst>
                  <a:path w="238" h="360">
                    <a:moveTo>
                      <a:pt x="6" y="360"/>
                    </a:moveTo>
                    <a:lnTo>
                      <a:pt x="0" y="355"/>
                    </a:lnTo>
                    <a:lnTo>
                      <a:pt x="231" y="0"/>
                    </a:lnTo>
                    <a:lnTo>
                      <a:pt x="238" y="4"/>
                    </a:lnTo>
                    <a:lnTo>
                      <a:pt x="6" y="3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9"/>
              <p:cNvSpPr>
                <a:spLocks/>
              </p:cNvSpPr>
              <p:nvPr userDrawn="1"/>
            </p:nvSpPr>
            <p:spPr bwMode="auto">
              <a:xfrm>
                <a:off x="6680" y="620"/>
                <a:ext cx="851" cy="568"/>
              </a:xfrm>
              <a:custGeom>
                <a:avLst/>
                <a:gdLst>
                  <a:gd name="T0" fmla="*/ 846 w 851"/>
                  <a:gd name="T1" fmla="*/ 568 h 568"/>
                  <a:gd name="T2" fmla="*/ 0 w 851"/>
                  <a:gd name="T3" fmla="*/ 7 h 568"/>
                  <a:gd name="T4" fmla="*/ 5 w 851"/>
                  <a:gd name="T5" fmla="*/ 0 h 568"/>
                  <a:gd name="T6" fmla="*/ 851 w 851"/>
                  <a:gd name="T7" fmla="*/ 562 h 568"/>
                  <a:gd name="T8" fmla="*/ 846 w 851"/>
                  <a:gd name="T9" fmla="*/ 568 h 568"/>
                </a:gdLst>
                <a:ahLst/>
                <a:cxnLst>
                  <a:cxn ang="0">
                    <a:pos x="T0" y="T1"/>
                  </a:cxn>
                  <a:cxn ang="0">
                    <a:pos x="T2" y="T3"/>
                  </a:cxn>
                  <a:cxn ang="0">
                    <a:pos x="T4" y="T5"/>
                  </a:cxn>
                  <a:cxn ang="0">
                    <a:pos x="T6" y="T7"/>
                  </a:cxn>
                  <a:cxn ang="0">
                    <a:pos x="T8" y="T9"/>
                  </a:cxn>
                </a:cxnLst>
                <a:rect l="0" t="0" r="r" b="b"/>
                <a:pathLst>
                  <a:path w="851" h="568">
                    <a:moveTo>
                      <a:pt x="846" y="568"/>
                    </a:moveTo>
                    <a:lnTo>
                      <a:pt x="0" y="7"/>
                    </a:lnTo>
                    <a:lnTo>
                      <a:pt x="5" y="0"/>
                    </a:lnTo>
                    <a:lnTo>
                      <a:pt x="851" y="562"/>
                    </a:lnTo>
                    <a:lnTo>
                      <a:pt x="846" y="5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30"/>
              <p:cNvSpPr>
                <a:spLocks/>
              </p:cNvSpPr>
              <p:nvPr userDrawn="1"/>
            </p:nvSpPr>
            <p:spPr bwMode="auto">
              <a:xfrm>
                <a:off x="5373" y="1133"/>
                <a:ext cx="117" cy="104"/>
              </a:xfrm>
              <a:custGeom>
                <a:avLst/>
                <a:gdLst>
                  <a:gd name="T0" fmla="*/ 42 w 69"/>
                  <a:gd name="T1" fmla="*/ 62 h 62"/>
                  <a:gd name="T2" fmla="*/ 0 w 69"/>
                  <a:gd name="T3" fmla="*/ 22 h 62"/>
                  <a:gd name="T4" fmla="*/ 6 w 69"/>
                  <a:gd name="T5" fmla="*/ 0 h 62"/>
                  <a:gd name="T6" fmla="*/ 9 w 69"/>
                  <a:gd name="T7" fmla="*/ 1 h 62"/>
                  <a:gd name="T8" fmla="*/ 3 w 69"/>
                  <a:gd name="T9" fmla="*/ 22 h 62"/>
                  <a:gd name="T10" fmla="*/ 43 w 69"/>
                  <a:gd name="T11" fmla="*/ 59 h 62"/>
                  <a:gd name="T12" fmla="*/ 67 w 69"/>
                  <a:gd name="T13" fmla="*/ 50 h 62"/>
                  <a:gd name="T14" fmla="*/ 69 w 69"/>
                  <a:gd name="T15" fmla="*/ 52 h 62"/>
                  <a:gd name="T16" fmla="*/ 43 w 69"/>
                  <a:gd name="T17" fmla="*/ 62 h 62"/>
                  <a:gd name="T18" fmla="*/ 42 w 69"/>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2">
                    <a:moveTo>
                      <a:pt x="42" y="62"/>
                    </a:moveTo>
                    <a:cubicBezTo>
                      <a:pt x="19" y="62"/>
                      <a:pt x="1" y="45"/>
                      <a:pt x="0" y="22"/>
                    </a:cubicBezTo>
                    <a:cubicBezTo>
                      <a:pt x="0" y="14"/>
                      <a:pt x="2" y="7"/>
                      <a:pt x="6" y="0"/>
                    </a:cubicBezTo>
                    <a:cubicBezTo>
                      <a:pt x="9" y="1"/>
                      <a:pt x="9" y="1"/>
                      <a:pt x="9" y="1"/>
                    </a:cubicBezTo>
                    <a:cubicBezTo>
                      <a:pt x="5" y="8"/>
                      <a:pt x="3" y="15"/>
                      <a:pt x="3" y="22"/>
                    </a:cubicBezTo>
                    <a:cubicBezTo>
                      <a:pt x="4" y="43"/>
                      <a:pt x="2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31"/>
              <p:cNvSpPr>
                <a:spLocks/>
              </p:cNvSpPr>
              <p:nvPr userDrawn="1"/>
            </p:nvSpPr>
            <p:spPr bwMode="auto">
              <a:xfrm>
                <a:off x="5403" y="1097"/>
                <a:ext cx="98" cy="36"/>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32"/>
              <p:cNvSpPr>
                <a:spLocks/>
              </p:cNvSpPr>
              <p:nvPr userDrawn="1"/>
            </p:nvSpPr>
            <p:spPr bwMode="auto">
              <a:xfrm>
                <a:off x="5353" y="1073"/>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33"/>
              <p:cNvSpPr>
                <a:spLocks/>
              </p:cNvSpPr>
              <p:nvPr userDrawn="1"/>
            </p:nvSpPr>
            <p:spPr bwMode="auto">
              <a:xfrm>
                <a:off x="5410" y="1087"/>
                <a:ext cx="130" cy="176"/>
              </a:xfrm>
              <a:custGeom>
                <a:avLst/>
                <a:gdLst>
                  <a:gd name="T0" fmla="*/ 20 w 77"/>
                  <a:gd name="T1" fmla="*/ 104 h 104"/>
                  <a:gd name="T2" fmla="*/ 0 w 77"/>
                  <a:gd name="T3" fmla="*/ 100 h 104"/>
                  <a:gd name="T4" fmla="*/ 1 w 77"/>
                  <a:gd name="T5" fmla="*/ 96 h 104"/>
                  <a:gd name="T6" fmla="*/ 21 w 77"/>
                  <a:gd name="T7" fmla="*/ 99 h 104"/>
                  <a:gd name="T8" fmla="*/ 71 w 77"/>
                  <a:gd name="T9" fmla="*/ 47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3"/>
                      <a:pt x="0" y="100"/>
                    </a:cubicBezTo>
                    <a:cubicBezTo>
                      <a:pt x="1" y="96"/>
                      <a:pt x="1" y="96"/>
                      <a:pt x="1" y="96"/>
                    </a:cubicBezTo>
                    <a:cubicBezTo>
                      <a:pt x="8" y="98"/>
                      <a:pt x="14" y="99"/>
                      <a:pt x="21" y="99"/>
                    </a:cubicBezTo>
                    <a:cubicBezTo>
                      <a:pt x="50" y="98"/>
                      <a:pt x="72" y="75"/>
                      <a:pt x="71" y="47"/>
                    </a:cubicBezTo>
                    <a:cubicBezTo>
                      <a:pt x="71"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34"/>
              <p:cNvSpPr>
                <a:spLocks/>
              </p:cNvSpPr>
              <p:nvPr userDrawn="1"/>
            </p:nvSpPr>
            <p:spPr bwMode="auto">
              <a:xfrm>
                <a:off x="2490" y="2022"/>
                <a:ext cx="1035" cy="622"/>
              </a:xfrm>
              <a:custGeom>
                <a:avLst/>
                <a:gdLst>
                  <a:gd name="T0" fmla="*/ 4 w 1035"/>
                  <a:gd name="T1" fmla="*/ 622 h 622"/>
                  <a:gd name="T2" fmla="*/ 0 w 1035"/>
                  <a:gd name="T3" fmla="*/ 615 h 622"/>
                  <a:gd name="T4" fmla="*/ 1032 w 1035"/>
                  <a:gd name="T5" fmla="*/ 0 h 622"/>
                  <a:gd name="T6" fmla="*/ 1035 w 1035"/>
                  <a:gd name="T7" fmla="*/ 7 h 622"/>
                  <a:gd name="T8" fmla="*/ 4 w 1035"/>
                  <a:gd name="T9" fmla="*/ 622 h 622"/>
                </a:gdLst>
                <a:ahLst/>
                <a:cxnLst>
                  <a:cxn ang="0">
                    <a:pos x="T0" y="T1"/>
                  </a:cxn>
                  <a:cxn ang="0">
                    <a:pos x="T2" y="T3"/>
                  </a:cxn>
                  <a:cxn ang="0">
                    <a:pos x="T4" y="T5"/>
                  </a:cxn>
                  <a:cxn ang="0">
                    <a:pos x="T6" y="T7"/>
                  </a:cxn>
                  <a:cxn ang="0">
                    <a:pos x="T8" y="T9"/>
                  </a:cxn>
                </a:cxnLst>
                <a:rect l="0" t="0" r="r" b="b"/>
                <a:pathLst>
                  <a:path w="1035" h="622">
                    <a:moveTo>
                      <a:pt x="4" y="622"/>
                    </a:moveTo>
                    <a:lnTo>
                      <a:pt x="0" y="615"/>
                    </a:lnTo>
                    <a:lnTo>
                      <a:pt x="1032" y="0"/>
                    </a:lnTo>
                    <a:lnTo>
                      <a:pt x="1035" y="7"/>
                    </a:lnTo>
                    <a:lnTo>
                      <a:pt x="4" y="6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35"/>
              <p:cNvSpPr>
                <a:spLocks/>
              </p:cNvSpPr>
              <p:nvPr userDrawn="1"/>
            </p:nvSpPr>
            <p:spPr bwMode="auto">
              <a:xfrm>
                <a:off x="7048" y="1187"/>
                <a:ext cx="470" cy="260"/>
              </a:xfrm>
              <a:custGeom>
                <a:avLst/>
                <a:gdLst>
                  <a:gd name="T0" fmla="*/ 4 w 470"/>
                  <a:gd name="T1" fmla="*/ 260 h 260"/>
                  <a:gd name="T2" fmla="*/ 0 w 470"/>
                  <a:gd name="T3" fmla="*/ 253 h 260"/>
                  <a:gd name="T4" fmla="*/ 467 w 470"/>
                  <a:gd name="T5" fmla="*/ 0 h 260"/>
                  <a:gd name="T6" fmla="*/ 470 w 470"/>
                  <a:gd name="T7" fmla="*/ 7 h 260"/>
                  <a:gd name="T8" fmla="*/ 4 w 470"/>
                  <a:gd name="T9" fmla="*/ 260 h 260"/>
                </a:gdLst>
                <a:ahLst/>
                <a:cxnLst>
                  <a:cxn ang="0">
                    <a:pos x="T0" y="T1"/>
                  </a:cxn>
                  <a:cxn ang="0">
                    <a:pos x="T2" y="T3"/>
                  </a:cxn>
                  <a:cxn ang="0">
                    <a:pos x="T4" y="T5"/>
                  </a:cxn>
                  <a:cxn ang="0">
                    <a:pos x="T6" y="T7"/>
                  </a:cxn>
                  <a:cxn ang="0">
                    <a:pos x="T8" y="T9"/>
                  </a:cxn>
                </a:cxnLst>
                <a:rect l="0" t="0" r="r" b="b"/>
                <a:pathLst>
                  <a:path w="470" h="260">
                    <a:moveTo>
                      <a:pt x="4" y="260"/>
                    </a:moveTo>
                    <a:lnTo>
                      <a:pt x="0" y="253"/>
                    </a:lnTo>
                    <a:lnTo>
                      <a:pt x="467" y="0"/>
                    </a:lnTo>
                    <a:lnTo>
                      <a:pt x="470" y="7"/>
                    </a:lnTo>
                    <a:lnTo>
                      <a:pt x="4" y="2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36"/>
              <p:cNvSpPr>
                <a:spLocks/>
              </p:cNvSpPr>
              <p:nvPr userDrawn="1"/>
            </p:nvSpPr>
            <p:spPr bwMode="auto">
              <a:xfrm>
                <a:off x="7342" y="1187"/>
                <a:ext cx="179" cy="1408"/>
              </a:xfrm>
              <a:custGeom>
                <a:avLst/>
                <a:gdLst>
                  <a:gd name="T0" fmla="*/ 9 w 179"/>
                  <a:gd name="T1" fmla="*/ 1408 h 1408"/>
                  <a:gd name="T2" fmla="*/ 0 w 179"/>
                  <a:gd name="T3" fmla="*/ 1406 h 1408"/>
                  <a:gd name="T4" fmla="*/ 171 w 179"/>
                  <a:gd name="T5" fmla="*/ 0 h 1408"/>
                  <a:gd name="T6" fmla="*/ 179 w 179"/>
                  <a:gd name="T7" fmla="*/ 0 h 1408"/>
                  <a:gd name="T8" fmla="*/ 9 w 179"/>
                  <a:gd name="T9" fmla="*/ 1408 h 1408"/>
                </a:gdLst>
                <a:ahLst/>
                <a:cxnLst>
                  <a:cxn ang="0">
                    <a:pos x="T0" y="T1"/>
                  </a:cxn>
                  <a:cxn ang="0">
                    <a:pos x="T2" y="T3"/>
                  </a:cxn>
                  <a:cxn ang="0">
                    <a:pos x="T4" y="T5"/>
                  </a:cxn>
                  <a:cxn ang="0">
                    <a:pos x="T6" y="T7"/>
                  </a:cxn>
                  <a:cxn ang="0">
                    <a:pos x="T8" y="T9"/>
                  </a:cxn>
                </a:cxnLst>
                <a:rect l="0" t="0" r="r" b="b"/>
                <a:pathLst>
                  <a:path w="179" h="1408">
                    <a:moveTo>
                      <a:pt x="9" y="1408"/>
                    </a:moveTo>
                    <a:lnTo>
                      <a:pt x="0" y="1406"/>
                    </a:lnTo>
                    <a:lnTo>
                      <a:pt x="171" y="0"/>
                    </a:lnTo>
                    <a:lnTo>
                      <a:pt x="179" y="0"/>
                    </a:lnTo>
                    <a:lnTo>
                      <a:pt x="9" y="14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37"/>
              <p:cNvSpPr>
                <a:spLocks/>
              </p:cNvSpPr>
              <p:nvPr userDrawn="1"/>
            </p:nvSpPr>
            <p:spPr bwMode="auto">
              <a:xfrm>
                <a:off x="7487" y="938"/>
                <a:ext cx="33" cy="249"/>
              </a:xfrm>
              <a:custGeom>
                <a:avLst/>
                <a:gdLst>
                  <a:gd name="T0" fmla="*/ 26 w 33"/>
                  <a:gd name="T1" fmla="*/ 249 h 249"/>
                  <a:gd name="T2" fmla="*/ 0 w 33"/>
                  <a:gd name="T3" fmla="*/ 0 h 249"/>
                  <a:gd name="T4" fmla="*/ 9 w 33"/>
                  <a:gd name="T5" fmla="*/ 0 h 249"/>
                  <a:gd name="T6" fmla="*/ 33 w 33"/>
                  <a:gd name="T7" fmla="*/ 247 h 249"/>
                  <a:gd name="T8" fmla="*/ 26 w 33"/>
                  <a:gd name="T9" fmla="*/ 249 h 249"/>
                </a:gdLst>
                <a:ahLst/>
                <a:cxnLst>
                  <a:cxn ang="0">
                    <a:pos x="T0" y="T1"/>
                  </a:cxn>
                  <a:cxn ang="0">
                    <a:pos x="T2" y="T3"/>
                  </a:cxn>
                  <a:cxn ang="0">
                    <a:pos x="T4" y="T5"/>
                  </a:cxn>
                  <a:cxn ang="0">
                    <a:pos x="T6" y="T7"/>
                  </a:cxn>
                  <a:cxn ang="0">
                    <a:pos x="T8" y="T9"/>
                  </a:cxn>
                </a:cxnLst>
                <a:rect l="0" t="0" r="r" b="b"/>
                <a:pathLst>
                  <a:path w="33" h="249">
                    <a:moveTo>
                      <a:pt x="26" y="249"/>
                    </a:moveTo>
                    <a:lnTo>
                      <a:pt x="0" y="0"/>
                    </a:lnTo>
                    <a:lnTo>
                      <a:pt x="9" y="0"/>
                    </a:lnTo>
                    <a:lnTo>
                      <a:pt x="33" y="247"/>
                    </a:lnTo>
                    <a:lnTo>
                      <a:pt x="26" y="2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38"/>
              <p:cNvSpPr>
                <a:spLocks/>
              </p:cNvSpPr>
              <p:nvPr userDrawn="1"/>
            </p:nvSpPr>
            <p:spPr bwMode="auto">
              <a:xfrm>
                <a:off x="7513" y="1172"/>
                <a:ext cx="147" cy="300"/>
              </a:xfrm>
              <a:custGeom>
                <a:avLst/>
                <a:gdLst>
                  <a:gd name="T0" fmla="*/ 140 w 147"/>
                  <a:gd name="T1" fmla="*/ 300 h 300"/>
                  <a:gd name="T2" fmla="*/ 0 w 147"/>
                  <a:gd name="T3" fmla="*/ 3 h 300"/>
                  <a:gd name="T4" fmla="*/ 7 w 147"/>
                  <a:gd name="T5" fmla="*/ 0 h 300"/>
                  <a:gd name="T6" fmla="*/ 147 w 147"/>
                  <a:gd name="T7" fmla="*/ 297 h 300"/>
                  <a:gd name="T8" fmla="*/ 140 w 147"/>
                  <a:gd name="T9" fmla="*/ 300 h 300"/>
                </a:gdLst>
                <a:ahLst/>
                <a:cxnLst>
                  <a:cxn ang="0">
                    <a:pos x="T0" y="T1"/>
                  </a:cxn>
                  <a:cxn ang="0">
                    <a:pos x="T2" y="T3"/>
                  </a:cxn>
                  <a:cxn ang="0">
                    <a:pos x="T4" y="T5"/>
                  </a:cxn>
                  <a:cxn ang="0">
                    <a:pos x="T6" y="T7"/>
                  </a:cxn>
                  <a:cxn ang="0">
                    <a:pos x="T8" y="T9"/>
                  </a:cxn>
                </a:cxnLst>
                <a:rect l="0" t="0" r="r" b="b"/>
                <a:pathLst>
                  <a:path w="147" h="300">
                    <a:moveTo>
                      <a:pt x="140" y="300"/>
                    </a:moveTo>
                    <a:lnTo>
                      <a:pt x="0" y="3"/>
                    </a:lnTo>
                    <a:lnTo>
                      <a:pt x="7" y="0"/>
                    </a:lnTo>
                    <a:lnTo>
                      <a:pt x="147" y="297"/>
                    </a:lnTo>
                    <a:lnTo>
                      <a:pt x="140" y="3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39"/>
              <p:cNvSpPr>
                <a:spLocks/>
              </p:cNvSpPr>
              <p:nvPr userDrawn="1"/>
            </p:nvSpPr>
            <p:spPr bwMode="auto">
              <a:xfrm>
                <a:off x="6986" y="2160"/>
                <a:ext cx="365" cy="426"/>
              </a:xfrm>
              <a:custGeom>
                <a:avLst/>
                <a:gdLst>
                  <a:gd name="T0" fmla="*/ 360 w 365"/>
                  <a:gd name="T1" fmla="*/ 426 h 426"/>
                  <a:gd name="T2" fmla="*/ 0 w 365"/>
                  <a:gd name="T3" fmla="*/ 6 h 426"/>
                  <a:gd name="T4" fmla="*/ 7 w 365"/>
                  <a:gd name="T5" fmla="*/ 0 h 426"/>
                  <a:gd name="T6" fmla="*/ 365 w 365"/>
                  <a:gd name="T7" fmla="*/ 421 h 426"/>
                  <a:gd name="T8" fmla="*/ 360 w 365"/>
                  <a:gd name="T9" fmla="*/ 426 h 426"/>
                </a:gdLst>
                <a:ahLst/>
                <a:cxnLst>
                  <a:cxn ang="0">
                    <a:pos x="T0" y="T1"/>
                  </a:cxn>
                  <a:cxn ang="0">
                    <a:pos x="T2" y="T3"/>
                  </a:cxn>
                  <a:cxn ang="0">
                    <a:pos x="T4" y="T5"/>
                  </a:cxn>
                  <a:cxn ang="0">
                    <a:pos x="T6" y="T7"/>
                  </a:cxn>
                  <a:cxn ang="0">
                    <a:pos x="T8" y="T9"/>
                  </a:cxn>
                </a:cxnLst>
                <a:rect l="0" t="0" r="r" b="b"/>
                <a:pathLst>
                  <a:path w="365" h="426">
                    <a:moveTo>
                      <a:pt x="360" y="426"/>
                    </a:moveTo>
                    <a:lnTo>
                      <a:pt x="0" y="6"/>
                    </a:lnTo>
                    <a:lnTo>
                      <a:pt x="7" y="0"/>
                    </a:lnTo>
                    <a:lnTo>
                      <a:pt x="365" y="421"/>
                    </a:lnTo>
                    <a:lnTo>
                      <a:pt x="360" y="4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40"/>
              <p:cNvSpPr>
                <a:spLocks noChangeArrowheads="1"/>
              </p:cNvSpPr>
              <p:nvPr userDrawn="1"/>
            </p:nvSpPr>
            <p:spPr bwMode="auto">
              <a:xfrm>
                <a:off x="7104" y="2588"/>
                <a:ext cx="243"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41"/>
              <p:cNvSpPr>
                <a:spLocks/>
              </p:cNvSpPr>
              <p:nvPr userDrawn="1"/>
            </p:nvSpPr>
            <p:spPr bwMode="auto">
              <a:xfrm>
                <a:off x="7246" y="2586"/>
                <a:ext cx="110" cy="166"/>
              </a:xfrm>
              <a:custGeom>
                <a:avLst/>
                <a:gdLst>
                  <a:gd name="T0" fmla="*/ 7 w 110"/>
                  <a:gd name="T1" fmla="*/ 166 h 166"/>
                  <a:gd name="T2" fmla="*/ 0 w 110"/>
                  <a:gd name="T3" fmla="*/ 161 h 166"/>
                  <a:gd name="T4" fmla="*/ 103 w 110"/>
                  <a:gd name="T5" fmla="*/ 0 h 166"/>
                  <a:gd name="T6" fmla="*/ 110 w 110"/>
                  <a:gd name="T7" fmla="*/ 4 h 166"/>
                  <a:gd name="T8" fmla="*/ 7 w 110"/>
                  <a:gd name="T9" fmla="*/ 166 h 166"/>
                </a:gdLst>
                <a:ahLst/>
                <a:cxnLst>
                  <a:cxn ang="0">
                    <a:pos x="T0" y="T1"/>
                  </a:cxn>
                  <a:cxn ang="0">
                    <a:pos x="T2" y="T3"/>
                  </a:cxn>
                  <a:cxn ang="0">
                    <a:pos x="T4" y="T5"/>
                  </a:cxn>
                  <a:cxn ang="0">
                    <a:pos x="T6" y="T7"/>
                  </a:cxn>
                  <a:cxn ang="0">
                    <a:pos x="T8" y="T9"/>
                  </a:cxn>
                </a:cxnLst>
                <a:rect l="0" t="0" r="r" b="b"/>
                <a:pathLst>
                  <a:path w="110" h="166">
                    <a:moveTo>
                      <a:pt x="7" y="166"/>
                    </a:moveTo>
                    <a:lnTo>
                      <a:pt x="0" y="161"/>
                    </a:lnTo>
                    <a:lnTo>
                      <a:pt x="103" y="0"/>
                    </a:lnTo>
                    <a:lnTo>
                      <a:pt x="110" y="4"/>
                    </a:lnTo>
                    <a:lnTo>
                      <a:pt x="7"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42"/>
              <p:cNvSpPr>
                <a:spLocks/>
              </p:cNvSpPr>
              <p:nvPr userDrawn="1"/>
            </p:nvSpPr>
            <p:spPr bwMode="auto">
              <a:xfrm>
                <a:off x="7342" y="2593"/>
                <a:ext cx="343" cy="276"/>
              </a:xfrm>
              <a:custGeom>
                <a:avLst/>
                <a:gdLst>
                  <a:gd name="T0" fmla="*/ 338 w 343"/>
                  <a:gd name="T1" fmla="*/ 276 h 276"/>
                  <a:gd name="T2" fmla="*/ 0 w 343"/>
                  <a:gd name="T3" fmla="*/ 7 h 276"/>
                  <a:gd name="T4" fmla="*/ 5 w 343"/>
                  <a:gd name="T5" fmla="*/ 0 h 276"/>
                  <a:gd name="T6" fmla="*/ 343 w 343"/>
                  <a:gd name="T7" fmla="*/ 269 h 276"/>
                  <a:gd name="T8" fmla="*/ 338 w 343"/>
                  <a:gd name="T9" fmla="*/ 276 h 276"/>
                </a:gdLst>
                <a:ahLst/>
                <a:cxnLst>
                  <a:cxn ang="0">
                    <a:pos x="T0" y="T1"/>
                  </a:cxn>
                  <a:cxn ang="0">
                    <a:pos x="T2" y="T3"/>
                  </a:cxn>
                  <a:cxn ang="0">
                    <a:pos x="T4" y="T5"/>
                  </a:cxn>
                  <a:cxn ang="0">
                    <a:pos x="T6" y="T7"/>
                  </a:cxn>
                  <a:cxn ang="0">
                    <a:pos x="T8" y="T9"/>
                  </a:cxn>
                </a:cxnLst>
                <a:rect l="0" t="0" r="r" b="b"/>
                <a:pathLst>
                  <a:path w="343" h="276">
                    <a:moveTo>
                      <a:pt x="338" y="276"/>
                    </a:moveTo>
                    <a:lnTo>
                      <a:pt x="0" y="7"/>
                    </a:lnTo>
                    <a:lnTo>
                      <a:pt x="5" y="0"/>
                    </a:lnTo>
                    <a:lnTo>
                      <a:pt x="343" y="269"/>
                    </a:lnTo>
                    <a:lnTo>
                      <a:pt x="338" y="2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43"/>
              <p:cNvSpPr>
                <a:spLocks/>
              </p:cNvSpPr>
              <p:nvPr userDrawn="1"/>
            </p:nvSpPr>
            <p:spPr bwMode="auto">
              <a:xfrm>
                <a:off x="5152" y="2348"/>
                <a:ext cx="849" cy="649"/>
              </a:xfrm>
              <a:custGeom>
                <a:avLst/>
                <a:gdLst>
                  <a:gd name="T0" fmla="*/ 844 w 849"/>
                  <a:gd name="T1" fmla="*/ 649 h 649"/>
                  <a:gd name="T2" fmla="*/ 0 w 849"/>
                  <a:gd name="T3" fmla="*/ 5 h 649"/>
                  <a:gd name="T4" fmla="*/ 5 w 849"/>
                  <a:gd name="T5" fmla="*/ 0 h 649"/>
                  <a:gd name="T6" fmla="*/ 849 w 849"/>
                  <a:gd name="T7" fmla="*/ 642 h 649"/>
                  <a:gd name="T8" fmla="*/ 844 w 849"/>
                  <a:gd name="T9" fmla="*/ 649 h 649"/>
                </a:gdLst>
                <a:ahLst/>
                <a:cxnLst>
                  <a:cxn ang="0">
                    <a:pos x="T0" y="T1"/>
                  </a:cxn>
                  <a:cxn ang="0">
                    <a:pos x="T2" y="T3"/>
                  </a:cxn>
                  <a:cxn ang="0">
                    <a:pos x="T4" y="T5"/>
                  </a:cxn>
                  <a:cxn ang="0">
                    <a:pos x="T6" y="T7"/>
                  </a:cxn>
                  <a:cxn ang="0">
                    <a:pos x="T8" y="T9"/>
                  </a:cxn>
                </a:cxnLst>
                <a:rect l="0" t="0" r="r" b="b"/>
                <a:pathLst>
                  <a:path w="849" h="649">
                    <a:moveTo>
                      <a:pt x="844" y="649"/>
                    </a:moveTo>
                    <a:lnTo>
                      <a:pt x="0" y="5"/>
                    </a:lnTo>
                    <a:lnTo>
                      <a:pt x="5" y="0"/>
                    </a:lnTo>
                    <a:lnTo>
                      <a:pt x="849" y="642"/>
                    </a:lnTo>
                    <a:lnTo>
                      <a:pt x="844" y="6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44"/>
              <p:cNvSpPr>
                <a:spLocks/>
              </p:cNvSpPr>
              <p:nvPr userDrawn="1"/>
            </p:nvSpPr>
            <p:spPr bwMode="auto">
              <a:xfrm>
                <a:off x="5079" y="2284"/>
                <a:ext cx="69" cy="138"/>
              </a:xfrm>
              <a:custGeom>
                <a:avLst/>
                <a:gdLst>
                  <a:gd name="T0" fmla="*/ 41 w 41"/>
                  <a:gd name="T1" fmla="*/ 82 h 82"/>
                  <a:gd name="T2" fmla="*/ 16 w 41"/>
                  <a:gd name="T3" fmla="*/ 69 h 82"/>
                  <a:gd name="T4" fmla="*/ 18 w 41"/>
                  <a:gd name="T5" fmla="*/ 11 h 82"/>
                  <a:gd name="T6" fmla="*/ 38 w 41"/>
                  <a:gd name="T7" fmla="*/ 0 h 82"/>
                  <a:gd name="T8" fmla="*/ 39 w 41"/>
                  <a:gd name="T9" fmla="*/ 3 h 82"/>
                  <a:gd name="T10" fmla="*/ 20 w 41"/>
                  <a:gd name="T11" fmla="*/ 13 h 82"/>
                  <a:gd name="T12" fmla="*/ 18 w 41"/>
                  <a:gd name="T13" fmla="*/ 67 h 82"/>
                  <a:gd name="T14" fmla="*/ 41 w 41"/>
                  <a:gd name="T15" fmla="*/ 79 h 82"/>
                  <a:gd name="T16" fmla="*/ 41 w 41"/>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82">
                    <a:moveTo>
                      <a:pt x="41" y="82"/>
                    </a:moveTo>
                    <a:cubicBezTo>
                      <a:pt x="31" y="80"/>
                      <a:pt x="22" y="76"/>
                      <a:pt x="16" y="69"/>
                    </a:cubicBezTo>
                    <a:cubicBezTo>
                      <a:pt x="0" y="52"/>
                      <a:pt x="1" y="26"/>
                      <a:pt x="18" y="11"/>
                    </a:cubicBezTo>
                    <a:cubicBezTo>
                      <a:pt x="24" y="5"/>
                      <a:pt x="31" y="2"/>
                      <a:pt x="38" y="0"/>
                    </a:cubicBezTo>
                    <a:cubicBezTo>
                      <a:pt x="39" y="3"/>
                      <a:pt x="39" y="3"/>
                      <a:pt x="39" y="3"/>
                    </a:cubicBezTo>
                    <a:cubicBezTo>
                      <a:pt x="32" y="4"/>
                      <a:pt x="25" y="8"/>
                      <a:pt x="20" y="13"/>
                    </a:cubicBezTo>
                    <a:cubicBezTo>
                      <a:pt x="4" y="27"/>
                      <a:pt x="4" y="51"/>
                      <a:pt x="18" y="67"/>
                    </a:cubicBezTo>
                    <a:cubicBezTo>
                      <a:pt x="24" y="73"/>
                      <a:pt x="32" y="78"/>
                      <a:pt x="41" y="79"/>
                    </a:cubicBezTo>
                    <a:lnTo>
                      <a:pt x="41"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45"/>
              <p:cNvSpPr>
                <a:spLocks/>
              </p:cNvSpPr>
              <p:nvPr userDrawn="1"/>
            </p:nvSpPr>
            <p:spPr bwMode="auto">
              <a:xfrm>
                <a:off x="5172" y="2284"/>
                <a:ext cx="59" cy="86"/>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46"/>
              <p:cNvSpPr>
                <a:spLocks/>
              </p:cNvSpPr>
              <p:nvPr userDrawn="1"/>
            </p:nvSpPr>
            <p:spPr bwMode="auto">
              <a:xfrm>
                <a:off x="5115" y="2250"/>
                <a:ext cx="120"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47"/>
              <p:cNvSpPr>
                <a:spLocks/>
              </p:cNvSpPr>
              <p:nvPr userDrawn="1"/>
            </p:nvSpPr>
            <p:spPr bwMode="auto">
              <a:xfrm>
                <a:off x="5069" y="2336"/>
                <a:ext cx="188" cy="112"/>
              </a:xfrm>
              <a:custGeom>
                <a:avLst/>
                <a:gdLst>
                  <a:gd name="T0" fmla="*/ 52 w 111"/>
                  <a:gd name="T1" fmla="*/ 66 h 66"/>
                  <a:gd name="T2" fmla="*/ 50 w 111"/>
                  <a:gd name="T3" fmla="*/ 66 h 66"/>
                  <a:gd name="T4" fmla="*/ 11 w 111"/>
                  <a:gd name="T5" fmla="*/ 48 h 66"/>
                  <a:gd name="T6" fmla="*/ 0 w 111"/>
                  <a:gd name="T7" fmla="*/ 29 h 66"/>
                  <a:gd name="T8" fmla="*/ 4 w 111"/>
                  <a:gd name="T9" fmla="*/ 28 h 66"/>
                  <a:gd name="T10" fmla="*/ 15 w 111"/>
                  <a:gd name="T11" fmla="*/ 45 h 66"/>
                  <a:gd name="T12" fmla="*/ 51 w 111"/>
                  <a:gd name="T13" fmla="*/ 61 h 66"/>
                  <a:gd name="T14" fmla="*/ 87 w 111"/>
                  <a:gd name="T15" fmla="*/ 47 h 66"/>
                  <a:gd name="T16" fmla="*/ 103 w 111"/>
                  <a:gd name="T17" fmla="*/ 1 h 66"/>
                  <a:gd name="T18" fmla="*/ 107 w 111"/>
                  <a:gd name="T19" fmla="*/ 0 h 66"/>
                  <a:gd name="T20" fmla="*/ 90 w 111"/>
                  <a:gd name="T21" fmla="*/ 51 h 66"/>
                  <a:gd name="T22" fmla="*/ 52 w 111"/>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66">
                    <a:moveTo>
                      <a:pt x="52" y="66"/>
                    </a:moveTo>
                    <a:cubicBezTo>
                      <a:pt x="52" y="66"/>
                      <a:pt x="51" y="66"/>
                      <a:pt x="50" y="66"/>
                    </a:cubicBezTo>
                    <a:cubicBezTo>
                      <a:pt x="35" y="65"/>
                      <a:pt x="22" y="59"/>
                      <a:pt x="11" y="48"/>
                    </a:cubicBezTo>
                    <a:cubicBezTo>
                      <a:pt x="6" y="43"/>
                      <a:pt x="2" y="36"/>
                      <a:pt x="0" y="29"/>
                    </a:cubicBezTo>
                    <a:cubicBezTo>
                      <a:pt x="4" y="28"/>
                      <a:pt x="4" y="28"/>
                      <a:pt x="4" y="28"/>
                    </a:cubicBezTo>
                    <a:cubicBezTo>
                      <a:pt x="7" y="34"/>
                      <a:pt x="10" y="40"/>
                      <a:pt x="15" y="45"/>
                    </a:cubicBezTo>
                    <a:cubicBezTo>
                      <a:pt x="24" y="55"/>
                      <a:pt x="37" y="61"/>
                      <a:pt x="51" y="61"/>
                    </a:cubicBezTo>
                    <a:cubicBezTo>
                      <a:pt x="64" y="62"/>
                      <a:pt x="77" y="57"/>
                      <a:pt x="87" y="47"/>
                    </a:cubicBezTo>
                    <a:cubicBezTo>
                      <a:pt x="100" y="35"/>
                      <a:pt x="106" y="18"/>
                      <a:pt x="103" y="1"/>
                    </a:cubicBezTo>
                    <a:cubicBezTo>
                      <a:pt x="107" y="0"/>
                      <a:pt x="107" y="0"/>
                      <a:pt x="107" y="0"/>
                    </a:cubicBezTo>
                    <a:cubicBezTo>
                      <a:pt x="111" y="19"/>
                      <a:pt x="104" y="38"/>
                      <a:pt x="90" y="51"/>
                    </a:cubicBezTo>
                    <a:cubicBezTo>
                      <a:pt x="80" y="61"/>
                      <a:pt x="67" y="66"/>
                      <a:pt x="52"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48"/>
              <p:cNvSpPr>
                <a:spLocks/>
              </p:cNvSpPr>
              <p:nvPr userDrawn="1"/>
            </p:nvSpPr>
            <p:spPr bwMode="auto">
              <a:xfrm>
                <a:off x="5996" y="2713"/>
                <a:ext cx="424" cy="284"/>
              </a:xfrm>
              <a:custGeom>
                <a:avLst/>
                <a:gdLst>
                  <a:gd name="T0" fmla="*/ 4 w 424"/>
                  <a:gd name="T1" fmla="*/ 284 h 284"/>
                  <a:gd name="T2" fmla="*/ 0 w 424"/>
                  <a:gd name="T3" fmla="*/ 277 h 284"/>
                  <a:gd name="T4" fmla="*/ 421 w 424"/>
                  <a:gd name="T5" fmla="*/ 0 h 284"/>
                  <a:gd name="T6" fmla="*/ 424 w 424"/>
                  <a:gd name="T7" fmla="*/ 7 h 284"/>
                  <a:gd name="T8" fmla="*/ 4 w 424"/>
                  <a:gd name="T9" fmla="*/ 284 h 284"/>
                </a:gdLst>
                <a:ahLst/>
                <a:cxnLst>
                  <a:cxn ang="0">
                    <a:pos x="T0" y="T1"/>
                  </a:cxn>
                  <a:cxn ang="0">
                    <a:pos x="T2" y="T3"/>
                  </a:cxn>
                  <a:cxn ang="0">
                    <a:pos x="T4" y="T5"/>
                  </a:cxn>
                  <a:cxn ang="0">
                    <a:pos x="T6" y="T7"/>
                  </a:cxn>
                  <a:cxn ang="0">
                    <a:pos x="T8" y="T9"/>
                  </a:cxn>
                </a:cxnLst>
                <a:rect l="0" t="0" r="r" b="b"/>
                <a:pathLst>
                  <a:path w="424" h="284">
                    <a:moveTo>
                      <a:pt x="4" y="284"/>
                    </a:moveTo>
                    <a:lnTo>
                      <a:pt x="0" y="277"/>
                    </a:lnTo>
                    <a:lnTo>
                      <a:pt x="421" y="0"/>
                    </a:lnTo>
                    <a:lnTo>
                      <a:pt x="424" y="7"/>
                    </a:lnTo>
                    <a:lnTo>
                      <a:pt x="4" y="2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49"/>
              <p:cNvSpPr>
                <a:spLocks/>
              </p:cNvSpPr>
              <p:nvPr userDrawn="1"/>
            </p:nvSpPr>
            <p:spPr bwMode="auto">
              <a:xfrm>
                <a:off x="7351" y="2174"/>
                <a:ext cx="739" cy="417"/>
              </a:xfrm>
              <a:custGeom>
                <a:avLst/>
                <a:gdLst>
                  <a:gd name="T0" fmla="*/ 3 w 739"/>
                  <a:gd name="T1" fmla="*/ 417 h 417"/>
                  <a:gd name="T2" fmla="*/ 0 w 739"/>
                  <a:gd name="T3" fmla="*/ 411 h 417"/>
                  <a:gd name="T4" fmla="*/ 736 w 739"/>
                  <a:gd name="T5" fmla="*/ 0 h 417"/>
                  <a:gd name="T6" fmla="*/ 739 w 739"/>
                  <a:gd name="T7" fmla="*/ 7 h 417"/>
                  <a:gd name="T8" fmla="*/ 3 w 739"/>
                  <a:gd name="T9" fmla="*/ 417 h 417"/>
                </a:gdLst>
                <a:ahLst/>
                <a:cxnLst>
                  <a:cxn ang="0">
                    <a:pos x="T0" y="T1"/>
                  </a:cxn>
                  <a:cxn ang="0">
                    <a:pos x="T2" y="T3"/>
                  </a:cxn>
                  <a:cxn ang="0">
                    <a:pos x="T4" y="T5"/>
                  </a:cxn>
                  <a:cxn ang="0">
                    <a:pos x="T6" y="T7"/>
                  </a:cxn>
                  <a:cxn ang="0">
                    <a:pos x="T8" y="T9"/>
                  </a:cxn>
                </a:cxnLst>
                <a:rect l="0" t="0" r="r" b="b"/>
                <a:pathLst>
                  <a:path w="739" h="417">
                    <a:moveTo>
                      <a:pt x="3" y="417"/>
                    </a:moveTo>
                    <a:lnTo>
                      <a:pt x="0" y="411"/>
                    </a:lnTo>
                    <a:lnTo>
                      <a:pt x="736" y="0"/>
                    </a:lnTo>
                    <a:lnTo>
                      <a:pt x="739" y="7"/>
                    </a:lnTo>
                    <a:lnTo>
                      <a:pt x="3" y="4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
              <p:cNvSpPr>
                <a:spLocks/>
              </p:cNvSpPr>
              <p:nvPr userDrawn="1"/>
            </p:nvSpPr>
            <p:spPr bwMode="auto">
              <a:xfrm>
                <a:off x="7295" y="2566"/>
                <a:ext cx="125" cy="100"/>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51"/>
              <p:cNvSpPr>
                <a:spLocks/>
              </p:cNvSpPr>
              <p:nvPr userDrawn="1"/>
            </p:nvSpPr>
            <p:spPr bwMode="auto">
              <a:xfrm>
                <a:off x="7278" y="2526"/>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52"/>
              <p:cNvSpPr>
                <a:spLocks/>
              </p:cNvSpPr>
              <p:nvPr userDrawn="1"/>
            </p:nvSpPr>
            <p:spPr bwMode="auto">
              <a:xfrm>
                <a:off x="7246" y="2551"/>
                <a:ext cx="54" cy="120"/>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53"/>
              <p:cNvSpPr>
                <a:spLocks/>
              </p:cNvSpPr>
              <p:nvPr userDrawn="1"/>
            </p:nvSpPr>
            <p:spPr bwMode="auto">
              <a:xfrm>
                <a:off x="7288" y="2493"/>
                <a:ext cx="167" cy="161"/>
              </a:xfrm>
              <a:custGeom>
                <a:avLst/>
                <a:gdLst>
                  <a:gd name="T0" fmla="*/ 79 w 99"/>
                  <a:gd name="T1" fmla="*/ 95 h 95"/>
                  <a:gd name="T2" fmla="*/ 75 w 99"/>
                  <a:gd name="T3" fmla="*/ 92 h 95"/>
                  <a:gd name="T4" fmla="*/ 85 w 99"/>
                  <a:gd name="T5" fmla="*/ 74 h 95"/>
                  <a:gd name="T6" fmla="*/ 51 w 99"/>
                  <a:gd name="T7" fmla="*/ 10 h 95"/>
                  <a:gd name="T8" fmla="*/ 3 w 99"/>
                  <a:gd name="T9" fmla="*/ 20 h 95"/>
                  <a:gd name="T10" fmla="*/ 0 w 99"/>
                  <a:gd name="T11" fmla="*/ 16 h 95"/>
                  <a:gd name="T12" fmla="*/ 53 w 99"/>
                  <a:gd name="T13" fmla="*/ 5 h 95"/>
                  <a:gd name="T14" fmla="*/ 89 w 99"/>
                  <a:gd name="T15" fmla="*/ 75 h 95"/>
                  <a:gd name="T16" fmla="*/ 79 w 99"/>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5">
                    <a:moveTo>
                      <a:pt x="79" y="95"/>
                    </a:moveTo>
                    <a:cubicBezTo>
                      <a:pt x="75" y="92"/>
                      <a:pt x="75" y="92"/>
                      <a:pt x="75" y="92"/>
                    </a:cubicBezTo>
                    <a:cubicBezTo>
                      <a:pt x="80" y="87"/>
                      <a:pt x="83" y="81"/>
                      <a:pt x="85" y="74"/>
                    </a:cubicBezTo>
                    <a:cubicBezTo>
                      <a:pt x="93" y="47"/>
                      <a:pt x="78" y="18"/>
                      <a:pt x="51" y="10"/>
                    </a:cubicBezTo>
                    <a:cubicBezTo>
                      <a:pt x="35" y="5"/>
                      <a:pt x="17" y="8"/>
                      <a:pt x="3" y="20"/>
                    </a:cubicBezTo>
                    <a:cubicBezTo>
                      <a:pt x="0" y="16"/>
                      <a:pt x="0" y="16"/>
                      <a:pt x="0" y="16"/>
                    </a:cubicBezTo>
                    <a:cubicBezTo>
                      <a:pt x="15" y="4"/>
                      <a:pt x="34" y="0"/>
                      <a:pt x="53" y="5"/>
                    </a:cubicBezTo>
                    <a:cubicBezTo>
                      <a:pt x="82" y="15"/>
                      <a:pt x="99" y="46"/>
                      <a:pt x="89" y="75"/>
                    </a:cubicBezTo>
                    <a:cubicBezTo>
                      <a:pt x="87" y="83"/>
                      <a:pt x="84" y="89"/>
                      <a:pt x="79"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54"/>
              <p:cNvSpPr>
                <a:spLocks/>
              </p:cNvSpPr>
              <p:nvPr userDrawn="1"/>
            </p:nvSpPr>
            <p:spPr bwMode="auto">
              <a:xfrm>
                <a:off x="7455" y="1177"/>
                <a:ext cx="134" cy="86"/>
              </a:xfrm>
              <a:custGeom>
                <a:avLst/>
                <a:gdLst>
                  <a:gd name="T0" fmla="*/ 36 w 79"/>
                  <a:gd name="T1" fmla="*/ 49 h 51"/>
                  <a:gd name="T2" fmla="*/ 16 w 79"/>
                  <a:gd name="T3" fmla="*/ 43 h 51"/>
                  <a:gd name="T4" fmla="*/ 0 w 79"/>
                  <a:gd name="T5" fmla="*/ 27 h 51"/>
                  <a:gd name="T6" fmla="*/ 3 w 79"/>
                  <a:gd name="T7" fmla="*/ 26 h 51"/>
                  <a:gd name="T8" fmla="*/ 18 w 79"/>
                  <a:gd name="T9" fmla="*/ 41 h 51"/>
                  <a:gd name="T10" fmla="*/ 70 w 79"/>
                  <a:gd name="T11" fmla="*/ 26 h 51"/>
                  <a:gd name="T12" fmla="*/ 74 w 79"/>
                  <a:gd name="T13" fmla="*/ 0 h 51"/>
                  <a:gd name="T14" fmla="*/ 77 w 79"/>
                  <a:gd name="T15" fmla="*/ 0 h 51"/>
                  <a:gd name="T16" fmla="*/ 72 w 79"/>
                  <a:gd name="T17" fmla="*/ 27 h 51"/>
                  <a:gd name="T18" fmla="*/ 36 w 79"/>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1">
                    <a:moveTo>
                      <a:pt x="36" y="49"/>
                    </a:moveTo>
                    <a:cubicBezTo>
                      <a:pt x="29" y="49"/>
                      <a:pt x="23" y="47"/>
                      <a:pt x="16" y="43"/>
                    </a:cubicBezTo>
                    <a:cubicBezTo>
                      <a:pt x="9" y="40"/>
                      <a:pt x="4" y="34"/>
                      <a:pt x="0" y="27"/>
                    </a:cubicBezTo>
                    <a:cubicBezTo>
                      <a:pt x="3" y="26"/>
                      <a:pt x="3" y="26"/>
                      <a:pt x="3" y="26"/>
                    </a:cubicBezTo>
                    <a:cubicBezTo>
                      <a:pt x="6" y="32"/>
                      <a:pt x="11" y="37"/>
                      <a:pt x="18" y="41"/>
                    </a:cubicBezTo>
                    <a:cubicBezTo>
                      <a:pt x="36" y="51"/>
                      <a:pt x="60" y="44"/>
                      <a:pt x="70" y="26"/>
                    </a:cubicBezTo>
                    <a:cubicBezTo>
                      <a:pt x="74" y="18"/>
                      <a:pt x="76" y="9"/>
                      <a:pt x="74" y="0"/>
                    </a:cubicBezTo>
                    <a:cubicBezTo>
                      <a:pt x="77" y="0"/>
                      <a:pt x="77" y="0"/>
                      <a:pt x="77" y="0"/>
                    </a:cubicBezTo>
                    <a:cubicBezTo>
                      <a:pt x="79" y="9"/>
                      <a:pt x="77" y="19"/>
                      <a:pt x="72" y="27"/>
                    </a:cubicBezTo>
                    <a:cubicBezTo>
                      <a:pt x="65" y="41"/>
                      <a:pt x="51" y="49"/>
                      <a:pt x="36"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55"/>
              <p:cNvSpPr>
                <a:spLocks/>
              </p:cNvSpPr>
              <p:nvPr userDrawn="1"/>
            </p:nvSpPr>
            <p:spPr bwMode="auto">
              <a:xfrm>
                <a:off x="7445" y="1119"/>
                <a:ext cx="68" cy="76"/>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30"/>
                      <a:pt x="3" y="37"/>
                      <a:pt x="4" y="45"/>
                    </a:cubicBezTo>
                    <a:lnTo>
                      <a:pt x="1"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56"/>
              <p:cNvSpPr>
                <a:spLocks/>
              </p:cNvSpPr>
              <p:nvPr userDrawn="1"/>
            </p:nvSpPr>
            <p:spPr bwMode="auto">
              <a:xfrm>
                <a:off x="7415" y="1131"/>
                <a:ext cx="40"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4"/>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57"/>
              <p:cNvSpPr>
                <a:spLocks/>
              </p:cNvSpPr>
              <p:nvPr userDrawn="1"/>
            </p:nvSpPr>
            <p:spPr bwMode="auto">
              <a:xfrm>
                <a:off x="7472" y="1090"/>
                <a:ext cx="142" cy="173"/>
              </a:xfrm>
              <a:custGeom>
                <a:avLst/>
                <a:gdLst>
                  <a:gd name="T0" fmla="*/ 61 w 84"/>
                  <a:gd name="T1" fmla="*/ 102 h 102"/>
                  <a:gd name="T2" fmla="*/ 58 w 84"/>
                  <a:gd name="T3" fmla="*/ 98 h 102"/>
                  <a:gd name="T4" fmla="*/ 71 w 84"/>
                  <a:gd name="T5" fmla="*/ 83 h 102"/>
                  <a:gd name="T6" fmla="*/ 76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1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1" y="102"/>
                    </a:moveTo>
                    <a:cubicBezTo>
                      <a:pt x="58" y="98"/>
                      <a:pt x="58" y="98"/>
                      <a:pt x="58" y="98"/>
                    </a:cubicBezTo>
                    <a:cubicBezTo>
                      <a:pt x="63" y="94"/>
                      <a:pt x="68" y="89"/>
                      <a:pt x="71" y="83"/>
                    </a:cubicBezTo>
                    <a:cubicBezTo>
                      <a:pt x="78" y="71"/>
                      <a:pt x="79" y="57"/>
                      <a:pt x="76" y="44"/>
                    </a:cubicBezTo>
                    <a:cubicBezTo>
                      <a:pt x="72" y="31"/>
                      <a:pt x="63" y="20"/>
                      <a:pt x="51" y="13"/>
                    </a:cubicBezTo>
                    <a:cubicBezTo>
                      <a:pt x="36" y="5"/>
                      <a:pt x="18" y="5"/>
                      <a:pt x="2" y="13"/>
                    </a:cubicBezTo>
                    <a:cubicBezTo>
                      <a:pt x="0" y="9"/>
                      <a:pt x="0" y="9"/>
                      <a:pt x="0" y="9"/>
                    </a:cubicBezTo>
                    <a:cubicBezTo>
                      <a:pt x="17" y="0"/>
                      <a:pt x="37" y="0"/>
                      <a:pt x="53" y="9"/>
                    </a:cubicBezTo>
                    <a:cubicBezTo>
                      <a:pt x="67" y="16"/>
                      <a:pt x="76" y="28"/>
                      <a:pt x="80" y="43"/>
                    </a:cubicBezTo>
                    <a:cubicBezTo>
                      <a:pt x="84" y="57"/>
                      <a:pt x="83" y="72"/>
                      <a:pt x="75" y="85"/>
                    </a:cubicBezTo>
                    <a:cubicBezTo>
                      <a:pt x="72" y="92"/>
                      <a:pt x="67" y="97"/>
                      <a:pt x="61"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58"/>
              <p:cNvSpPr>
                <a:spLocks/>
              </p:cNvSpPr>
              <p:nvPr userDrawn="1"/>
            </p:nvSpPr>
            <p:spPr bwMode="auto">
              <a:xfrm>
                <a:off x="3044" y="871"/>
                <a:ext cx="549" cy="590"/>
              </a:xfrm>
              <a:custGeom>
                <a:avLst/>
                <a:gdLst>
                  <a:gd name="T0" fmla="*/ 542 w 549"/>
                  <a:gd name="T1" fmla="*/ 590 h 590"/>
                  <a:gd name="T2" fmla="*/ 0 w 549"/>
                  <a:gd name="T3" fmla="*/ 5 h 590"/>
                  <a:gd name="T4" fmla="*/ 7 w 549"/>
                  <a:gd name="T5" fmla="*/ 0 h 590"/>
                  <a:gd name="T6" fmla="*/ 549 w 549"/>
                  <a:gd name="T7" fmla="*/ 585 h 590"/>
                  <a:gd name="T8" fmla="*/ 542 w 549"/>
                  <a:gd name="T9" fmla="*/ 590 h 590"/>
                </a:gdLst>
                <a:ahLst/>
                <a:cxnLst>
                  <a:cxn ang="0">
                    <a:pos x="T0" y="T1"/>
                  </a:cxn>
                  <a:cxn ang="0">
                    <a:pos x="T2" y="T3"/>
                  </a:cxn>
                  <a:cxn ang="0">
                    <a:pos x="T4" y="T5"/>
                  </a:cxn>
                  <a:cxn ang="0">
                    <a:pos x="T6" y="T7"/>
                  </a:cxn>
                  <a:cxn ang="0">
                    <a:pos x="T8" y="T9"/>
                  </a:cxn>
                </a:cxnLst>
                <a:rect l="0" t="0" r="r" b="b"/>
                <a:pathLst>
                  <a:path w="549" h="590">
                    <a:moveTo>
                      <a:pt x="542" y="590"/>
                    </a:moveTo>
                    <a:lnTo>
                      <a:pt x="0" y="5"/>
                    </a:lnTo>
                    <a:lnTo>
                      <a:pt x="7" y="0"/>
                    </a:lnTo>
                    <a:lnTo>
                      <a:pt x="549" y="585"/>
                    </a:lnTo>
                    <a:lnTo>
                      <a:pt x="542" y="5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59"/>
              <p:cNvSpPr>
                <a:spLocks/>
              </p:cNvSpPr>
              <p:nvPr userDrawn="1"/>
            </p:nvSpPr>
            <p:spPr bwMode="auto">
              <a:xfrm>
                <a:off x="2544" y="1053"/>
                <a:ext cx="912" cy="507"/>
              </a:xfrm>
              <a:custGeom>
                <a:avLst/>
                <a:gdLst>
                  <a:gd name="T0" fmla="*/ 907 w 912"/>
                  <a:gd name="T1" fmla="*/ 507 h 507"/>
                  <a:gd name="T2" fmla="*/ 0 w 912"/>
                  <a:gd name="T3" fmla="*/ 9 h 507"/>
                  <a:gd name="T4" fmla="*/ 4 w 912"/>
                  <a:gd name="T5" fmla="*/ 0 h 507"/>
                  <a:gd name="T6" fmla="*/ 912 w 912"/>
                  <a:gd name="T7" fmla="*/ 501 h 507"/>
                  <a:gd name="T8" fmla="*/ 907 w 912"/>
                  <a:gd name="T9" fmla="*/ 507 h 507"/>
                </a:gdLst>
                <a:ahLst/>
                <a:cxnLst>
                  <a:cxn ang="0">
                    <a:pos x="T0" y="T1"/>
                  </a:cxn>
                  <a:cxn ang="0">
                    <a:pos x="T2" y="T3"/>
                  </a:cxn>
                  <a:cxn ang="0">
                    <a:pos x="T4" y="T5"/>
                  </a:cxn>
                  <a:cxn ang="0">
                    <a:pos x="T6" y="T7"/>
                  </a:cxn>
                  <a:cxn ang="0">
                    <a:pos x="T8" y="T9"/>
                  </a:cxn>
                </a:cxnLst>
                <a:rect l="0" t="0" r="r" b="b"/>
                <a:pathLst>
                  <a:path w="912" h="507">
                    <a:moveTo>
                      <a:pt x="907" y="507"/>
                    </a:moveTo>
                    <a:lnTo>
                      <a:pt x="0" y="9"/>
                    </a:lnTo>
                    <a:lnTo>
                      <a:pt x="4" y="0"/>
                    </a:lnTo>
                    <a:lnTo>
                      <a:pt x="912" y="501"/>
                    </a:lnTo>
                    <a:lnTo>
                      <a:pt x="907" y="5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60"/>
              <p:cNvSpPr>
                <a:spLocks/>
              </p:cNvSpPr>
              <p:nvPr userDrawn="1"/>
            </p:nvSpPr>
            <p:spPr bwMode="auto">
              <a:xfrm>
                <a:off x="2087" y="1016"/>
                <a:ext cx="459" cy="42"/>
              </a:xfrm>
              <a:custGeom>
                <a:avLst/>
                <a:gdLst>
                  <a:gd name="T0" fmla="*/ 459 w 459"/>
                  <a:gd name="T1" fmla="*/ 42 h 42"/>
                  <a:gd name="T2" fmla="*/ 0 w 459"/>
                  <a:gd name="T3" fmla="*/ 8 h 42"/>
                  <a:gd name="T4" fmla="*/ 1 w 459"/>
                  <a:gd name="T5" fmla="*/ 0 h 42"/>
                  <a:gd name="T6" fmla="*/ 459 w 459"/>
                  <a:gd name="T7" fmla="*/ 34 h 42"/>
                  <a:gd name="T8" fmla="*/ 459 w 459"/>
                  <a:gd name="T9" fmla="*/ 42 h 42"/>
                </a:gdLst>
                <a:ahLst/>
                <a:cxnLst>
                  <a:cxn ang="0">
                    <a:pos x="T0" y="T1"/>
                  </a:cxn>
                  <a:cxn ang="0">
                    <a:pos x="T2" y="T3"/>
                  </a:cxn>
                  <a:cxn ang="0">
                    <a:pos x="T4" y="T5"/>
                  </a:cxn>
                  <a:cxn ang="0">
                    <a:pos x="T6" y="T7"/>
                  </a:cxn>
                  <a:cxn ang="0">
                    <a:pos x="T8" y="T9"/>
                  </a:cxn>
                </a:cxnLst>
                <a:rect l="0" t="0" r="r" b="b"/>
                <a:pathLst>
                  <a:path w="459" h="42">
                    <a:moveTo>
                      <a:pt x="459" y="42"/>
                    </a:moveTo>
                    <a:lnTo>
                      <a:pt x="0" y="8"/>
                    </a:lnTo>
                    <a:lnTo>
                      <a:pt x="1" y="0"/>
                    </a:lnTo>
                    <a:lnTo>
                      <a:pt x="459" y="34"/>
                    </a:lnTo>
                    <a:lnTo>
                      <a:pt x="459"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61"/>
              <p:cNvSpPr>
                <a:spLocks/>
              </p:cNvSpPr>
              <p:nvPr userDrawn="1"/>
            </p:nvSpPr>
            <p:spPr bwMode="auto">
              <a:xfrm>
                <a:off x="567" y="2635"/>
                <a:ext cx="1922" cy="286"/>
              </a:xfrm>
              <a:custGeom>
                <a:avLst/>
                <a:gdLst>
                  <a:gd name="T0" fmla="*/ 0 w 1922"/>
                  <a:gd name="T1" fmla="*/ 286 h 286"/>
                  <a:gd name="T2" fmla="*/ 0 w 1922"/>
                  <a:gd name="T3" fmla="*/ 278 h 286"/>
                  <a:gd name="T4" fmla="*/ 1920 w 1922"/>
                  <a:gd name="T5" fmla="*/ 0 h 286"/>
                  <a:gd name="T6" fmla="*/ 1922 w 1922"/>
                  <a:gd name="T7" fmla="*/ 9 h 286"/>
                  <a:gd name="T8" fmla="*/ 0 w 1922"/>
                  <a:gd name="T9" fmla="*/ 286 h 286"/>
                </a:gdLst>
                <a:ahLst/>
                <a:cxnLst>
                  <a:cxn ang="0">
                    <a:pos x="T0" y="T1"/>
                  </a:cxn>
                  <a:cxn ang="0">
                    <a:pos x="T2" y="T3"/>
                  </a:cxn>
                  <a:cxn ang="0">
                    <a:pos x="T4" y="T5"/>
                  </a:cxn>
                  <a:cxn ang="0">
                    <a:pos x="T6" y="T7"/>
                  </a:cxn>
                  <a:cxn ang="0">
                    <a:pos x="T8" y="T9"/>
                  </a:cxn>
                </a:cxnLst>
                <a:rect l="0" t="0" r="r" b="b"/>
                <a:pathLst>
                  <a:path w="1922" h="286">
                    <a:moveTo>
                      <a:pt x="0" y="286"/>
                    </a:moveTo>
                    <a:lnTo>
                      <a:pt x="0" y="278"/>
                    </a:lnTo>
                    <a:lnTo>
                      <a:pt x="1920" y="0"/>
                    </a:lnTo>
                    <a:lnTo>
                      <a:pt x="1922" y="9"/>
                    </a:lnTo>
                    <a:lnTo>
                      <a:pt x="0" y="2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62"/>
              <p:cNvSpPr>
                <a:spLocks/>
              </p:cNvSpPr>
              <p:nvPr userDrawn="1"/>
            </p:nvSpPr>
            <p:spPr bwMode="auto">
              <a:xfrm>
                <a:off x="2489" y="2453"/>
                <a:ext cx="13" cy="182"/>
              </a:xfrm>
              <a:custGeom>
                <a:avLst/>
                <a:gdLst>
                  <a:gd name="T0" fmla="*/ 6 w 13"/>
                  <a:gd name="T1" fmla="*/ 182 h 182"/>
                  <a:gd name="T2" fmla="*/ 0 w 13"/>
                  <a:gd name="T3" fmla="*/ 182 h 182"/>
                  <a:gd name="T4" fmla="*/ 5 w 13"/>
                  <a:gd name="T5" fmla="*/ 0 h 182"/>
                  <a:gd name="T6" fmla="*/ 13 w 13"/>
                  <a:gd name="T7" fmla="*/ 0 h 182"/>
                  <a:gd name="T8" fmla="*/ 6 w 13"/>
                  <a:gd name="T9" fmla="*/ 182 h 182"/>
                </a:gdLst>
                <a:ahLst/>
                <a:cxnLst>
                  <a:cxn ang="0">
                    <a:pos x="T0" y="T1"/>
                  </a:cxn>
                  <a:cxn ang="0">
                    <a:pos x="T2" y="T3"/>
                  </a:cxn>
                  <a:cxn ang="0">
                    <a:pos x="T4" y="T5"/>
                  </a:cxn>
                  <a:cxn ang="0">
                    <a:pos x="T6" y="T7"/>
                  </a:cxn>
                  <a:cxn ang="0">
                    <a:pos x="T8" y="T9"/>
                  </a:cxn>
                </a:cxnLst>
                <a:rect l="0" t="0" r="r" b="b"/>
                <a:pathLst>
                  <a:path w="13" h="182">
                    <a:moveTo>
                      <a:pt x="6" y="182"/>
                    </a:moveTo>
                    <a:lnTo>
                      <a:pt x="0" y="182"/>
                    </a:lnTo>
                    <a:lnTo>
                      <a:pt x="5" y="0"/>
                    </a:lnTo>
                    <a:lnTo>
                      <a:pt x="13" y="0"/>
                    </a:lnTo>
                    <a:lnTo>
                      <a:pt x="6"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63"/>
              <p:cNvSpPr>
                <a:spLocks/>
              </p:cNvSpPr>
              <p:nvPr userDrawn="1"/>
            </p:nvSpPr>
            <p:spPr bwMode="auto">
              <a:xfrm>
                <a:off x="2284" y="2458"/>
                <a:ext cx="215" cy="184"/>
              </a:xfrm>
              <a:custGeom>
                <a:avLst/>
                <a:gdLst>
                  <a:gd name="T0" fmla="*/ 210 w 215"/>
                  <a:gd name="T1" fmla="*/ 184 h 184"/>
                  <a:gd name="T2" fmla="*/ 0 w 215"/>
                  <a:gd name="T3" fmla="*/ 7 h 184"/>
                  <a:gd name="T4" fmla="*/ 7 w 215"/>
                  <a:gd name="T5" fmla="*/ 0 h 184"/>
                  <a:gd name="T6" fmla="*/ 215 w 215"/>
                  <a:gd name="T7" fmla="*/ 179 h 184"/>
                  <a:gd name="T8" fmla="*/ 210 w 215"/>
                  <a:gd name="T9" fmla="*/ 184 h 184"/>
                </a:gdLst>
                <a:ahLst/>
                <a:cxnLst>
                  <a:cxn ang="0">
                    <a:pos x="T0" y="T1"/>
                  </a:cxn>
                  <a:cxn ang="0">
                    <a:pos x="T2" y="T3"/>
                  </a:cxn>
                  <a:cxn ang="0">
                    <a:pos x="T4" y="T5"/>
                  </a:cxn>
                  <a:cxn ang="0">
                    <a:pos x="T6" y="T7"/>
                  </a:cxn>
                  <a:cxn ang="0">
                    <a:pos x="T8" y="T9"/>
                  </a:cxn>
                </a:cxnLst>
                <a:rect l="0" t="0" r="r" b="b"/>
                <a:pathLst>
                  <a:path w="215" h="184">
                    <a:moveTo>
                      <a:pt x="210" y="184"/>
                    </a:moveTo>
                    <a:lnTo>
                      <a:pt x="0" y="7"/>
                    </a:lnTo>
                    <a:lnTo>
                      <a:pt x="7" y="0"/>
                    </a:lnTo>
                    <a:lnTo>
                      <a:pt x="215" y="179"/>
                    </a:lnTo>
                    <a:lnTo>
                      <a:pt x="210" y="1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64"/>
              <p:cNvSpPr>
                <a:spLocks/>
              </p:cNvSpPr>
              <p:nvPr userDrawn="1"/>
            </p:nvSpPr>
            <p:spPr bwMode="auto">
              <a:xfrm>
                <a:off x="2421" y="2644"/>
                <a:ext cx="137" cy="68"/>
              </a:xfrm>
              <a:custGeom>
                <a:avLst/>
                <a:gdLst>
                  <a:gd name="T0" fmla="*/ 42 w 81"/>
                  <a:gd name="T1" fmla="*/ 40 h 40"/>
                  <a:gd name="T2" fmla="*/ 34 w 81"/>
                  <a:gd name="T3" fmla="*/ 39 h 40"/>
                  <a:gd name="T4" fmla="*/ 7 w 81"/>
                  <a:gd name="T5" fmla="*/ 22 h 40"/>
                  <a:gd name="T6" fmla="*/ 0 w 81"/>
                  <a:gd name="T7" fmla="*/ 0 h 40"/>
                  <a:gd name="T8" fmla="*/ 3 w 81"/>
                  <a:gd name="T9" fmla="*/ 0 h 40"/>
                  <a:gd name="T10" fmla="*/ 10 w 81"/>
                  <a:gd name="T11" fmla="*/ 20 h 40"/>
                  <a:gd name="T12" fmla="*/ 34 w 81"/>
                  <a:gd name="T13" fmla="*/ 36 h 40"/>
                  <a:gd name="T14" fmla="*/ 63 w 81"/>
                  <a:gd name="T15" fmla="*/ 30 h 40"/>
                  <a:gd name="T16" fmla="*/ 78 w 81"/>
                  <a:gd name="T17" fmla="*/ 9 h 40"/>
                  <a:gd name="T18" fmla="*/ 81 w 81"/>
                  <a:gd name="T19" fmla="*/ 10 h 40"/>
                  <a:gd name="T20" fmla="*/ 65 w 81"/>
                  <a:gd name="T21" fmla="*/ 33 h 40"/>
                  <a:gd name="T22" fmla="*/ 42 w 81"/>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40">
                    <a:moveTo>
                      <a:pt x="42" y="40"/>
                    </a:moveTo>
                    <a:cubicBezTo>
                      <a:pt x="39" y="40"/>
                      <a:pt x="36" y="40"/>
                      <a:pt x="34" y="39"/>
                    </a:cubicBezTo>
                    <a:cubicBezTo>
                      <a:pt x="23" y="37"/>
                      <a:pt x="13" y="31"/>
                      <a:pt x="7" y="22"/>
                    </a:cubicBezTo>
                    <a:cubicBezTo>
                      <a:pt x="3" y="15"/>
                      <a:pt x="0" y="8"/>
                      <a:pt x="0" y="0"/>
                    </a:cubicBezTo>
                    <a:cubicBezTo>
                      <a:pt x="3" y="0"/>
                      <a:pt x="3" y="0"/>
                      <a:pt x="3" y="0"/>
                    </a:cubicBezTo>
                    <a:cubicBezTo>
                      <a:pt x="3" y="7"/>
                      <a:pt x="6" y="14"/>
                      <a:pt x="10" y="20"/>
                    </a:cubicBezTo>
                    <a:cubicBezTo>
                      <a:pt x="15" y="29"/>
                      <a:pt x="24" y="34"/>
                      <a:pt x="34" y="36"/>
                    </a:cubicBezTo>
                    <a:cubicBezTo>
                      <a:pt x="44" y="38"/>
                      <a:pt x="55" y="36"/>
                      <a:pt x="63" y="30"/>
                    </a:cubicBezTo>
                    <a:cubicBezTo>
                      <a:pt x="70" y="25"/>
                      <a:pt x="76" y="18"/>
                      <a:pt x="78" y="9"/>
                    </a:cubicBezTo>
                    <a:cubicBezTo>
                      <a:pt x="81" y="10"/>
                      <a:pt x="81" y="10"/>
                      <a:pt x="81" y="10"/>
                    </a:cubicBezTo>
                    <a:cubicBezTo>
                      <a:pt x="78" y="19"/>
                      <a:pt x="73" y="27"/>
                      <a:pt x="65" y="33"/>
                    </a:cubicBezTo>
                    <a:cubicBezTo>
                      <a:pt x="58" y="37"/>
                      <a:pt x="50" y="40"/>
                      <a:pt x="42"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65"/>
              <p:cNvSpPr>
                <a:spLocks/>
              </p:cNvSpPr>
              <p:nvPr userDrawn="1"/>
            </p:nvSpPr>
            <p:spPr bwMode="auto">
              <a:xfrm>
                <a:off x="2426" y="2568"/>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66"/>
              <p:cNvSpPr>
                <a:spLocks/>
              </p:cNvSpPr>
              <p:nvPr userDrawn="1"/>
            </p:nvSpPr>
            <p:spPr bwMode="auto">
              <a:xfrm>
                <a:off x="2389" y="2556"/>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7" y="5"/>
                      <a:pt x="34" y="7"/>
                      <a:pt x="32" y="8"/>
                    </a:cubicBezTo>
                    <a:cubicBezTo>
                      <a:pt x="14" y="21"/>
                      <a:pt x="5" y="44"/>
                      <a:pt x="12" y="66"/>
                    </a:cubicBezTo>
                    <a:lnTo>
                      <a:pt x="7"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67"/>
              <p:cNvSpPr>
                <a:spLocks/>
              </p:cNvSpPr>
              <p:nvPr userDrawn="1"/>
            </p:nvSpPr>
            <p:spPr bwMode="auto">
              <a:xfrm>
                <a:off x="2490" y="2546"/>
                <a:ext cx="100" cy="187"/>
              </a:xfrm>
              <a:custGeom>
                <a:avLst/>
                <a:gdLst>
                  <a:gd name="T0" fmla="*/ 12 w 59"/>
                  <a:gd name="T1" fmla="*/ 111 h 111"/>
                  <a:gd name="T2" fmla="*/ 11 w 59"/>
                  <a:gd name="T3" fmla="*/ 107 h 111"/>
                  <a:gd name="T4" fmla="*/ 29 w 59"/>
                  <a:gd name="T5" fmla="*/ 99 h 111"/>
                  <a:gd name="T6" fmla="*/ 51 w 59"/>
                  <a:gd name="T7" fmla="*/ 66 h 111"/>
                  <a:gd name="T8" fmla="*/ 43 w 59"/>
                  <a:gd name="T9" fmla="*/ 28 h 111"/>
                  <a:gd name="T10" fmla="*/ 0 w 59"/>
                  <a:gd name="T11" fmla="*/ 5 h 111"/>
                  <a:gd name="T12" fmla="*/ 0 w 59"/>
                  <a:gd name="T13" fmla="*/ 0 h 111"/>
                  <a:gd name="T14" fmla="*/ 47 w 59"/>
                  <a:gd name="T15" fmla="*/ 25 h 111"/>
                  <a:gd name="T16" fmla="*/ 56 w 59"/>
                  <a:gd name="T17" fmla="*/ 67 h 111"/>
                  <a:gd name="T18" fmla="*/ 32 w 59"/>
                  <a:gd name="T19" fmla="*/ 103 h 111"/>
                  <a:gd name="T20" fmla="*/ 12 w 59"/>
                  <a:gd name="T2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11">
                    <a:moveTo>
                      <a:pt x="12" y="111"/>
                    </a:moveTo>
                    <a:cubicBezTo>
                      <a:pt x="11" y="107"/>
                      <a:pt x="11" y="107"/>
                      <a:pt x="11" y="107"/>
                    </a:cubicBezTo>
                    <a:cubicBezTo>
                      <a:pt x="17" y="105"/>
                      <a:pt x="24" y="103"/>
                      <a:pt x="29" y="99"/>
                    </a:cubicBezTo>
                    <a:cubicBezTo>
                      <a:pt x="41" y="91"/>
                      <a:pt x="48" y="79"/>
                      <a:pt x="51" y="66"/>
                    </a:cubicBezTo>
                    <a:cubicBezTo>
                      <a:pt x="54" y="53"/>
                      <a:pt x="51" y="39"/>
                      <a:pt x="43" y="28"/>
                    </a:cubicBezTo>
                    <a:cubicBezTo>
                      <a:pt x="33" y="13"/>
                      <a:pt x="17" y="5"/>
                      <a:pt x="0" y="5"/>
                    </a:cubicBezTo>
                    <a:cubicBezTo>
                      <a:pt x="0" y="0"/>
                      <a:pt x="0" y="0"/>
                      <a:pt x="0" y="0"/>
                    </a:cubicBezTo>
                    <a:cubicBezTo>
                      <a:pt x="19" y="0"/>
                      <a:pt x="36" y="9"/>
                      <a:pt x="47" y="25"/>
                    </a:cubicBezTo>
                    <a:cubicBezTo>
                      <a:pt x="55" y="37"/>
                      <a:pt x="59" y="52"/>
                      <a:pt x="56" y="67"/>
                    </a:cubicBezTo>
                    <a:cubicBezTo>
                      <a:pt x="53" y="82"/>
                      <a:pt x="45" y="94"/>
                      <a:pt x="32" y="103"/>
                    </a:cubicBezTo>
                    <a:cubicBezTo>
                      <a:pt x="26" y="107"/>
                      <a:pt x="19" y="110"/>
                      <a:pt x="12" y="1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68"/>
              <p:cNvSpPr>
                <a:spLocks/>
              </p:cNvSpPr>
              <p:nvPr userDrawn="1"/>
            </p:nvSpPr>
            <p:spPr bwMode="auto">
              <a:xfrm>
                <a:off x="2299" y="1055"/>
                <a:ext cx="245" cy="213"/>
              </a:xfrm>
              <a:custGeom>
                <a:avLst/>
                <a:gdLst>
                  <a:gd name="T0" fmla="*/ 5 w 245"/>
                  <a:gd name="T1" fmla="*/ 213 h 213"/>
                  <a:gd name="T2" fmla="*/ 0 w 245"/>
                  <a:gd name="T3" fmla="*/ 206 h 213"/>
                  <a:gd name="T4" fmla="*/ 240 w 245"/>
                  <a:gd name="T5" fmla="*/ 0 h 213"/>
                  <a:gd name="T6" fmla="*/ 245 w 245"/>
                  <a:gd name="T7" fmla="*/ 5 h 213"/>
                  <a:gd name="T8" fmla="*/ 5 w 245"/>
                  <a:gd name="T9" fmla="*/ 213 h 213"/>
                </a:gdLst>
                <a:ahLst/>
                <a:cxnLst>
                  <a:cxn ang="0">
                    <a:pos x="T0" y="T1"/>
                  </a:cxn>
                  <a:cxn ang="0">
                    <a:pos x="T2" y="T3"/>
                  </a:cxn>
                  <a:cxn ang="0">
                    <a:pos x="T4" y="T5"/>
                  </a:cxn>
                  <a:cxn ang="0">
                    <a:pos x="T6" y="T7"/>
                  </a:cxn>
                  <a:cxn ang="0">
                    <a:pos x="T8" y="T9"/>
                  </a:cxn>
                </a:cxnLst>
                <a:rect l="0" t="0" r="r" b="b"/>
                <a:pathLst>
                  <a:path w="245" h="213">
                    <a:moveTo>
                      <a:pt x="5" y="213"/>
                    </a:moveTo>
                    <a:lnTo>
                      <a:pt x="0" y="206"/>
                    </a:lnTo>
                    <a:lnTo>
                      <a:pt x="240" y="0"/>
                    </a:lnTo>
                    <a:lnTo>
                      <a:pt x="245" y="5"/>
                    </a:lnTo>
                    <a:lnTo>
                      <a:pt x="5" y="2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69"/>
              <p:cNvSpPr>
                <a:spLocks/>
              </p:cNvSpPr>
              <p:nvPr userDrawn="1"/>
            </p:nvSpPr>
            <p:spPr bwMode="auto">
              <a:xfrm>
                <a:off x="2460" y="894"/>
                <a:ext cx="88" cy="163"/>
              </a:xfrm>
              <a:custGeom>
                <a:avLst/>
                <a:gdLst>
                  <a:gd name="T0" fmla="*/ 81 w 88"/>
                  <a:gd name="T1" fmla="*/ 163 h 163"/>
                  <a:gd name="T2" fmla="*/ 0 w 88"/>
                  <a:gd name="T3" fmla="*/ 5 h 163"/>
                  <a:gd name="T4" fmla="*/ 7 w 88"/>
                  <a:gd name="T5" fmla="*/ 0 h 163"/>
                  <a:gd name="T6" fmla="*/ 88 w 88"/>
                  <a:gd name="T7" fmla="*/ 159 h 163"/>
                  <a:gd name="T8" fmla="*/ 81 w 88"/>
                  <a:gd name="T9" fmla="*/ 163 h 163"/>
                </a:gdLst>
                <a:ahLst/>
                <a:cxnLst>
                  <a:cxn ang="0">
                    <a:pos x="T0" y="T1"/>
                  </a:cxn>
                  <a:cxn ang="0">
                    <a:pos x="T2" y="T3"/>
                  </a:cxn>
                  <a:cxn ang="0">
                    <a:pos x="T4" y="T5"/>
                  </a:cxn>
                  <a:cxn ang="0">
                    <a:pos x="T6" y="T7"/>
                  </a:cxn>
                  <a:cxn ang="0">
                    <a:pos x="T8" y="T9"/>
                  </a:cxn>
                </a:cxnLst>
                <a:rect l="0" t="0" r="r" b="b"/>
                <a:pathLst>
                  <a:path w="88" h="163">
                    <a:moveTo>
                      <a:pt x="81" y="163"/>
                    </a:moveTo>
                    <a:lnTo>
                      <a:pt x="0" y="5"/>
                    </a:lnTo>
                    <a:lnTo>
                      <a:pt x="7" y="0"/>
                    </a:lnTo>
                    <a:lnTo>
                      <a:pt x="88" y="159"/>
                    </a:lnTo>
                    <a:lnTo>
                      <a:pt x="81" y="1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70"/>
              <p:cNvSpPr>
                <a:spLocks/>
              </p:cNvSpPr>
              <p:nvPr userDrawn="1"/>
            </p:nvSpPr>
            <p:spPr bwMode="auto">
              <a:xfrm>
                <a:off x="2502" y="1026"/>
                <a:ext cx="115" cy="107"/>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71"/>
              <p:cNvSpPr>
                <a:spLocks/>
              </p:cNvSpPr>
              <p:nvPr userDrawn="1"/>
            </p:nvSpPr>
            <p:spPr bwMode="auto">
              <a:xfrm>
                <a:off x="2475" y="1001"/>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8"/>
                      <a:pt x="8" y="54"/>
                    </a:cubicBezTo>
                    <a:lnTo>
                      <a:pt x="5"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72"/>
              <p:cNvSpPr>
                <a:spLocks/>
              </p:cNvSpPr>
              <p:nvPr userDrawn="1"/>
            </p:nvSpPr>
            <p:spPr bwMode="auto">
              <a:xfrm>
                <a:off x="2448" y="1036"/>
                <a:ext cx="64" cy="114"/>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73"/>
              <p:cNvSpPr>
                <a:spLocks/>
              </p:cNvSpPr>
              <p:nvPr userDrawn="1"/>
            </p:nvSpPr>
            <p:spPr bwMode="auto">
              <a:xfrm>
                <a:off x="2475" y="965"/>
                <a:ext cx="172" cy="146"/>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74"/>
              <p:cNvSpPr>
                <a:spLocks/>
              </p:cNvSpPr>
              <p:nvPr userDrawn="1"/>
            </p:nvSpPr>
            <p:spPr bwMode="auto">
              <a:xfrm>
                <a:off x="2649" y="1696"/>
                <a:ext cx="787" cy="60"/>
              </a:xfrm>
              <a:custGeom>
                <a:avLst/>
                <a:gdLst>
                  <a:gd name="T0" fmla="*/ 787 w 787"/>
                  <a:gd name="T1" fmla="*/ 60 h 60"/>
                  <a:gd name="T2" fmla="*/ 0 w 787"/>
                  <a:gd name="T3" fmla="*/ 8 h 60"/>
                  <a:gd name="T4" fmla="*/ 2 w 787"/>
                  <a:gd name="T5" fmla="*/ 0 h 60"/>
                  <a:gd name="T6" fmla="*/ 787 w 787"/>
                  <a:gd name="T7" fmla="*/ 52 h 60"/>
                  <a:gd name="T8" fmla="*/ 787 w 787"/>
                  <a:gd name="T9" fmla="*/ 60 h 60"/>
                </a:gdLst>
                <a:ahLst/>
                <a:cxnLst>
                  <a:cxn ang="0">
                    <a:pos x="T0" y="T1"/>
                  </a:cxn>
                  <a:cxn ang="0">
                    <a:pos x="T2" y="T3"/>
                  </a:cxn>
                  <a:cxn ang="0">
                    <a:pos x="T4" y="T5"/>
                  </a:cxn>
                  <a:cxn ang="0">
                    <a:pos x="T6" y="T7"/>
                  </a:cxn>
                  <a:cxn ang="0">
                    <a:pos x="T8" y="T9"/>
                  </a:cxn>
                </a:cxnLst>
                <a:rect l="0" t="0" r="r" b="b"/>
                <a:pathLst>
                  <a:path w="787" h="60">
                    <a:moveTo>
                      <a:pt x="787" y="60"/>
                    </a:moveTo>
                    <a:lnTo>
                      <a:pt x="0" y="8"/>
                    </a:lnTo>
                    <a:lnTo>
                      <a:pt x="2" y="0"/>
                    </a:lnTo>
                    <a:lnTo>
                      <a:pt x="787" y="52"/>
                    </a:lnTo>
                    <a:lnTo>
                      <a:pt x="787"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75"/>
              <p:cNvSpPr>
                <a:spLocks/>
              </p:cNvSpPr>
              <p:nvPr userDrawn="1"/>
            </p:nvSpPr>
            <p:spPr bwMode="auto">
              <a:xfrm>
                <a:off x="-97" y="1961"/>
                <a:ext cx="137"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Rectangle 76"/>
              <p:cNvSpPr>
                <a:spLocks noChangeArrowheads="1"/>
              </p:cNvSpPr>
              <p:nvPr userDrawn="1"/>
            </p:nvSpPr>
            <p:spPr bwMode="auto">
              <a:xfrm>
                <a:off x="-97" y="2015"/>
                <a:ext cx="137"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77"/>
              <p:cNvSpPr>
                <a:spLocks/>
              </p:cNvSpPr>
              <p:nvPr userDrawn="1"/>
            </p:nvSpPr>
            <p:spPr bwMode="auto">
              <a:xfrm>
                <a:off x="-97" y="2057"/>
                <a:ext cx="137" cy="43"/>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78"/>
              <p:cNvSpPr>
                <a:spLocks/>
              </p:cNvSpPr>
              <p:nvPr userDrawn="1"/>
            </p:nvSpPr>
            <p:spPr bwMode="auto">
              <a:xfrm>
                <a:off x="-433" y="2029"/>
                <a:ext cx="353" cy="66"/>
              </a:xfrm>
              <a:custGeom>
                <a:avLst/>
                <a:gdLst>
                  <a:gd name="T0" fmla="*/ 0 w 353"/>
                  <a:gd name="T1" fmla="*/ 66 h 66"/>
                  <a:gd name="T2" fmla="*/ 0 w 353"/>
                  <a:gd name="T3" fmla="*/ 57 h 66"/>
                  <a:gd name="T4" fmla="*/ 351 w 353"/>
                  <a:gd name="T5" fmla="*/ 0 h 66"/>
                  <a:gd name="T6" fmla="*/ 353 w 353"/>
                  <a:gd name="T7" fmla="*/ 6 h 66"/>
                  <a:gd name="T8" fmla="*/ 0 w 353"/>
                  <a:gd name="T9" fmla="*/ 66 h 66"/>
                </a:gdLst>
                <a:ahLst/>
                <a:cxnLst>
                  <a:cxn ang="0">
                    <a:pos x="T0" y="T1"/>
                  </a:cxn>
                  <a:cxn ang="0">
                    <a:pos x="T2" y="T3"/>
                  </a:cxn>
                  <a:cxn ang="0">
                    <a:pos x="T4" y="T5"/>
                  </a:cxn>
                  <a:cxn ang="0">
                    <a:pos x="T6" y="T7"/>
                  </a:cxn>
                  <a:cxn ang="0">
                    <a:pos x="T8" y="T9"/>
                  </a:cxn>
                </a:cxnLst>
                <a:rect l="0" t="0" r="r" b="b"/>
                <a:pathLst>
                  <a:path w="353" h="66">
                    <a:moveTo>
                      <a:pt x="0" y="66"/>
                    </a:moveTo>
                    <a:lnTo>
                      <a:pt x="0" y="57"/>
                    </a:lnTo>
                    <a:lnTo>
                      <a:pt x="351" y="0"/>
                    </a:lnTo>
                    <a:lnTo>
                      <a:pt x="353" y="6"/>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79"/>
              <p:cNvSpPr>
                <a:spLocks/>
              </p:cNvSpPr>
              <p:nvPr userDrawn="1"/>
            </p:nvSpPr>
            <p:spPr bwMode="auto">
              <a:xfrm>
                <a:off x="-200" y="1775"/>
                <a:ext cx="152" cy="216"/>
              </a:xfrm>
              <a:custGeom>
                <a:avLst/>
                <a:gdLst>
                  <a:gd name="T0" fmla="*/ 145 w 152"/>
                  <a:gd name="T1" fmla="*/ 216 h 216"/>
                  <a:gd name="T2" fmla="*/ 0 w 152"/>
                  <a:gd name="T3" fmla="*/ 5 h 216"/>
                  <a:gd name="T4" fmla="*/ 7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7" y="0"/>
                    </a:lnTo>
                    <a:lnTo>
                      <a:pt x="152" y="211"/>
                    </a:lnTo>
                    <a:lnTo>
                      <a:pt x="145" y="2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80"/>
              <p:cNvSpPr>
                <a:spLocks/>
              </p:cNvSpPr>
              <p:nvPr userDrawn="1"/>
            </p:nvSpPr>
            <p:spPr bwMode="auto">
              <a:xfrm>
                <a:off x="-1" y="1839"/>
                <a:ext cx="193" cy="152"/>
              </a:xfrm>
              <a:custGeom>
                <a:avLst/>
                <a:gdLst>
                  <a:gd name="T0" fmla="*/ 5 w 193"/>
                  <a:gd name="T1" fmla="*/ 152 h 152"/>
                  <a:gd name="T2" fmla="*/ 0 w 193"/>
                  <a:gd name="T3" fmla="*/ 147 h 152"/>
                  <a:gd name="T4" fmla="*/ 188 w 193"/>
                  <a:gd name="T5" fmla="*/ 0 h 152"/>
                  <a:gd name="T6" fmla="*/ 193 w 193"/>
                  <a:gd name="T7" fmla="*/ 5 h 152"/>
                  <a:gd name="T8" fmla="*/ 5 w 193"/>
                  <a:gd name="T9" fmla="*/ 152 h 152"/>
                </a:gdLst>
                <a:ahLst/>
                <a:cxnLst>
                  <a:cxn ang="0">
                    <a:pos x="T0" y="T1"/>
                  </a:cxn>
                  <a:cxn ang="0">
                    <a:pos x="T2" y="T3"/>
                  </a:cxn>
                  <a:cxn ang="0">
                    <a:pos x="T4" y="T5"/>
                  </a:cxn>
                  <a:cxn ang="0">
                    <a:pos x="T6" y="T7"/>
                  </a:cxn>
                  <a:cxn ang="0">
                    <a:pos x="T8" y="T9"/>
                  </a:cxn>
                </a:cxnLst>
                <a:rect l="0" t="0" r="r" b="b"/>
                <a:pathLst>
                  <a:path w="193" h="152">
                    <a:moveTo>
                      <a:pt x="5" y="152"/>
                    </a:moveTo>
                    <a:lnTo>
                      <a:pt x="0" y="147"/>
                    </a:lnTo>
                    <a:lnTo>
                      <a:pt x="188" y="0"/>
                    </a:lnTo>
                    <a:lnTo>
                      <a:pt x="193" y="5"/>
                    </a:lnTo>
                    <a:lnTo>
                      <a:pt x="5"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81"/>
              <p:cNvSpPr>
                <a:spLocks noChangeArrowheads="1"/>
              </p:cNvSpPr>
              <p:nvPr userDrawn="1"/>
            </p:nvSpPr>
            <p:spPr bwMode="auto">
              <a:xfrm>
                <a:off x="-29" y="1728"/>
                <a:ext cx="8" cy="2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82"/>
              <p:cNvSpPr>
                <a:spLocks/>
              </p:cNvSpPr>
              <p:nvPr userDrawn="1"/>
            </p:nvSpPr>
            <p:spPr bwMode="auto">
              <a:xfrm>
                <a:off x="-24" y="80"/>
                <a:ext cx="528" cy="184"/>
              </a:xfrm>
              <a:custGeom>
                <a:avLst/>
                <a:gdLst>
                  <a:gd name="T0" fmla="*/ 3 w 528"/>
                  <a:gd name="T1" fmla="*/ 184 h 184"/>
                  <a:gd name="T2" fmla="*/ 0 w 528"/>
                  <a:gd name="T3" fmla="*/ 177 h 184"/>
                  <a:gd name="T4" fmla="*/ 525 w 528"/>
                  <a:gd name="T5" fmla="*/ 0 h 184"/>
                  <a:gd name="T6" fmla="*/ 528 w 528"/>
                  <a:gd name="T7" fmla="*/ 6 h 184"/>
                  <a:gd name="T8" fmla="*/ 3 w 528"/>
                  <a:gd name="T9" fmla="*/ 184 h 184"/>
                </a:gdLst>
                <a:ahLst/>
                <a:cxnLst>
                  <a:cxn ang="0">
                    <a:pos x="T0" y="T1"/>
                  </a:cxn>
                  <a:cxn ang="0">
                    <a:pos x="T2" y="T3"/>
                  </a:cxn>
                  <a:cxn ang="0">
                    <a:pos x="T4" y="T5"/>
                  </a:cxn>
                  <a:cxn ang="0">
                    <a:pos x="T6" y="T7"/>
                  </a:cxn>
                  <a:cxn ang="0">
                    <a:pos x="T8" y="T9"/>
                  </a:cxn>
                </a:cxnLst>
                <a:rect l="0" t="0" r="r" b="b"/>
                <a:pathLst>
                  <a:path w="528" h="184">
                    <a:moveTo>
                      <a:pt x="3" y="184"/>
                    </a:moveTo>
                    <a:lnTo>
                      <a:pt x="0" y="177"/>
                    </a:lnTo>
                    <a:lnTo>
                      <a:pt x="525" y="0"/>
                    </a:lnTo>
                    <a:lnTo>
                      <a:pt x="528" y="6"/>
                    </a:lnTo>
                    <a:lnTo>
                      <a:pt x="3" y="1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83"/>
              <p:cNvSpPr>
                <a:spLocks/>
              </p:cNvSpPr>
              <p:nvPr userDrawn="1"/>
            </p:nvSpPr>
            <p:spPr bwMode="auto">
              <a:xfrm>
                <a:off x="-720" y="624"/>
                <a:ext cx="365" cy="182"/>
              </a:xfrm>
              <a:custGeom>
                <a:avLst/>
                <a:gdLst>
                  <a:gd name="T0" fmla="*/ 361 w 365"/>
                  <a:gd name="T1" fmla="*/ 182 h 182"/>
                  <a:gd name="T2" fmla="*/ 0 w 365"/>
                  <a:gd name="T3" fmla="*/ 7 h 182"/>
                  <a:gd name="T4" fmla="*/ 3 w 365"/>
                  <a:gd name="T5" fmla="*/ 0 h 182"/>
                  <a:gd name="T6" fmla="*/ 365 w 365"/>
                  <a:gd name="T7" fmla="*/ 176 h 182"/>
                  <a:gd name="T8" fmla="*/ 361 w 365"/>
                  <a:gd name="T9" fmla="*/ 182 h 182"/>
                </a:gdLst>
                <a:ahLst/>
                <a:cxnLst>
                  <a:cxn ang="0">
                    <a:pos x="T0" y="T1"/>
                  </a:cxn>
                  <a:cxn ang="0">
                    <a:pos x="T2" y="T3"/>
                  </a:cxn>
                  <a:cxn ang="0">
                    <a:pos x="T4" y="T5"/>
                  </a:cxn>
                  <a:cxn ang="0">
                    <a:pos x="T6" y="T7"/>
                  </a:cxn>
                  <a:cxn ang="0">
                    <a:pos x="T8" y="T9"/>
                  </a:cxn>
                </a:cxnLst>
                <a:rect l="0" t="0" r="r" b="b"/>
                <a:pathLst>
                  <a:path w="365" h="182">
                    <a:moveTo>
                      <a:pt x="361" y="182"/>
                    </a:moveTo>
                    <a:lnTo>
                      <a:pt x="0" y="7"/>
                    </a:lnTo>
                    <a:lnTo>
                      <a:pt x="3" y="0"/>
                    </a:lnTo>
                    <a:lnTo>
                      <a:pt x="365" y="176"/>
                    </a:lnTo>
                    <a:lnTo>
                      <a:pt x="361"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84"/>
              <p:cNvSpPr>
                <a:spLocks/>
              </p:cNvSpPr>
              <p:nvPr userDrawn="1"/>
            </p:nvSpPr>
            <p:spPr bwMode="auto">
              <a:xfrm>
                <a:off x="273" y="88"/>
                <a:ext cx="238" cy="360"/>
              </a:xfrm>
              <a:custGeom>
                <a:avLst/>
                <a:gdLst>
                  <a:gd name="T0" fmla="*/ 7 w 238"/>
                  <a:gd name="T1" fmla="*/ 360 h 360"/>
                  <a:gd name="T2" fmla="*/ 0 w 238"/>
                  <a:gd name="T3" fmla="*/ 355 h 360"/>
                  <a:gd name="T4" fmla="*/ 229 w 238"/>
                  <a:gd name="T5" fmla="*/ 0 h 360"/>
                  <a:gd name="T6" fmla="*/ 238 w 238"/>
                  <a:gd name="T7" fmla="*/ 3 h 360"/>
                  <a:gd name="T8" fmla="*/ 7 w 238"/>
                  <a:gd name="T9" fmla="*/ 360 h 360"/>
                </a:gdLst>
                <a:ahLst/>
                <a:cxnLst>
                  <a:cxn ang="0">
                    <a:pos x="T0" y="T1"/>
                  </a:cxn>
                  <a:cxn ang="0">
                    <a:pos x="T2" y="T3"/>
                  </a:cxn>
                  <a:cxn ang="0">
                    <a:pos x="T4" y="T5"/>
                  </a:cxn>
                  <a:cxn ang="0">
                    <a:pos x="T6" y="T7"/>
                  </a:cxn>
                  <a:cxn ang="0">
                    <a:pos x="T8" y="T9"/>
                  </a:cxn>
                </a:cxnLst>
                <a:rect l="0" t="0" r="r" b="b"/>
                <a:pathLst>
                  <a:path w="238" h="360">
                    <a:moveTo>
                      <a:pt x="7" y="360"/>
                    </a:moveTo>
                    <a:lnTo>
                      <a:pt x="0" y="355"/>
                    </a:lnTo>
                    <a:lnTo>
                      <a:pt x="229" y="0"/>
                    </a:lnTo>
                    <a:lnTo>
                      <a:pt x="238" y="3"/>
                    </a:lnTo>
                    <a:lnTo>
                      <a:pt x="7" y="3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85"/>
              <p:cNvSpPr>
                <a:spLocks/>
              </p:cNvSpPr>
              <p:nvPr userDrawn="1"/>
            </p:nvSpPr>
            <p:spPr bwMode="auto">
              <a:xfrm>
                <a:off x="492" y="86"/>
                <a:ext cx="862" cy="768"/>
              </a:xfrm>
              <a:custGeom>
                <a:avLst/>
                <a:gdLst>
                  <a:gd name="T0" fmla="*/ 857 w 862"/>
                  <a:gd name="T1" fmla="*/ 768 h 768"/>
                  <a:gd name="T2" fmla="*/ 0 w 862"/>
                  <a:gd name="T3" fmla="*/ 7 h 768"/>
                  <a:gd name="T4" fmla="*/ 5 w 862"/>
                  <a:gd name="T5" fmla="*/ 0 h 768"/>
                  <a:gd name="T6" fmla="*/ 862 w 862"/>
                  <a:gd name="T7" fmla="*/ 763 h 768"/>
                  <a:gd name="T8" fmla="*/ 857 w 862"/>
                  <a:gd name="T9" fmla="*/ 768 h 768"/>
                </a:gdLst>
                <a:ahLst/>
                <a:cxnLst>
                  <a:cxn ang="0">
                    <a:pos x="T0" y="T1"/>
                  </a:cxn>
                  <a:cxn ang="0">
                    <a:pos x="T2" y="T3"/>
                  </a:cxn>
                  <a:cxn ang="0">
                    <a:pos x="T4" y="T5"/>
                  </a:cxn>
                  <a:cxn ang="0">
                    <a:pos x="T6" y="T7"/>
                  </a:cxn>
                  <a:cxn ang="0">
                    <a:pos x="T8" y="T9"/>
                  </a:cxn>
                </a:cxnLst>
                <a:rect l="0" t="0" r="r" b="b"/>
                <a:pathLst>
                  <a:path w="862" h="768">
                    <a:moveTo>
                      <a:pt x="857" y="768"/>
                    </a:moveTo>
                    <a:lnTo>
                      <a:pt x="0" y="7"/>
                    </a:lnTo>
                    <a:lnTo>
                      <a:pt x="5" y="0"/>
                    </a:lnTo>
                    <a:lnTo>
                      <a:pt x="862" y="763"/>
                    </a:lnTo>
                    <a:lnTo>
                      <a:pt x="857" y="7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86"/>
              <p:cNvSpPr>
                <a:spLocks/>
              </p:cNvSpPr>
              <p:nvPr userDrawn="1"/>
            </p:nvSpPr>
            <p:spPr bwMode="auto">
              <a:xfrm>
                <a:off x="432" y="47"/>
                <a:ext cx="114" cy="107"/>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87"/>
              <p:cNvSpPr>
                <a:spLocks/>
              </p:cNvSpPr>
              <p:nvPr userDrawn="1"/>
            </p:nvSpPr>
            <p:spPr bwMode="auto">
              <a:xfrm>
                <a:off x="460" y="14"/>
                <a:ext cx="100"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88"/>
              <p:cNvSpPr>
                <a:spLocks/>
              </p:cNvSpPr>
              <p:nvPr userDrawn="1"/>
            </p:nvSpPr>
            <p:spPr bwMode="auto">
              <a:xfrm>
                <a:off x="410" y="-12"/>
                <a:ext cx="103" cy="73"/>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89"/>
              <p:cNvSpPr>
                <a:spLocks/>
              </p:cNvSpPr>
              <p:nvPr userDrawn="1"/>
            </p:nvSpPr>
            <p:spPr bwMode="auto">
              <a:xfrm>
                <a:off x="467" y="3"/>
                <a:ext cx="130" cy="175"/>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90"/>
              <p:cNvSpPr>
                <a:spLocks/>
              </p:cNvSpPr>
              <p:nvPr userDrawn="1"/>
            </p:nvSpPr>
            <p:spPr bwMode="auto">
              <a:xfrm>
                <a:off x="938" y="852"/>
                <a:ext cx="404" cy="240"/>
              </a:xfrm>
              <a:custGeom>
                <a:avLst/>
                <a:gdLst>
                  <a:gd name="T0" fmla="*/ 5 w 404"/>
                  <a:gd name="T1" fmla="*/ 240 h 240"/>
                  <a:gd name="T2" fmla="*/ 0 w 404"/>
                  <a:gd name="T3" fmla="*/ 233 h 240"/>
                  <a:gd name="T4" fmla="*/ 399 w 404"/>
                  <a:gd name="T5" fmla="*/ 0 h 240"/>
                  <a:gd name="T6" fmla="*/ 404 w 404"/>
                  <a:gd name="T7" fmla="*/ 7 h 240"/>
                  <a:gd name="T8" fmla="*/ 5 w 404"/>
                  <a:gd name="T9" fmla="*/ 240 h 240"/>
                </a:gdLst>
                <a:ahLst/>
                <a:cxnLst>
                  <a:cxn ang="0">
                    <a:pos x="T0" y="T1"/>
                  </a:cxn>
                  <a:cxn ang="0">
                    <a:pos x="T2" y="T3"/>
                  </a:cxn>
                  <a:cxn ang="0">
                    <a:pos x="T4" y="T5"/>
                  </a:cxn>
                  <a:cxn ang="0">
                    <a:pos x="T6" y="T7"/>
                  </a:cxn>
                  <a:cxn ang="0">
                    <a:pos x="T8" y="T9"/>
                  </a:cxn>
                </a:cxnLst>
                <a:rect l="0" t="0" r="r" b="b"/>
                <a:pathLst>
                  <a:path w="404" h="240">
                    <a:moveTo>
                      <a:pt x="5" y="240"/>
                    </a:moveTo>
                    <a:lnTo>
                      <a:pt x="0" y="233"/>
                    </a:lnTo>
                    <a:lnTo>
                      <a:pt x="399" y="0"/>
                    </a:lnTo>
                    <a:lnTo>
                      <a:pt x="404" y="7"/>
                    </a:lnTo>
                    <a:lnTo>
                      <a:pt x="5" y="2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91"/>
              <p:cNvSpPr>
                <a:spLocks/>
              </p:cNvSpPr>
              <p:nvPr userDrawn="1"/>
            </p:nvSpPr>
            <p:spPr bwMode="auto">
              <a:xfrm>
                <a:off x="926" y="850"/>
                <a:ext cx="418" cy="1013"/>
              </a:xfrm>
              <a:custGeom>
                <a:avLst/>
                <a:gdLst>
                  <a:gd name="T0" fmla="*/ 7 w 418"/>
                  <a:gd name="T1" fmla="*/ 1013 h 1013"/>
                  <a:gd name="T2" fmla="*/ 0 w 418"/>
                  <a:gd name="T3" fmla="*/ 1010 h 1013"/>
                  <a:gd name="T4" fmla="*/ 411 w 418"/>
                  <a:gd name="T5" fmla="*/ 0 h 1013"/>
                  <a:gd name="T6" fmla="*/ 418 w 418"/>
                  <a:gd name="T7" fmla="*/ 4 h 1013"/>
                  <a:gd name="T8" fmla="*/ 7 w 418"/>
                  <a:gd name="T9" fmla="*/ 1013 h 1013"/>
                </a:gdLst>
                <a:ahLst/>
                <a:cxnLst>
                  <a:cxn ang="0">
                    <a:pos x="T0" y="T1"/>
                  </a:cxn>
                  <a:cxn ang="0">
                    <a:pos x="T2" y="T3"/>
                  </a:cxn>
                  <a:cxn ang="0">
                    <a:pos x="T4" y="T5"/>
                  </a:cxn>
                  <a:cxn ang="0">
                    <a:pos x="T6" y="T7"/>
                  </a:cxn>
                  <a:cxn ang="0">
                    <a:pos x="T8" y="T9"/>
                  </a:cxn>
                </a:cxnLst>
                <a:rect l="0" t="0" r="r" b="b"/>
                <a:pathLst>
                  <a:path w="418" h="1013">
                    <a:moveTo>
                      <a:pt x="7" y="1013"/>
                    </a:moveTo>
                    <a:lnTo>
                      <a:pt x="0" y="1010"/>
                    </a:lnTo>
                    <a:lnTo>
                      <a:pt x="411" y="0"/>
                    </a:lnTo>
                    <a:lnTo>
                      <a:pt x="418" y="4"/>
                    </a:lnTo>
                    <a:lnTo>
                      <a:pt x="7" y="10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92"/>
              <p:cNvSpPr>
                <a:spLocks/>
              </p:cNvSpPr>
              <p:nvPr userDrawn="1"/>
            </p:nvSpPr>
            <p:spPr bwMode="auto">
              <a:xfrm>
                <a:off x="1310" y="604"/>
                <a:ext cx="34" cy="248"/>
              </a:xfrm>
              <a:custGeom>
                <a:avLst/>
                <a:gdLst>
                  <a:gd name="T0" fmla="*/ 25 w 34"/>
                  <a:gd name="T1" fmla="*/ 248 h 248"/>
                  <a:gd name="T2" fmla="*/ 0 w 34"/>
                  <a:gd name="T3" fmla="*/ 0 h 248"/>
                  <a:gd name="T4" fmla="*/ 8 w 34"/>
                  <a:gd name="T5" fmla="*/ 0 h 248"/>
                  <a:gd name="T6" fmla="*/ 34 w 34"/>
                  <a:gd name="T7" fmla="*/ 246 h 248"/>
                  <a:gd name="T8" fmla="*/ 25 w 34"/>
                  <a:gd name="T9" fmla="*/ 248 h 248"/>
                </a:gdLst>
                <a:ahLst/>
                <a:cxnLst>
                  <a:cxn ang="0">
                    <a:pos x="T0" y="T1"/>
                  </a:cxn>
                  <a:cxn ang="0">
                    <a:pos x="T2" y="T3"/>
                  </a:cxn>
                  <a:cxn ang="0">
                    <a:pos x="T4" y="T5"/>
                  </a:cxn>
                  <a:cxn ang="0">
                    <a:pos x="T6" y="T7"/>
                  </a:cxn>
                  <a:cxn ang="0">
                    <a:pos x="T8" y="T9"/>
                  </a:cxn>
                </a:cxnLst>
                <a:rect l="0" t="0" r="r" b="b"/>
                <a:pathLst>
                  <a:path w="34" h="248">
                    <a:moveTo>
                      <a:pt x="25" y="248"/>
                    </a:moveTo>
                    <a:lnTo>
                      <a:pt x="0" y="0"/>
                    </a:lnTo>
                    <a:lnTo>
                      <a:pt x="8" y="0"/>
                    </a:lnTo>
                    <a:lnTo>
                      <a:pt x="34" y="246"/>
                    </a:lnTo>
                    <a:lnTo>
                      <a:pt x="25"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93"/>
              <p:cNvSpPr>
                <a:spLocks/>
              </p:cNvSpPr>
              <p:nvPr userDrawn="1"/>
            </p:nvSpPr>
            <p:spPr bwMode="auto">
              <a:xfrm>
                <a:off x="570" y="1427"/>
                <a:ext cx="365" cy="427"/>
              </a:xfrm>
              <a:custGeom>
                <a:avLst/>
                <a:gdLst>
                  <a:gd name="T0" fmla="*/ 358 w 365"/>
                  <a:gd name="T1" fmla="*/ 427 h 427"/>
                  <a:gd name="T2" fmla="*/ 0 w 365"/>
                  <a:gd name="T3" fmla="*/ 7 h 427"/>
                  <a:gd name="T4" fmla="*/ 5 w 365"/>
                  <a:gd name="T5" fmla="*/ 0 h 427"/>
                  <a:gd name="T6" fmla="*/ 365 w 365"/>
                  <a:gd name="T7" fmla="*/ 422 h 427"/>
                  <a:gd name="T8" fmla="*/ 358 w 365"/>
                  <a:gd name="T9" fmla="*/ 427 h 427"/>
                </a:gdLst>
                <a:ahLst/>
                <a:cxnLst>
                  <a:cxn ang="0">
                    <a:pos x="T0" y="T1"/>
                  </a:cxn>
                  <a:cxn ang="0">
                    <a:pos x="T2" y="T3"/>
                  </a:cxn>
                  <a:cxn ang="0">
                    <a:pos x="T4" y="T5"/>
                  </a:cxn>
                  <a:cxn ang="0">
                    <a:pos x="T6" y="T7"/>
                  </a:cxn>
                  <a:cxn ang="0">
                    <a:pos x="T8" y="T9"/>
                  </a:cxn>
                </a:cxnLst>
                <a:rect l="0" t="0" r="r" b="b"/>
                <a:pathLst>
                  <a:path w="365" h="427">
                    <a:moveTo>
                      <a:pt x="358" y="427"/>
                    </a:moveTo>
                    <a:lnTo>
                      <a:pt x="0" y="7"/>
                    </a:lnTo>
                    <a:lnTo>
                      <a:pt x="5" y="0"/>
                    </a:lnTo>
                    <a:lnTo>
                      <a:pt x="365" y="422"/>
                    </a:lnTo>
                    <a:lnTo>
                      <a:pt x="358" y="4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94"/>
              <p:cNvSpPr>
                <a:spLocks noChangeArrowheads="1"/>
              </p:cNvSpPr>
              <p:nvPr userDrawn="1"/>
            </p:nvSpPr>
            <p:spPr bwMode="auto">
              <a:xfrm>
                <a:off x="688" y="1856"/>
                <a:ext cx="243"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95"/>
              <p:cNvSpPr>
                <a:spLocks/>
              </p:cNvSpPr>
              <p:nvPr userDrawn="1"/>
            </p:nvSpPr>
            <p:spPr bwMode="auto">
              <a:xfrm>
                <a:off x="925" y="1861"/>
                <a:ext cx="344" cy="274"/>
              </a:xfrm>
              <a:custGeom>
                <a:avLst/>
                <a:gdLst>
                  <a:gd name="T0" fmla="*/ 339 w 344"/>
                  <a:gd name="T1" fmla="*/ 274 h 274"/>
                  <a:gd name="T2" fmla="*/ 0 w 344"/>
                  <a:gd name="T3" fmla="*/ 7 h 274"/>
                  <a:gd name="T4" fmla="*/ 5 w 344"/>
                  <a:gd name="T5" fmla="*/ 0 h 274"/>
                  <a:gd name="T6" fmla="*/ 344 w 344"/>
                  <a:gd name="T7" fmla="*/ 269 h 274"/>
                  <a:gd name="T8" fmla="*/ 339 w 344"/>
                  <a:gd name="T9" fmla="*/ 274 h 274"/>
                </a:gdLst>
                <a:ahLst/>
                <a:cxnLst>
                  <a:cxn ang="0">
                    <a:pos x="T0" y="T1"/>
                  </a:cxn>
                  <a:cxn ang="0">
                    <a:pos x="T2" y="T3"/>
                  </a:cxn>
                  <a:cxn ang="0">
                    <a:pos x="T4" y="T5"/>
                  </a:cxn>
                  <a:cxn ang="0">
                    <a:pos x="T6" y="T7"/>
                  </a:cxn>
                  <a:cxn ang="0">
                    <a:pos x="T8" y="T9"/>
                  </a:cxn>
                </a:cxnLst>
                <a:rect l="0" t="0" r="r" b="b"/>
                <a:pathLst>
                  <a:path w="344" h="274">
                    <a:moveTo>
                      <a:pt x="339" y="274"/>
                    </a:moveTo>
                    <a:lnTo>
                      <a:pt x="0" y="7"/>
                    </a:lnTo>
                    <a:lnTo>
                      <a:pt x="5" y="0"/>
                    </a:lnTo>
                    <a:lnTo>
                      <a:pt x="344" y="269"/>
                    </a:lnTo>
                    <a:lnTo>
                      <a:pt x="339"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96"/>
              <p:cNvSpPr>
                <a:spLocks/>
              </p:cNvSpPr>
              <p:nvPr userDrawn="1"/>
            </p:nvSpPr>
            <p:spPr bwMode="auto">
              <a:xfrm>
                <a:off x="935" y="1711"/>
                <a:ext cx="490" cy="149"/>
              </a:xfrm>
              <a:custGeom>
                <a:avLst/>
                <a:gdLst>
                  <a:gd name="T0" fmla="*/ 2 w 490"/>
                  <a:gd name="T1" fmla="*/ 149 h 149"/>
                  <a:gd name="T2" fmla="*/ 0 w 490"/>
                  <a:gd name="T3" fmla="*/ 140 h 149"/>
                  <a:gd name="T4" fmla="*/ 486 w 490"/>
                  <a:gd name="T5" fmla="*/ 0 h 149"/>
                  <a:gd name="T6" fmla="*/ 490 w 490"/>
                  <a:gd name="T7" fmla="*/ 8 h 149"/>
                  <a:gd name="T8" fmla="*/ 2 w 490"/>
                  <a:gd name="T9" fmla="*/ 149 h 149"/>
                </a:gdLst>
                <a:ahLst/>
                <a:cxnLst>
                  <a:cxn ang="0">
                    <a:pos x="T0" y="T1"/>
                  </a:cxn>
                  <a:cxn ang="0">
                    <a:pos x="T2" y="T3"/>
                  </a:cxn>
                  <a:cxn ang="0">
                    <a:pos x="T4" y="T5"/>
                  </a:cxn>
                  <a:cxn ang="0">
                    <a:pos x="T6" y="T7"/>
                  </a:cxn>
                  <a:cxn ang="0">
                    <a:pos x="T8" y="T9"/>
                  </a:cxn>
                </a:cxnLst>
                <a:rect l="0" t="0" r="r" b="b"/>
                <a:pathLst>
                  <a:path w="490" h="149">
                    <a:moveTo>
                      <a:pt x="2" y="149"/>
                    </a:moveTo>
                    <a:lnTo>
                      <a:pt x="0" y="140"/>
                    </a:lnTo>
                    <a:lnTo>
                      <a:pt x="486" y="0"/>
                    </a:lnTo>
                    <a:lnTo>
                      <a:pt x="490" y="8"/>
                    </a:lnTo>
                    <a:lnTo>
                      <a:pt x="2"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97"/>
              <p:cNvSpPr>
                <a:spLocks/>
              </p:cNvSpPr>
              <p:nvPr userDrawn="1"/>
            </p:nvSpPr>
            <p:spPr bwMode="auto">
              <a:xfrm>
                <a:off x="5946" y="2968"/>
                <a:ext cx="125" cy="97"/>
              </a:xfrm>
              <a:custGeom>
                <a:avLst/>
                <a:gdLst>
                  <a:gd name="T0" fmla="*/ 32 w 74"/>
                  <a:gd name="T1" fmla="*/ 57 h 57"/>
                  <a:gd name="T2" fmla="*/ 19 w 74"/>
                  <a:gd name="T3" fmla="*/ 55 h 57"/>
                  <a:gd name="T4" fmla="*/ 0 w 74"/>
                  <a:gd name="T5" fmla="*/ 43 h 57"/>
                  <a:gd name="T6" fmla="*/ 2 w 74"/>
                  <a:gd name="T7" fmla="*/ 41 h 57"/>
                  <a:gd name="T8" fmla="*/ 20 w 74"/>
                  <a:gd name="T9" fmla="*/ 52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7" y="57"/>
                      <a:pt x="23" y="56"/>
                      <a:pt x="19" y="55"/>
                    </a:cubicBezTo>
                    <a:cubicBezTo>
                      <a:pt x="12" y="53"/>
                      <a:pt x="5" y="49"/>
                      <a:pt x="0" y="43"/>
                    </a:cubicBezTo>
                    <a:cubicBezTo>
                      <a:pt x="2" y="41"/>
                      <a:pt x="2" y="41"/>
                      <a:pt x="2" y="41"/>
                    </a:cubicBezTo>
                    <a:cubicBezTo>
                      <a:pt x="7" y="46"/>
                      <a:pt x="13" y="50"/>
                      <a:pt x="20" y="52"/>
                    </a:cubicBezTo>
                    <a:cubicBezTo>
                      <a:pt x="30" y="55"/>
                      <a:pt x="40" y="55"/>
                      <a:pt x="49" y="50"/>
                    </a:cubicBezTo>
                    <a:cubicBezTo>
                      <a:pt x="58" y="45"/>
                      <a:pt x="65" y="37"/>
                      <a:pt x="68" y="27"/>
                    </a:cubicBezTo>
                    <a:cubicBezTo>
                      <a:pt x="71" y="19"/>
                      <a:pt x="70" y="9"/>
                      <a:pt x="67" y="1"/>
                    </a:cubicBezTo>
                    <a:cubicBezTo>
                      <a:pt x="70" y="0"/>
                      <a:pt x="70" y="0"/>
                      <a:pt x="70" y="0"/>
                    </a:cubicBezTo>
                    <a:cubicBezTo>
                      <a:pt x="73" y="9"/>
                      <a:pt x="74" y="19"/>
                      <a:pt x="71" y="28"/>
                    </a:cubicBezTo>
                    <a:cubicBezTo>
                      <a:pt x="68" y="39"/>
                      <a:pt x="60"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98"/>
              <p:cNvSpPr>
                <a:spLocks/>
              </p:cNvSpPr>
              <p:nvPr userDrawn="1"/>
            </p:nvSpPr>
            <p:spPr bwMode="auto">
              <a:xfrm>
                <a:off x="5929" y="2928"/>
                <a:ext cx="54" cy="88"/>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99"/>
              <p:cNvSpPr>
                <a:spLocks/>
              </p:cNvSpPr>
              <p:nvPr userDrawn="1"/>
            </p:nvSpPr>
            <p:spPr bwMode="auto">
              <a:xfrm>
                <a:off x="5897" y="2953"/>
                <a:ext cx="54" cy="120"/>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4" y="54"/>
                      <a:pt x="32" y="67"/>
                    </a:cubicBezTo>
                    <a:lnTo>
                      <a:pt x="29"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100"/>
              <p:cNvSpPr>
                <a:spLocks/>
              </p:cNvSpPr>
              <p:nvPr userDrawn="1"/>
            </p:nvSpPr>
            <p:spPr bwMode="auto">
              <a:xfrm>
                <a:off x="5939" y="2894"/>
                <a:ext cx="157" cy="162"/>
              </a:xfrm>
              <a:custGeom>
                <a:avLst/>
                <a:gdLst>
                  <a:gd name="T0" fmla="*/ 78 w 93"/>
                  <a:gd name="T1" fmla="*/ 96 h 96"/>
                  <a:gd name="T2" fmla="*/ 75 w 93"/>
                  <a:gd name="T3" fmla="*/ 92 h 96"/>
                  <a:gd name="T4" fmla="*/ 84 w 93"/>
                  <a:gd name="T5" fmla="*/ 75 h 96"/>
                  <a:gd name="T6" fmla="*/ 81 w 93"/>
                  <a:gd name="T7" fmla="*/ 36 h 96"/>
                  <a:gd name="T8" fmla="*/ 51 w 93"/>
                  <a:gd name="T9" fmla="*/ 11 h 96"/>
                  <a:gd name="T10" fmla="*/ 3 w 93"/>
                  <a:gd name="T11" fmla="*/ 20 h 96"/>
                  <a:gd name="T12" fmla="*/ 0 w 93"/>
                  <a:gd name="T13" fmla="*/ 16 h 96"/>
                  <a:gd name="T14" fmla="*/ 52 w 93"/>
                  <a:gd name="T15" fmla="*/ 6 h 96"/>
                  <a:gd name="T16" fmla="*/ 85 w 93"/>
                  <a:gd name="T17" fmla="*/ 33 h 96"/>
                  <a:gd name="T18" fmla="*/ 89 w 93"/>
                  <a:gd name="T19" fmla="*/ 76 h 96"/>
                  <a:gd name="T20" fmla="*/ 78 w 93"/>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6">
                    <a:moveTo>
                      <a:pt x="78" y="96"/>
                    </a:moveTo>
                    <a:cubicBezTo>
                      <a:pt x="75" y="92"/>
                      <a:pt x="75" y="92"/>
                      <a:pt x="75" y="92"/>
                    </a:cubicBezTo>
                    <a:cubicBezTo>
                      <a:pt x="79" y="87"/>
                      <a:pt x="82" y="81"/>
                      <a:pt x="84" y="75"/>
                    </a:cubicBezTo>
                    <a:cubicBezTo>
                      <a:pt x="88" y="62"/>
                      <a:pt x="87" y="48"/>
                      <a:pt x="81" y="36"/>
                    </a:cubicBezTo>
                    <a:cubicBezTo>
                      <a:pt x="75" y="24"/>
                      <a:pt x="64" y="15"/>
                      <a:pt x="51" y="11"/>
                    </a:cubicBezTo>
                    <a:cubicBezTo>
                      <a:pt x="34" y="6"/>
                      <a:pt x="16" y="9"/>
                      <a:pt x="3" y="20"/>
                    </a:cubicBezTo>
                    <a:cubicBezTo>
                      <a:pt x="0" y="16"/>
                      <a:pt x="0" y="16"/>
                      <a:pt x="0" y="16"/>
                    </a:cubicBezTo>
                    <a:cubicBezTo>
                      <a:pt x="15" y="4"/>
                      <a:pt x="34" y="0"/>
                      <a:pt x="52" y="6"/>
                    </a:cubicBezTo>
                    <a:cubicBezTo>
                      <a:pt x="66" y="11"/>
                      <a:pt x="78" y="20"/>
                      <a:pt x="85" y="33"/>
                    </a:cubicBezTo>
                    <a:cubicBezTo>
                      <a:pt x="92" y="47"/>
                      <a:pt x="93" y="62"/>
                      <a:pt x="89" y="76"/>
                    </a:cubicBezTo>
                    <a:cubicBezTo>
                      <a:pt x="87" y="83"/>
                      <a:pt x="83" y="90"/>
                      <a:pt x="7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101"/>
              <p:cNvSpPr>
                <a:spLocks noEditPoints="1"/>
              </p:cNvSpPr>
              <p:nvPr userDrawn="1"/>
            </p:nvSpPr>
            <p:spPr bwMode="auto">
              <a:xfrm>
                <a:off x="2502" y="161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102"/>
              <p:cNvSpPr>
                <a:spLocks noChangeArrowheads="1"/>
              </p:cNvSpPr>
              <p:nvPr userDrawn="1"/>
            </p:nvSpPr>
            <p:spPr bwMode="auto">
              <a:xfrm>
                <a:off x="1990" y="2084"/>
                <a:ext cx="14"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103"/>
              <p:cNvSpPr>
                <a:spLocks noChangeArrowheads="1"/>
              </p:cNvSpPr>
              <p:nvPr userDrawn="1"/>
            </p:nvSpPr>
            <p:spPr bwMode="auto">
              <a:xfrm>
                <a:off x="1965" y="2057"/>
                <a:ext cx="14"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104"/>
              <p:cNvSpPr>
                <a:spLocks noChangeArrowheads="1"/>
              </p:cNvSpPr>
              <p:nvPr userDrawn="1"/>
            </p:nvSpPr>
            <p:spPr bwMode="auto">
              <a:xfrm>
                <a:off x="1965" y="2030"/>
                <a:ext cx="14"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105"/>
              <p:cNvSpPr>
                <a:spLocks noChangeArrowheads="1"/>
              </p:cNvSpPr>
              <p:nvPr userDrawn="1"/>
            </p:nvSpPr>
            <p:spPr bwMode="auto">
              <a:xfrm>
                <a:off x="1990" y="2057"/>
                <a:ext cx="14"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106"/>
              <p:cNvSpPr>
                <a:spLocks noChangeArrowheads="1"/>
              </p:cNvSpPr>
              <p:nvPr userDrawn="1"/>
            </p:nvSpPr>
            <p:spPr bwMode="auto">
              <a:xfrm>
                <a:off x="2016" y="2057"/>
                <a:ext cx="13"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107"/>
              <p:cNvSpPr>
                <a:spLocks noChangeArrowheads="1"/>
              </p:cNvSpPr>
              <p:nvPr userDrawn="1"/>
            </p:nvSpPr>
            <p:spPr bwMode="auto">
              <a:xfrm>
                <a:off x="2016" y="2030"/>
                <a:ext cx="13"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108"/>
              <p:cNvSpPr>
                <a:spLocks noChangeArrowheads="1"/>
              </p:cNvSpPr>
              <p:nvPr userDrawn="1"/>
            </p:nvSpPr>
            <p:spPr bwMode="auto">
              <a:xfrm>
                <a:off x="2016" y="2084"/>
                <a:ext cx="13"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109"/>
              <p:cNvSpPr>
                <a:spLocks noChangeArrowheads="1"/>
              </p:cNvSpPr>
              <p:nvPr userDrawn="1"/>
            </p:nvSpPr>
            <p:spPr bwMode="auto">
              <a:xfrm>
                <a:off x="1990" y="2030"/>
                <a:ext cx="14"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Rectangle 110"/>
              <p:cNvSpPr>
                <a:spLocks noChangeArrowheads="1"/>
              </p:cNvSpPr>
              <p:nvPr userDrawn="1"/>
            </p:nvSpPr>
            <p:spPr bwMode="auto">
              <a:xfrm>
                <a:off x="1965" y="2084"/>
                <a:ext cx="14"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Rectangle 111"/>
              <p:cNvSpPr>
                <a:spLocks noChangeArrowheads="1"/>
              </p:cNvSpPr>
              <p:nvPr userDrawn="1"/>
            </p:nvSpPr>
            <p:spPr bwMode="auto">
              <a:xfrm>
                <a:off x="1913" y="2084"/>
                <a:ext cx="15"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112"/>
              <p:cNvSpPr>
                <a:spLocks noChangeArrowheads="1"/>
              </p:cNvSpPr>
              <p:nvPr userDrawn="1"/>
            </p:nvSpPr>
            <p:spPr bwMode="auto">
              <a:xfrm>
                <a:off x="1913" y="2057"/>
                <a:ext cx="15"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Rectangle 113"/>
              <p:cNvSpPr>
                <a:spLocks noChangeArrowheads="1"/>
              </p:cNvSpPr>
              <p:nvPr userDrawn="1"/>
            </p:nvSpPr>
            <p:spPr bwMode="auto">
              <a:xfrm>
                <a:off x="1938" y="2030"/>
                <a:ext cx="15"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Rectangle 114"/>
              <p:cNvSpPr>
                <a:spLocks noChangeArrowheads="1"/>
              </p:cNvSpPr>
              <p:nvPr userDrawn="1"/>
            </p:nvSpPr>
            <p:spPr bwMode="auto">
              <a:xfrm>
                <a:off x="1938" y="2084"/>
                <a:ext cx="15"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115"/>
              <p:cNvSpPr>
                <a:spLocks noChangeArrowheads="1"/>
              </p:cNvSpPr>
              <p:nvPr userDrawn="1"/>
            </p:nvSpPr>
            <p:spPr bwMode="auto">
              <a:xfrm>
                <a:off x="1913" y="2030"/>
                <a:ext cx="15"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Rectangle 116"/>
              <p:cNvSpPr>
                <a:spLocks noChangeArrowheads="1"/>
              </p:cNvSpPr>
              <p:nvPr userDrawn="1"/>
            </p:nvSpPr>
            <p:spPr bwMode="auto">
              <a:xfrm>
                <a:off x="1938" y="2057"/>
                <a:ext cx="15"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Rectangle 117"/>
              <p:cNvSpPr>
                <a:spLocks noChangeArrowheads="1"/>
              </p:cNvSpPr>
              <p:nvPr userDrawn="1"/>
            </p:nvSpPr>
            <p:spPr bwMode="auto">
              <a:xfrm>
                <a:off x="1928" y="1961"/>
                <a:ext cx="1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Rectangle 118"/>
              <p:cNvSpPr>
                <a:spLocks noChangeArrowheads="1"/>
              </p:cNvSpPr>
              <p:nvPr userDrawn="1"/>
            </p:nvSpPr>
            <p:spPr bwMode="auto">
              <a:xfrm>
                <a:off x="2000" y="1961"/>
                <a:ext cx="16"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19"/>
              <p:cNvSpPr>
                <a:spLocks noEditPoints="1"/>
              </p:cNvSpPr>
              <p:nvPr userDrawn="1"/>
            </p:nvSpPr>
            <p:spPr bwMode="auto">
              <a:xfrm>
                <a:off x="1889" y="1976"/>
                <a:ext cx="166" cy="151"/>
              </a:xfrm>
              <a:custGeom>
                <a:avLst/>
                <a:gdLst>
                  <a:gd name="T0" fmla="*/ 137 w 166"/>
                  <a:gd name="T1" fmla="*/ 0 h 151"/>
                  <a:gd name="T2" fmla="*/ 137 w 166"/>
                  <a:gd name="T3" fmla="*/ 22 h 151"/>
                  <a:gd name="T4" fmla="*/ 100 w 166"/>
                  <a:gd name="T5" fmla="*/ 22 h 151"/>
                  <a:gd name="T6" fmla="*/ 100 w 166"/>
                  <a:gd name="T7" fmla="*/ 0 h 151"/>
                  <a:gd name="T8" fmla="*/ 66 w 166"/>
                  <a:gd name="T9" fmla="*/ 0 h 151"/>
                  <a:gd name="T10" fmla="*/ 66 w 166"/>
                  <a:gd name="T11" fmla="*/ 22 h 151"/>
                  <a:gd name="T12" fmla="*/ 27 w 166"/>
                  <a:gd name="T13" fmla="*/ 22 h 151"/>
                  <a:gd name="T14" fmla="*/ 27 w 166"/>
                  <a:gd name="T15" fmla="*/ 0 h 151"/>
                  <a:gd name="T16" fmla="*/ 0 w 166"/>
                  <a:gd name="T17" fmla="*/ 0 h 151"/>
                  <a:gd name="T18" fmla="*/ 0 w 166"/>
                  <a:gd name="T19" fmla="*/ 151 h 151"/>
                  <a:gd name="T20" fmla="*/ 166 w 166"/>
                  <a:gd name="T21" fmla="*/ 151 h 151"/>
                  <a:gd name="T22" fmla="*/ 166 w 166"/>
                  <a:gd name="T23" fmla="*/ 0 h 151"/>
                  <a:gd name="T24" fmla="*/ 137 w 166"/>
                  <a:gd name="T25" fmla="*/ 0 h 151"/>
                  <a:gd name="T26" fmla="*/ 159 w 166"/>
                  <a:gd name="T27" fmla="*/ 144 h 151"/>
                  <a:gd name="T28" fmla="*/ 7 w 166"/>
                  <a:gd name="T29" fmla="*/ 144 h 151"/>
                  <a:gd name="T30" fmla="*/ 7 w 166"/>
                  <a:gd name="T31" fmla="*/ 34 h 151"/>
                  <a:gd name="T32" fmla="*/ 159 w 166"/>
                  <a:gd name="T33" fmla="*/ 34 h 151"/>
                  <a:gd name="T34" fmla="*/ 159 w 166"/>
                  <a:gd name="T35"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6" h="151">
                    <a:moveTo>
                      <a:pt x="137" y="0"/>
                    </a:moveTo>
                    <a:lnTo>
                      <a:pt x="137" y="22"/>
                    </a:lnTo>
                    <a:lnTo>
                      <a:pt x="100" y="22"/>
                    </a:lnTo>
                    <a:lnTo>
                      <a:pt x="100" y="0"/>
                    </a:lnTo>
                    <a:lnTo>
                      <a:pt x="66" y="0"/>
                    </a:lnTo>
                    <a:lnTo>
                      <a:pt x="66" y="22"/>
                    </a:lnTo>
                    <a:lnTo>
                      <a:pt x="27" y="22"/>
                    </a:lnTo>
                    <a:lnTo>
                      <a:pt x="27" y="0"/>
                    </a:lnTo>
                    <a:lnTo>
                      <a:pt x="0" y="0"/>
                    </a:lnTo>
                    <a:lnTo>
                      <a:pt x="0" y="151"/>
                    </a:lnTo>
                    <a:lnTo>
                      <a:pt x="166" y="151"/>
                    </a:lnTo>
                    <a:lnTo>
                      <a:pt x="166" y="0"/>
                    </a:lnTo>
                    <a:lnTo>
                      <a:pt x="137" y="0"/>
                    </a:lnTo>
                    <a:close/>
                    <a:moveTo>
                      <a:pt x="159" y="144"/>
                    </a:moveTo>
                    <a:lnTo>
                      <a:pt x="7" y="144"/>
                    </a:lnTo>
                    <a:lnTo>
                      <a:pt x="7" y="34"/>
                    </a:lnTo>
                    <a:lnTo>
                      <a:pt x="159" y="34"/>
                    </a:lnTo>
                    <a:lnTo>
                      <a:pt x="159" y="1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20"/>
              <p:cNvSpPr>
                <a:spLocks noEditPoints="1"/>
              </p:cNvSpPr>
              <p:nvPr userDrawn="1"/>
            </p:nvSpPr>
            <p:spPr bwMode="auto">
              <a:xfrm>
                <a:off x="2208" y="126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121"/>
              <p:cNvSpPr>
                <a:spLocks/>
              </p:cNvSpPr>
              <p:nvPr userDrawn="1"/>
            </p:nvSpPr>
            <p:spPr bwMode="auto">
              <a:xfrm>
                <a:off x="1958" y="952"/>
                <a:ext cx="149" cy="45"/>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Rectangle 122"/>
              <p:cNvSpPr>
                <a:spLocks noChangeArrowheads="1"/>
              </p:cNvSpPr>
              <p:nvPr userDrawn="1"/>
            </p:nvSpPr>
            <p:spPr bwMode="auto">
              <a:xfrm>
                <a:off x="1958" y="1011"/>
                <a:ext cx="149"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23"/>
              <p:cNvSpPr>
                <a:spLocks/>
              </p:cNvSpPr>
              <p:nvPr userDrawn="1"/>
            </p:nvSpPr>
            <p:spPr bwMode="auto">
              <a:xfrm>
                <a:off x="1958" y="1057"/>
                <a:ext cx="149" cy="45"/>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124"/>
              <p:cNvSpPr>
                <a:spLocks noEditPoints="1"/>
              </p:cNvSpPr>
              <p:nvPr userDrawn="1"/>
            </p:nvSpPr>
            <p:spPr bwMode="auto">
              <a:xfrm>
                <a:off x="2370" y="729"/>
                <a:ext cx="169" cy="169"/>
              </a:xfrm>
              <a:custGeom>
                <a:avLst/>
                <a:gdLst>
                  <a:gd name="T0" fmla="*/ 117 w 169"/>
                  <a:gd name="T1" fmla="*/ 76 h 169"/>
                  <a:gd name="T2" fmla="*/ 53 w 169"/>
                  <a:gd name="T3" fmla="*/ 76 h 169"/>
                  <a:gd name="T4" fmla="*/ 53 w 169"/>
                  <a:gd name="T5" fmla="*/ 69 h 169"/>
                  <a:gd name="T6" fmla="*/ 117 w 169"/>
                  <a:gd name="T7" fmla="*/ 69 h 169"/>
                  <a:gd name="T8" fmla="*/ 117 w 169"/>
                  <a:gd name="T9" fmla="*/ 76 h 169"/>
                  <a:gd name="T10" fmla="*/ 117 w 169"/>
                  <a:gd name="T11" fmla="*/ 96 h 169"/>
                  <a:gd name="T12" fmla="*/ 53 w 169"/>
                  <a:gd name="T13" fmla="*/ 96 h 169"/>
                  <a:gd name="T14" fmla="*/ 53 w 169"/>
                  <a:gd name="T15" fmla="*/ 104 h 169"/>
                  <a:gd name="T16" fmla="*/ 117 w 169"/>
                  <a:gd name="T17" fmla="*/ 104 h 169"/>
                  <a:gd name="T18" fmla="*/ 117 w 169"/>
                  <a:gd name="T19" fmla="*/ 96 h 169"/>
                  <a:gd name="T20" fmla="*/ 117 w 169"/>
                  <a:gd name="T21" fmla="*/ 39 h 169"/>
                  <a:gd name="T22" fmla="*/ 53 w 169"/>
                  <a:gd name="T23" fmla="*/ 39 h 169"/>
                  <a:gd name="T24" fmla="*/ 53 w 169"/>
                  <a:gd name="T25" fmla="*/ 47 h 169"/>
                  <a:gd name="T26" fmla="*/ 117 w 169"/>
                  <a:gd name="T27" fmla="*/ 47 h 169"/>
                  <a:gd name="T28" fmla="*/ 117 w 169"/>
                  <a:gd name="T29" fmla="*/ 39 h 169"/>
                  <a:gd name="T30" fmla="*/ 117 w 169"/>
                  <a:gd name="T31" fmla="*/ 126 h 169"/>
                  <a:gd name="T32" fmla="*/ 53 w 169"/>
                  <a:gd name="T33" fmla="*/ 126 h 169"/>
                  <a:gd name="T34" fmla="*/ 53 w 169"/>
                  <a:gd name="T35" fmla="*/ 133 h 169"/>
                  <a:gd name="T36" fmla="*/ 117 w 169"/>
                  <a:gd name="T37" fmla="*/ 133 h 169"/>
                  <a:gd name="T38" fmla="*/ 117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2 w 169"/>
                  <a:gd name="T51" fmla="*/ 8 h 169"/>
                  <a:gd name="T52" fmla="*/ 9 w 169"/>
                  <a:gd name="T53" fmla="*/ 8 h 169"/>
                  <a:gd name="T54" fmla="*/ 9 w 169"/>
                  <a:gd name="T55" fmla="*/ 162 h 169"/>
                  <a:gd name="T56" fmla="*/ 162 w 169"/>
                  <a:gd name="T57" fmla="*/ 162 h 169"/>
                  <a:gd name="T58" fmla="*/ 162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7" y="76"/>
                    </a:moveTo>
                    <a:lnTo>
                      <a:pt x="53" y="76"/>
                    </a:lnTo>
                    <a:lnTo>
                      <a:pt x="53" y="69"/>
                    </a:lnTo>
                    <a:lnTo>
                      <a:pt x="117" y="69"/>
                    </a:lnTo>
                    <a:lnTo>
                      <a:pt x="117" y="76"/>
                    </a:lnTo>
                    <a:close/>
                    <a:moveTo>
                      <a:pt x="117" y="96"/>
                    </a:moveTo>
                    <a:lnTo>
                      <a:pt x="53" y="96"/>
                    </a:lnTo>
                    <a:lnTo>
                      <a:pt x="53" y="104"/>
                    </a:lnTo>
                    <a:lnTo>
                      <a:pt x="117" y="104"/>
                    </a:lnTo>
                    <a:lnTo>
                      <a:pt x="117" y="96"/>
                    </a:lnTo>
                    <a:close/>
                    <a:moveTo>
                      <a:pt x="117" y="39"/>
                    </a:moveTo>
                    <a:lnTo>
                      <a:pt x="53" y="39"/>
                    </a:lnTo>
                    <a:lnTo>
                      <a:pt x="53" y="47"/>
                    </a:lnTo>
                    <a:lnTo>
                      <a:pt x="117" y="47"/>
                    </a:lnTo>
                    <a:lnTo>
                      <a:pt x="117" y="39"/>
                    </a:lnTo>
                    <a:close/>
                    <a:moveTo>
                      <a:pt x="117" y="126"/>
                    </a:moveTo>
                    <a:lnTo>
                      <a:pt x="53" y="126"/>
                    </a:lnTo>
                    <a:lnTo>
                      <a:pt x="53" y="133"/>
                    </a:lnTo>
                    <a:lnTo>
                      <a:pt x="117" y="133"/>
                    </a:lnTo>
                    <a:lnTo>
                      <a:pt x="117" y="126"/>
                    </a:lnTo>
                    <a:close/>
                    <a:moveTo>
                      <a:pt x="169" y="169"/>
                    </a:moveTo>
                    <a:lnTo>
                      <a:pt x="0" y="169"/>
                    </a:lnTo>
                    <a:lnTo>
                      <a:pt x="0" y="0"/>
                    </a:lnTo>
                    <a:lnTo>
                      <a:pt x="169" y="0"/>
                    </a:lnTo>
                    <a:lnTo>
                      <a:pt x="169" y="169"/>
                    </a:lnTo>
                    <a:close/>
                    <a:moveTo>
                      <a:pt x="162" y="8"/>
                    </a:moveTo>
                    <a:lnTo>
                      <a:pt x="9" y="8"/>
                    </a:lnTo>
                    <a:lnTo>
                      <a:pt x="9" y="162"/>
                    </a:lnTo>
                    <a:lnTo>
                      <a:pt x="162" y="162"/>
                    </a:lnTo>
                    <a:lnTo>
                      <a:pt x="16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125"/>
              <p:cNvSpPr>
                <a:spLocks noEditPoints="1"/>
              </p:cNvSpPr>
              <p:nvPr userDrawn="1"/>
            </p:nvSpPr>
            <p:spPr bwMode="auto">
              <a:xfrm>
                <a:off x="2990" y="713"/>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26"/>
              <p:cNvSpPr>
                <a:spLocks noEditPoints="1"/>
              </p:cNvSpPr>
              <p:nvPr userDrawn="1"/>
            </p:nvSpPr>
            <p:spPr bwMode="auto">
              <a:xfrm>
                <a:off x="791" y="310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127"/>
              <p:cNvSpPr>
                <a:spLocks noEditPoints="1"/>
              </p:cNvSpPr>
              <p:nvPr userDrawn="1"/>
            </p:nvSpPr>
            <p:spPr bwMode="auto">
              <a:xfrm>
                <a:off x="4299" y="776"/>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Oval 128"/>
              <p:cNvSpPr>
                <a:spLocks noChangeArrowheads="1"/>
              </p:cNvSpPr>
              <p:nvPr userDrawn="1"/>
            </p:nvSpPr>
            <p:spPr bwMode="auto">
              <a:xfrm>
                <a:off x="4350" y="855"/>
                <a:ext cx="15" cy="1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29"/>
              <p:cNvSpPr>
                <a:spLocks noEditPoints="1"/>
              </p:cNvSpPr>
              <p:nvPr userDrawn="1"/>
            </p:nvSpPr>
            <p:spPr bwMode="auto">
              <a:xfrm>
                <a:off x="4799" y="860"/>
                <a:ext cx="169"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Rectangle 130"/>
              <p:cNvSpPr>
                <a:spLocks noChangeArrowheads="1"/>
              </p:cNvSpPr>
              <p:nvPr userDrawn="1"/>
            </p:nvSpPr>
            <p:spPr bwMode="auto">
              <a:xfrm>
                <a:off x="4799" y="953"/>
                <a:ext cx="16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Rectangle 131"/>
              <p:cNvSpPr>
                <a:spLocks noChangeArrowheads="1"/>
              </p:cNvSpPr>
              <p:nvPr userDrawn="1"/>
            </p:nvSpPr>
            <p:spPr bwMode="auto">
              <a:xfrm>
                <a:off x="4799" y="986"/>
                <a:ext cx="169"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Rectangle 132"/>
              <p:cNvSpPr>
                <a:spLocks noChangeArrowheads="1"/>
              </p:cNvSpPr>
              <p:nvPr userDrawn="1"/>
            </p:nvSpPr>
            <p:spPr bwMode="auto">
              <a:xfrm>
                <a:off x="4799" y="1019"/>
                <a:ext cx="169"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133"/>
              <p:cNvSpPr>
                <a:spLocks noEditPoints="1"/>
              </p:cNvSpPr>
              <p:nvPr userDrawn="1"/>
            </p:nvSpPr>
            <p:spPr bwMode="auto">
              <a:xfrm>
                <a:off x="5172" y="1550"/>
                <a:ext cx="237" cy="137"/>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134"/>
              <p:cNvSpPr>
                <a:spLocks noEditPoints="1"/>
              </p:cNvSpPr>
              <p:nvPr userDrawn="1"/>
            </p:nvSpPr>
            <p:spPr bwMode="auto">
              <a:xfrm>
                <a:off x="3512" y="867"/>
                <a:ext cx="236" cy="137"/>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135"/>
              <p:cNvSpPr>
                <a:spLocks noEditPoints="1"/>
              </p:cNvSpPr>
              <p:nvPr userDrawn="1"/>
            </p:nvSpPr>
            <p:spPr bwMode="auto">
              <a:xfrm>
                <a:off x="2781" y="1393"/>
                <a:ext cx="175" cy="166"/>
              </a:xfrm>
              <a:custGeom>
                <a:avLst/>
                <a:gdLst>
                  <a:gd name="T0" fmla="*/ 153 w 175"/>
                  <a:gd name="T1" fmla="*/ 54 h 166"/>
                  <a:gd name="T2" fmla="*/ 153 w 175"/>
                  <a:gd name="T3" fmla="*/ 30 h 166"/>
                  <a:gd name="T4" fmla="*/ 123 w 175"/>
                  <a:gd name="T5" fmla="*/ 30 h 166"/>
                  <a:gd name="T6" fmla="*/ 88 w 175"/>
                  <a:gd name="T7" fmla="*/ 0 h 166"/>
                  <a:gd name="T8" fmla="*/ 49 w 175"/>
                  <a:gd name="T9" fmla="*/ 30 h 166"/>
                  <a:gd name="T10" fmla="*/ 20 w 175"/>
                  <a:gd name="T11" fmla="*/ 30 h 166"/>
                  <a:gd name="T12" fmla="*/ 20 w 175"/>
                  <a:gd name="T13" fmla="*/ 52 h 166"/>
                  <a:gd name="T14" fmla="*/ 0 w 175"/>
                  <a:gd name="T15" fmla="*/ 69 h 166"/>
                  <a:gd name="T16" fmla="*/ 0 w 175"/>
                  <a:gd name="T17" fmla="*/ 166 h 166"/>
                  <a:gd name="T18" fmla="*/ 175 w 175"/>
                  <a:gd name="T19" fmla="*/ 166 h 166"/>
                  <a:gd name="T20" fmla="*/ 175 w 175"/>
                  <a:gd name="T21" fmla="*/ 69 h 166"/>
                  <a:gd name="T22" fmla="*/ 153 w 175"/>
                  <a:gd name="T23" fmla="*/ 54 h 166"/>
                  <a:gd name="T24" fmla="*/ 167 w 175"/>
                  <a:gd name="T25" fmla="*/ 159 h 166"/>
                  <a:gd name="T26" fmla="*/ 6 w 175"/>
                  <a:gd name="T27" fmla="*/ 159 h 166"/>
                  <a:gd name="T28" fmla="*/ 6 w 175"/>
                  <a:gd name="T29" fmla="*/ 74 h 166"/>
                  <a:gd name="T30" fmla="*/ 28 w 175"/>
                  <a:gd name="T31" fmla="*/ 57 h 166"/>
                  <a:gd name="T32" fmla="*/ 28 w 175"/>
                  <a:gd name="T33" fmla="*/ 37 h 166"/>
                  <a:gd name="T34" fmla="*/ 52 w 175"/>
                  <a:gd name="T35" fmla="*/ 37 h 166"/>
                  <a:gd name="T36" fmla="*/ 88 w 175"/>
                  <a:gd name="T37" fmla="*/ 10 h 166"/>
                  <a:gd name="T38" fmla="*/ 120 w 175"/>
                  <a:gd name="T39" fmla="*/ 37 h 166"/>
                  <a:gd name="T40" fmla="*/ 147 w 175"/>
                  <a:gd name="T41" fmla="*/ 37 h 166"/>
                  <a:gd name="T42" fmla="*/ 147 w 175"/>
                  <a:gd name="T43" fmla="*/ 57 h 166"/>
                  <a:gd name="T44" fmla="*/ 167 w 175"/>
                  <a:gd name="T45" fmla="*/ 74 h 166"/>
                  <a:gd name="T46" fmla="*/ 167 w 175"/>
                  <a:gd name="T47" fmla="*/ 159 h 166"/>
                  <a:gd name="T48" fmla="*/ 35 w 175"/>
                  <a:gd name="T49" fmla="*/ 91 h 166"/>
                  <a:gd name="T50" fmla="*/ 88 w 175"/>
                  <a:gd name="T51" fmla="*/ 127 h 166"/>
                  <a:gd name="T52" fmla="*/ 140 w 175"/>
                  <a:gd name="T53" fmla="*/ 93 h 166"/>
                  <a:gd name="T54" fmla="*/ 140 w 175"/>
                  <a:gd name="T55" fmla="*/ 46 h 166"/>
                  <a:gd name="T56" fmla="*/ 35 w 175"/>
                  <a:gd name="T57" fmla="*/ 46 h 166"/>
                  <a:gd name="T58" fmla="*/ 35 w 175"/>
                  <a:gd name="T59" fmla="*/ 91 h 166"/>
                  <a:gd name="T60" fmla="*/ 55 w 175"/>
                  <a:gd name="T61" fmla="*/ 57 h 166"/>
                  <a:gd name="T62" fmla="*/ 120 w 175"/>
                  <a:gd name="T63" fmla="*/ 57 h 166"/>
                  <a:gd name="T64" fmla="*/ 120 w 175"/>
                  <a:gd name="T65" fmla="*/ 66 h 166"/>
                  <a:gd name="T66" fmla="*/ 55 w 175"/>
                  <a:gd name="T67" fmla="*/ 66 h 166"/>
                  <a:gd name="T68" fmla="*/ 55 w 175"/>
                  <a:gd name="T69" fmla="*/ 57 h 166"/>
                  <a:gd name="T70" fmla="*/ 55 w 175"/>
                  <a:gd name="T71" fmla="*/ 79 h 166"/>
                  <a:gd name="T72" fmla="*/ 120 w 175"/>
                  <a:gd name="T73" fmla="*/ 79 h 166"/>
                  <a:gd name="T74" fmla="*/ 120 w 175"/>
                  <a:gd name="T75" fmla="*/ 88 h 166"/>
                  <a:gd name="T76" fmla="*/ 55 w 175"/>
                  <a:gd name="T77" fmla="*/ 88 h 166"/>
                  <a:gd name="T78" fmla="*/ 55 w 175"/>
                  <a:gd name="T79" fmla="*/ 7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6">
                    <a:moveTo>
                      <a:pt x="153" y="54"/>
                    </a:moveTo>
                    <a:lnTo>
                      <a:pt x="153" y="30"/>
                    </a:lnTo>
                    <a:lnTo>
                      <a:pt x="123" y="30"/>
                    </a:lnTo>
                    <a:lnTo>
                      <a:pt x="88" y="0"/>
                    </a:lnTo>
                    <a:lnTo>
                      <a:pt x="49" y="30"/>
                    </a:lnTo>
                    <a:lnTo>
                      <a:pt x="20" y="30"/>
                    </a:lnTo>
                    <a:lnTo>
                      <a:pt x="20" y="52"/>
                    </a:lnTo>
                    <a:lnTo>
                      <a:pt x="0" y="69"/>
                    </a:lnTo>
                    <a:lnTo>
                      <a:pt x="0" y="166"/>
                    </a:lnTo>
                    <a:lnTo>
                      <a:pt x="175" y="166"/>
                    </a:lnTo>
                    <a:lnTo>
                      <a:pt x="175" y="69"/>
                    </a:lnTo>
                    <a:lnTo>
                      <a:pt x="153" y="54"/>
                    </a:lnTo>
                    <a:close/>
                    <a:moveTo>
                      <a:pt x="167" y="159"/>
                    </a:moveTo>
                    <a:lnTo>
                      <a:pt x="6" y="159"/>
                    </a:lnTo>
                    <a:lnTo>
                      <a:pt x="6" y="74"/>
                    </a:lnTo>
                    <a:lnTo>
                      <a:pt x="28" y="57"/>
                    </a:lnTo>
                    <a:lnTo>
                      <a:pt x="28" y="37"/>
                    </a:lnTo>
                    <a:lnTo>
                      <a:pt x="52" y="37"/>
                    </a:lnTo>
                    <a:lnTo>
                      <a:pt x="88" y="10"/>
                    </a:lnTo>
                    <a:lnTo>
                      <a:pt x="120" y="37"/>
                    </a:lnTo>
                    <a:lnTo>
                      <a:pt x="147" y="37"/>
                    </a:lnTo>
                    <a:lnTo>
                      <a:pt x="147" y="57"/>
                    </a:lnTo>
                    <a:lnTo>
                      <a:pt x="167" y="74"/>
                    </a:lnTo>
                    <a:lnTo>
                      <a:pt x="167" y="159"/>
                    </a:lnTo>
                    <a:close/>
                    <a:moveTo>
                      <a:pt x="35" y="91"/>
                    </a:moveTo>
                    <a:lnTo>
                      <a:pt x="88" y="127"/>
                    </a:lnTo>
                    <a:lnTo>
                      <a:pt x="140" y="93"/>
                    </a:lnTo>
                    <a:lnTo>
                      <a:pt x="140" y="46"/>
                    </a:lnTo>
                    <a:lnTo>
                      <a:pt x="35" y="46"/>
                    </a:lnTo>
                    <a:lnTo>
                      <a:pt x="35" y="91"/>
                    </a:lnTo>
                    <a:close/>
                    <a:moveTo>
                      <a:pt x="55" y="57"/>
                    </a:moveTo>
                    <a:lnTo>
                      <a:pt x="120" y="57"/>
                    </a:lnTo>
                    <a:lnTo>
                      <a:pt x="120" y="66"/>
                    </a:lnTo>
                    <a:lnTo>
                      <a:pt x="55" y="66"/>
                    </a:lnTo>
                    <a:lnTo>
                      <a:pt x="55" y="57"/>
                    </a:lnTo>
                    <a:close/>
                    <a:moveTo>
                      <a:pt x="55" y="79"/>
                    </a:moveTo>
                    <a:lnTo>
                      <a:pt x="120" y="79"/>
                    </a:lnTo>
                    <a:lnTo>
                      <a:pt x="120" y="88"/>
                    </a:lnTo>
                    <a:lnTo>
                      <a:pt x="55" y="88"/>
                    </a:lnTo>
                    <a:lnTo>
                      <a:pt x="55"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36"/>
              <p:cNvSpPr>
                <a:spLocks noEditPoints="1"/>
              </p:cNvSpPr>
              <p:nvPr userDrawn="1"/>
            </p:nvSpPr>
            <p:spPr bwMode="auto">
              <a:xfrm>
                <a:off x="7253" y="308"/>
                <a:ext cx="175" cy="164"/>
              </a:xfrm>
              <a:custGeom>
                <a:avLst/>
                <a:gdLst>
                  <a:gd name="T0" fmla="*/ 153 w 175"/>
                  <a:gd name="T1" fmla="*/ 52 h 164"/>
                  <a:gd name="T2" fmla="*/ 153 w 175"/>
                  <a:gd name="T3" fmla="*/ 28 h 164"/>
                  <a:gd name="T4" fmla="*/ 123 w 175"/>
                  <a:gd name="T5" fmla="*/ 28 h 164"/>
                  <a:gd name="T6" fmla="*/ 88 w 175"/>
                  <a:gd name="T7" fmla="*/ 0 h 164"/>
                  <a:gd name="T8" fmla="*/ 49 w 175"/>
                  <a:gd name="T9" fmla="*/ 28 h 164"/>
                  <a:gd name="T10" fmla="*/ 20 w 175"/>
                  <a:gd name="T11" fmla="*/ 28 h 164"/>
                  <a:gd name="T12" fmla="*/ 20 w 175"/>
                  <a:gd name="T13" fmla="*/ 52 h 164"/>
                  <a:gd name="T14" fmla="*/ 0 w 175"/>
                  <a:gd name="T15" fmla="*/ 69 h 164"/>
                  <a:gd name="T16" fmla="*/ 0 w 175"/>
                  <a:gd name="T17" fmla="*/ 164 h 164"/>
                  <a:gd name="T18" fmla="*/ 175 w 175"/>
                  <a:gd name="T19" fmla="*/ 164 h 164"/>
                  <a:gd name="T20" fmla="*/ 175 w 175"/>
                  <a:gd name="T21" fmla="*/ 69 h 164"/>
                  <a:gd name="T22" fmla="*/ 153 w 175"/>
                  <a:gd name="T23" fmla="*/ 52 h 164"/>
                  <a:gd name="T24" fmla="*/ 167 w 175"/>
                  <a:gd name="T25" fmla="*/ 157 h 164"/>
                  <a:gd name="T26" fmla="*/ 7 w 175"/>
                  <a:gd name="T27" fmla="*/ 157 h 164"/>
                  <a:gd name="T28" fmla="*/ 7 w 175"/>
                  <a:gd name="T29" fmla="*/ 72 h 164"/>
                  <a:gd name="T30" fmla="*/ 28 w 175"/>
                  <a:gd name="T31" fmla="*/ 56 h 164"/>
                  <a:gd name="T32" fmla="*/ 28 w 175"/>
                  <a:gd name="T33" fmla="*/ 37 h 164"/>
                  <a:gd name="T34" fmla="*/ 52 w 175"/>
                  <a:gd name="T35" fmla="*/ 37 h 164"/>
                  <a:gd name="T36" fmla="*/ 88 w 175"/>
                  <a:gd name="T37" fmla="*/ 8 h 164"/>
                  <a:gd name="T38" fmla="*/ 120 w 175"/>
                  <a:gd name="T39" fmla="*/ 37 h 164"/>
                  <a:gd name="T40" fmla="*/ 147 w 175"/>
                  <a:gd name="T41" fmla="*/ 37 h 164"/>
                  <a:gd name="T42" fmla="*/ 147 w 175"/>
                  <a:gd name="T43" fmla="*/ 57 h 164"/>
                  <a:gd name="T44" fmla="*/ 167 w 175"/>
                  <a:gd name="T45" fmla="*/ 72 h 164"/>
                  <a:gd name="T46" fmla="*/ 167 w 175"/>
                  <a:gd name="T47" fmla="*/ 157 h 164"/>
                  <a:gd name="T48" fmla="*/ 35 w 175"/>
                  <a:gd name="T49" fmla="*/ 91 h 164"/>
                  <a:gd name="T50" fmla="*/ 88 w 175"/>
                  <a:gd name="T51" fmla="*/ 125 h 164"/>
                  <a:gd name="T52" fmla="*/ 140 w 175"/>
                  <a:gd name="T53" fmla="*/ 91 h 164"/>
                  <a:gd name="T54" fmla="*/ 140 w 175"/>
                  <a:gd name="T55" fmla="*/ 45 h 164"/>
                  <a:gd name="T56" fmla="*/ 35 w 175"/>
                  <a:gd name="T57" fmla="*/ 45 h 164"/>
                  <a:gd name="T58" fmla="*/ 35 w 175"/>
                  <a:gd name="T59" fmla="*/ 91 h 164"/>
                  <a:gd name="T60" fmla="*/ 55 w 175"/>
                  <a:gd name="T61" fmla="*/ 56 h 164"/>
                  <a:gd name="T62" fmla="*/ 120 w 175"/>
                  <a:gd name="T63" fmla="*/ 56 h 164"/>
                  <a:gd name="T64" fmla="*/ 120 w 175"/>
                  <a:gd name="T65" fmla="*/ 64 h 164"/>
                  <a:gd name="T66" fmla="*/ 55 w 175"/>
                  <a:gd name="T67" fmla="*/ 64 h 164"/>
                  <a:gd name="T68" fmla="*/ 55 w 175"/>
                  <a:gd name="T69" fmla="*/ 56 h 164"/>
                  <a:gd name="T70" fmla="*/ 55 w 175"/>
                  <a:gd name="T71" fmla="*/ 77 h 164"/>
                  <a:gd name="T72" fmla="*/ 120 w 175"/>
                  <a:gd name="T73" fmla="*/ 77 h 164"/>
                  <a:gd name="T74" fmla="*/ 120 w 175"/>
                  <a:gd name="T75" fmla="*/ 86 h 164"/>
                  <a:gd name="T76" fmla="*/ 55 w 175"/>
                  <a:gd name="T77" fmla="*/ 86 h 164"/>
                  <a:gd name="T78" fmla="*/ 55 w 175"/>
                  <a:gd name="T79" fmla="*/ 7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4">
                    <a:moveTo>
                      <a:pt x="153" y="52"/>
                    </a:moveTo>
                    <a:lnTo>
                      <a:pt x="153" y="28"/>
                    </a:lnTo>
                    <a:lnTo>
                      <a:pt x="123" y="28"/>
                    </a:lnTo>
                    <a:lnTo>
                      <a:pt x="88" y="0"/>
                    </a:lnTo>
                    <a:lnTo>
                      <a:pt x="49" y="28"/>
                    </a:lnTo>
                    <a:lnTo>
                      <a:pt x="20" y="28"/>
                    </a:lnTo>
                    <a:lnTo>
                      <a:pt x="20" y="52"/>
                    </a:lnTo>
                    <a:lnTo>
                      <a:pt x="0" y="69"/>
                    </a:lnTo>
                    <a:lnTo>
                      <a:pt x="0" y="164"/>
                    </a:lnTo>
                    <a:lnTo>
                      <a:pt x="175" y="164"/>
                    </a:lnTo>
                    <a:lnTo>
                      <a:pt x="175" y="69"/>
                    </a:lnTo>
                    <a:lnTo>
                      <a:pt x="153" y="52"/>
                    </a:lnTo>
                    <a:close/>
                    <a:moveTo>
                      <a:pt x="167" y="157"/>
                    </a:moveTo>
                    <a:lnTo>
                      <a:pt x="7" y="157"/>
                    </a:lnTo>
                    <a:lnTo>
                      <a:pt x="7" y="72"/>
                    </a:lnTo>
                    <a:lnTo>
                      <a:pt x="28" y="56"/>
                    </a:lnTo>
                    <a:lnTo>
                      <a:pt x="28" y="37"/>
                    </a:lnTo>
                    <a:lnTo>
                      <a:pt x="52" y="37"/>
                    </a:lnTo>
                    <a:lnTo>
                      <a:pt x="88" y="8"/>
                    </a:lnTo>
                    <a:lnTo>
                      <a:pt x="120" y="37"/>
                    </a:lnTo>
                    <a:lnTo>
                      <a:pt x="147" y="37"/>
                    </a:lnTo>
                    <a:lnTo>
                      <a:pt x="147" y="57"/>
                    </a:lnTo>
                    <a:lnTo>
                      <a:pt x="167" y="72"/>
                    </a:lnTo>
                    <a:lnTo>
                      <a:pt x="167" y="157"/>
                    </a:lnTo>
                    <a:close/>
                    <a:moveTo>
                      <a:pt x="35" y="91"/>
                    </a:moveTo>
                    <a:lnTo>
                      <a:pt x="88" y="125"/>
                    </a:lnTo>
                    <a:lnTo>
                      <a:pt x="140" y="91"/>
                    </a:lnTo>
                    <a:lnTo>
                      <a:pt x="140" y="45"/>
                    </a:lnTo>
                    <a:lnTo>
                      <a:pt x="35" y="45"/>
                    </a:lnTo>
                    <a:lnTo>
                      <a:pt x="35" y="91"/>
                    </a:lnTo>
                    <a:close/>
                    <a:moveTo>
                      <a:pt x="55" y="56"/>
                    </a:moveTo>
                    <a:lnTo>
                      <a:pt x="120" y="56"/>
                    </a:lnTo>
                    <a:lnTo>
                      <a:pt x="120" y="64"/>
                    </a:lnTo>
                    <a:lnTo>
                      <a:pt x="55" y="64"/>
                    </a:lnTo>
                    <a:lnTo>
                      <a:pt x="55" y="56"/>
                    </a:lnTo>
                    <a:close/>
                    <a:moveTo>
                      <a:pt x="55" y="77"/>
                    </a:moveTo>
                    <a:lnTo>
                      <a:pt x="120" y="77"/>
                    </a:lnTo>
                    <a:lnTo>
                      <a:pt x="120" y="86"/>
                    </a:lnTo>
                    <a:lnTo>
                      <a:pt x="55" y="86"/>
                    </a:lnTo>
                    <a:lnTo>
                      <a:pt x="55"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137"/>
              <p:cNvSpPr>
                <a:spLocks noEditPoints="1"/>
              </p:cNvSpPr>
              <p:nvPr userDrawn="1"/>
            </p:nvSpPr>
            <p:spPr bwMode="auto">
              <a:xfrm>
                <a:off x="141" y="2962"/>
                <a:ext cx="176" cy="165"/>
              </a:xfrm>
              <a:custGeom>
                <a:avLst/>
                <a:gdLst>
                  <a:gd name="T0" fmla="*/ 155 w 176"/>
                  <a:gd name="T1" fmla="*/ 54 h 165"/>
                  <a:gd name="T2" fmla="*/ 155 w 176"/>
                  <a:gd name="T3" fmla="*/ 30 h 165"/>
                  <a:gd name="T4" fmla="*/ 123 w 176"/>
                  <a:gd name="T5" fmla="*/ 30 h 165"/>
                  <a:gd name="T6" fmla="*/ 88 w 176"/>
                  <a:gd name="T7" fmla="*/ 0 h 165"/>
                  <a:gd name="T8" fmla="*/ 51 w 176"/>
                  <a:gd name="T9" fmla="*/ 30 h 165"/>
                  <a:gd name="T10" fmla="*/ 22 w 176"/>
                  <a:gd name="T11" fmla="*/ 30 h 165"/>
                  <a:gd name="T12" fmla="*/ 22 w 176"/>
                  <a:gd name="T13" fmla="*/ 52 h 165"/>
                  <a:gd name="T14" fmla="*/ 0 w 176"/>
                  <a:gd name="T15" fmla="*/ 69 h 165"/>
                  <a:gd name="T16" fmla="*/ 0 w 176"/>
                  <a:gd name="T17" fmla="*/ 165 h 165"/>
                  <a:gd name="T18" fmla="*/ 176 w 176"/>
                  <a:gd name="T19" fmla="*/ 165 h 165"/>
                  <a:gd name="T20" fmla="*/ 176 w 176"/>
                  <a:gd name="T21" fmla="*/ 69 h 165"/>
                  <a:gd name="T22" fmla="*/ 155 w 176"/>
                  <a:gd name="T23" fmla="*/ 54 h 165"/>
                  <a:gd name="T24" fmla="*/ 169 w 176"/>
                  <a:gd name="T25" fmla="*/ 159 h 165"/>
                  <a:gd name="T26" fmla="*/ 9 w 176"/>
                  <a:gd name="T27" fmla="*/ 159 h 165"/>
                  <a:gd name="T28" fmla="*/ 9 w 176"/>
                  <a:gd name="T29" fmla="*/ 74 h 165"/>
                  <a:gd name="T30" fmla="*/ 29 w 176"/>
                  <a:gd name="T31" fmla="*/ 57 h 165"/>
                  <a:gd name="T32" fmla="*/ 29 w 176"/>
                  <a:gd name="T33" fmla="*/ 37 h 165"/>
                  <a:gd name="T34" fmla="*/ 52 w 176"/>
                  <a:gd name="T35" fmla="*/ 37 h 165"/>
                  <a:gd name="T36" fmla="*/ 88 w 176"/>
                  <a:gd name="T37" fmla="*/ 10 h 165"/>
                  <a:gd name="T38" fmla="*/ 120 w 176"/>
                  <a:gd name="T39" fmla="*/ 37 h 165"/>
                  <a:gd name="T40" fmla="*/ 147 w 176"/>
                  <a:gd name="T41" fmla="*/ 37 h 165"/>
                  <a:gd name="T42" fmla="*/ 147 w 176"/>
                  <a:gd name="T43" fmla="*/ 57 h 165"/>
                  <a:gd name="T44" fmla="*/ 169 w 176"/>
                  <a:gd name="T45" fmla="*/ 74 h 165"/>
                  <a:gd name="T46" fmla="*/ 169 w 176"/>
                  <a:gd name="T47" fmla="*/ 159 h 165"/>
                  <a:gd name="T48" fmla="*/ 36 w 176"/>
                  <a:gd name="T49" fmla="*/ 91 h 165"/>
                  <a:gd name="T50" fmla="*/ 88 w 176"/>
                  <a:gd name="T51" fmla="*/ 126 h 165"/>
                  <a:gd name="T52" fmla="*/ 140 w 176"/>
                  <a:gd name="T53" fmla="*/ 93 h 165"/>
                  <a:gd name="T54" fmla="*/ 140 w 176"/>
                  <a:gd name="T55" fmla="*/ 45 h 165"/>
                  <a:gd name="T56" fmla="*/ 36 w 176"/>
                  <a:gd name="T57" fmla="*/ 45 h 165"/>
                  <a:gd name="T58" fmla="*/ 36 w 176"/>
                  <a:gd name="T59" fmla="*/ 91 h 165"/>
                  <a:gd name="T60" fmla="*/ 56 w 176"/>
                  <a:gd name="T61" fmla="*/ 57 h 165"/>
                  <a:gd name="T62" fmla="*/ 120 w 176"/>
                  <a:gd name="T63" fmla="*/ 57 h 165"/>
                  <a:gd name="T64" fmla="*/ 120 w 176"/>
                  <a:gd name="T65" fmla="*/ 66 h 165"/>
                  <a:gd name="T66" fmla="*/ 56 w 176"/>
                  <a:gd name="T67" fmla="*/ 66 h 165"/>
                  <a:gd name="T68" fmla="*/ 56 w 176"/>
                  <a:gd name="T69" fmla="*/ 57 h 165"/>
                  <a:gd name="T70" fmla="*/ 56 w 176"/>
                  <a:gd name="T71" fmla="*/ 79 h 165"/>
                  <a:gd name="T72" fmla="*/ 120 w 176"/>
                  <a:gd name="T73" fmla="*/ 79 h 165"/>
                  <a:gd name="T74" fmla="*/ 120 w 176"/>
                  <a:gd name="T75" fmla="*/ 88 h 165"/>
                  <a:gd name="T76" fmla="*/ 56 w 176"/>
                  <a:gd name="T77" fmla="*/ 88 h 165"/>
                  <a:gd name="T78" fmla="*/ 56 w 176"/>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65">
                    <a:moveTo>
                      <a:pt x="155" y="54"/>
                    </a:moveTo>
                    <a:lnTo>
                      <a:pt x="155" y="30"/>
                    </a:lnTo>
                    <a:lnTo>
                      <a:pt x="123" y="30"/>
                    </a:lnTo>
                    <a:lnTo>
                      <a:pt x="88" y="0"/>
                    </a:lnTo>
                    <a:lnTo>
                      <a:pt x="51" y="30"/>
                    </a:lnTo>
                    <a:lnTo>
                      <a:pt x="22" y="30"/>
                    </a:lnTo>
                    <a:lnTo>
                      <a:pt x="22" y="52"/>
                    </a:lnTo>
                    <a:lnTo>
                      <a:pt x="0" y="69"/>
                    </a:lnTo>
                    <a:lnTo>
                      <a:pt x="0" y="165"/>
                    </a:lnTo>
                    <a:lnTo>
                      <a:pt x="176" y="165"/>
                    </a:lnTo>
                    <a:lnTo>
                      <a:pt x="176" y="69"/>
                    </a:lnTo>
                    <a:lnTo>
                      <a:pt x="155" y="54"/>
                    </a:lnTo>
                    <a:close/>
                    <a:moveTo>
                      <a:pt x="169" y="159"/>
                    </a:moveTo>
                    <a:lnTo>
                      <a:pt x="9" y="159"/>
                    </a:lnTo>
                    <a:lnTo>
                      <a:pt x="9" y="74"/>
                    </a:lnTo>
                    <a:lnTo>
                      <a:pt x="29" y="57"/>
                    </a:lnTo>
                    <a:lnTo>
                      <a:pt x="29" y="37"/>
                    </a:lnTo>
                    <a:lnTo>
                      <a:pt x="52" y="37"/>
                    </a:lnTo>
                    <a:lnTo>
                      <a:pt x="88" y="10"/>
                    </a:lnTo>
                    <a:lnTo>
                      <a:pt x="120" y="37"/>
                    </a:lnTo>
                    <a:lnTo>
                      <a:pt x="147" y="37"/>
                    </a:lnTo>
                    <a:lnTo>
                      <a:pt x="147" y="57"/>
                    </a:lnTo>
                    <a:lnTo>
                      <a:pt x="169" y="74"/>
                    </a:lnTo>
                    <a:lnTo>
                      <a:pt x="169" y="159"/>
                    </a:lnTo>
                    <a:close/>
                    <a:moveTo>
                      <a:pt x="36" y="91"/>
                    </a:moveTo>
                    <a:lnTo>
                      <a:pt x="88" y="126"/>
                    </a:lnTo>
                    <a:lnTo>
                      <a:pt x="140" y="93"/>
                    </a:lnTo>
                    <a:lnTo>
                      <a:pt x="140" y="45"/>
                    </a:lnTo>
                    <a:lnTo>
                      <a:pt x="36" y="45"/>
                    </a:lnTo>
                    <a:lnTo>
                      <a:pt x="36" y="91"/>
                    </a:lnTo>
                    <a:close/>
                    <a:moveTo>
                      <a:pt x="56" y="57"/>
                    </a:moveTo>
                    <a:lnTo>
                      <a:pt x="120" y="57"/>
                    </a:lnTo>
                    <a:lnTo>
                      <a:pt x="120" y="66"/>
                    </a:lnTo>
                    <a:lnTo>
                      <a:pt x="56" y="66"/>
                    </a:lnTo>
                    <a:lnTo>
                      <a:pt x="56" y="57"/>
                    </a:lnTo>
                    <a:close/>
                    <a:moveTo>
                      <a:pt x="56" y="79"/>
                    </a:moveTo>
                    <a:lnTo>
                      <a:pt x="120" y="79"/>
                    </a:lnTo>
                    <a:lnTo>
                      <a:pt x="120" y="88"/>
                    </a:lnTo>
                    <a:lnTo>
                      <a:pt x="56" y="88"/>
                    </a:lnTo>
                    <a:lnTo>
                      <a:pt x="56"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Rectangle 138"/>
              <p:cNvSpPr>
                <a:spLocks noChangeArrowheads="1"/>
              </p:cNvSpPr>
              <p:nvPr userDrawn="1"/>
            </p:nvSpPr>
            <p:spPr bwMode="auto">
              <a:xfrm>
                <a:off x="5000" y="1991"/>
                <a:ext cx="34"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Rectangle 139"/>
              <p:cNvSpPr>
                <a:spLocks noChangeArrowheads="1"/>
              </p:cNvSpPr>
              <p:nvPr userDrawn="1"/>
            </p:nvSpPr>
            <p:spPr bwMode="auto">
              <a:xfrm>
                <a:off x="5000" y="1968"/>
                <a:ext cx="51"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Rectangle 140"/>
              <p:cNvSpPr>
                <a:spLocks noChangeArrowheads="1"/>
              </p:cNvSpPr>
              <p:nvPr userDrawn="1"/>
            </p:nvSpPr>
            <p:spPr bwMode="auto">
              <a:xfrm>
                <a:off x="5000" y="1944"/>
                <a:ext cx="51"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Rectangle 141"/>
              <p:cNvSpPr>
                <a:spLocks noChangeArrowheads="1"/>
              </p:cNvSpPr>
              <p:nvPr userDrawn="1"/>
            </p:nvSpPr>
            <p:spPr bwMode="auto">
              <a:xfrm>
                <a:off x="5000" y="1922"/>
                <a:ext cx="51"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Rectangle 142"/>
              <p:cNvSpPr>
                <a:spLocks noChangeArrowheads="1"/>
              </p:cNvSpPr>
              <p:nvPr userDrawn="1"/>
            </p:nvSpPr>
            <p:spPr bwMode="auto">
              <a:xfrm>
                <a:off x="4914" y="1991"/>
                <a:ext cx="33"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Rectangle 143"/>
              <p:cNvSpPr>
                <a:spLocks noChangeArrowheads="1"/>
              </p:cNvSpPr>
              <p:nvPr userDrawn="1"/>
            </p:nvSpPr>
            <p:spPr bwMode="auto">
              <a:xfrm>
                <a:off x="4914" y="1968"/>
                <a:ext cx="5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Rectangle 144"/>
              <p:cNvSpPr>
                <a:spLocks noChangeArrowheads="1"/>
              </p:cNvSpPr>
              <p:nvPr userDrawn="1"/>
            </p:nvSpPr>
            <p:spPr bwMode="auto">
              <a:xfrm>
                <a:off x="4914" y="1944"/>
                <a:ext cx="50"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Rectangle 145"/>
              <p:cNvSpPr>
                <a:spLocks noChangeArrowheads="1"/>
              </p:cNvSpPr>
              <p:nvPr userDrawn="1"/>
            </p:nvSpPr>
            <p:spPr bwMode="auto">
              <a:xfrm>
                <a:off x="4914" y="1922"/>
                <a:ext cx="50"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46"/>
              <p:cNvSpPr>
                <a:spLocks noEditPoints="1"/>
              </p:cNvSpPr>
              <p:nvPr userDrawn="1"/>
            </p:nvSpPr>
            <p:spPr bwMode="auto">
              <a:xfrm>
                <a:off x="4892" y="1895"/>
                <a:ext cx="186" cy="140"/>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Rectangle 147"/>
              <p:cNvSpPr>
                <a:spLocks noChangeArrowheads="1"/>
              </p:cNvSpPr>
              <p:nvPr userDrawn="1"/>
            </p:nvSpPr>
            <p:spPr bwMode="auto">
              <a:xfrm>
                <a:off x="4539" y="2370"/>
                <a:ext cx="56"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Rectangle 148"/>
              <p:cNvSpPr>
                <a:spLocks noChangeArrowheads="1"/>
              </p:cNvSpPr>
              <p:nvPr userDrawn="1"/>
            </p:nvSpPr>
            <p:spPr bwMode="auto">
              <a:xfrm>
                <a:off x="4530" y="2345"/>
                <a:ext cx="78"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Rectangle 149"/>
              <p:cNvSpPr>
                <a:spLocks noChangeArrowheads="1"/>
              </p:cNvSpPr>
              <p:nvPr userDrawn="1"/>
            </p:nvSpPr>
            <p:spPr bwMode="auto">
              <a:xfrm>
                <a:off x="4544" y="2319"/>
                <a:ext cx="25"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50"/>
              <p:cNvSpPr>
                <a:spLocks noEditPoints="1"/>
              </p:cNvSpPr>
              <p:nvPr userDrawn="1"/>
            </p:nvSpPr>
            <p:spPr bwMode="auto">
              <a:xfrm>
                <a:off x="4497" y="2282"/>
                <a:ext cx="174" cy="151"/>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51"/>
              <p:cNvSpPr>
                <a:spLocks noEditPoints="1"/>
              </p:cNvSpPr>
              <p:nvPr userDrawn="1"/>
            </p:nvSpPr>
            <p:spPr bwMode="auto">
              <a:xfrm>
                <a:off x="4145" y="2588"/>
                <a:ext cx="171" cy="134"/>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52"/>
              <p:cNvSpPr>
                <a:spLocks/>
              </p:cNvSpPr>
              <p:nvPr userDrawn="1"/>
            </p:nvSpPr>
            <p:spPr bwMode="auto">
              <a:xfrm>
                <a:off x="4287" y="2676"/>
                <a:ext cx="15" cy="8"/>
              </a:xfrm>
              <a:custGeom>
                <a:avLst/>
                <a:gdLst>
                  <a:gd name="T0" fmla="*/ 0 w 15"/>
                  <a:gd name="T1" fmla="*/ 0 h 8"/>
                  <a:gd name="T2" fmla="*/ 0 w 15"/>
                  <a:gd name="T3" fmla="*/ 8 h 8"/>
                  <a:gd name="T4" fmla="*/ 0 w 15"/>
                  <a:gd name="T5" fmla="*/ 8 h 8"/>
                  <a:gd name="T6" fmla="*/ 15 w 15"/>
                  <a:gd name="T7" fmla="*/ 8 h 8"/>
                  <a:gd name="T8" fmla="*/ 15 w 15"/>
                  <a:gd name="T9" fmla="*/ 0 h 8"/>
                  <a:gd name="T10" fmla="*/ 0 w 15"/>
                  <a:gd name="T11" fmla="*/ 0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0" y="8"/>
                    </a:lnTo>
                    <a:lnTo>
                      <a:pt x="0" y="8"/>
                    </a:lnTo>
                    <a:lnTo>
                      <a:pt x="15" y="8"/>
                    </a:lnTo>
                    <a:lnTo>
                      <a:pt x="1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Rectangle 153"/>
              <p:cNvSpPr>
                <a:spLocks noChangeArrowheads="1"/>
              </p:cNvSpPr>
              <p:nvPr userDrawn="1"/>
            </p:nvSpPr>
            <p:spPr bwMode="auto">
              <a:xfrm>
                <a:off x="4269" y="2676"/>
                <a:ext cx="13"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54"/>
              <p:cNvSpPr>
                <a:spLocks/>
              </p:cNvSpPr>
              <p:nvPr userDrawn="1"/>
            </p:nvSpPr>
            <p:spPr bwMode="auto">
              <a:xfrm>
                <a:off x="4243" y="2676"/>
                <a:ext cx="21" cy="8"/>
              </a:xfrm>
              <a:custGeom>
                <a:avLst/>
                <a:gdLst>
                  <a:gd name="T0" fmla="*/ 0 w 21"/>
                  <a:gd name="T1" fmla="*/ 8 h 8"/>
                  <a:gd name="T2" fmla="*/ 0 w 21"/>
                  <a:gd name="T3" fmla="*/ 8 h 8"/>
                  <a:gd name="T4" fmla="*/ 21 w 21"/>
                  <a:gd name="T5" fmla="*/ 8 h 8"/>
                  <a:gd name="T6" fmla="*/ 21 w 21"/>
                  <a:gd name="T7" fmla="*/ 0 h 8"/>
                  <a:gd name="T8" fmla="*/ 0 w 21"/>
                  <a:gd name="T9" fmla="*/ 0 h 8"/>
                  <a:gd name="T10" fmla="*/ 0 w 21"/>
                  <a:gd name="T11" fmla="*/ 8 h 8"/>
                </a:gdLst>
                <a:ahLst/>
                <a:cxnLst>
                  <a:cxn ang="0">
                    <a:pos x="T0" y="T1"/>
                  </a:cxn>
                  <a:cxn ang="0">
                    <a:pos x="T2" y="T3"/>
                  </a:cxn>
                  <a:cxn ang="0">
                    <a:pos x="T4" y="T5"/>
                  </a:cxn>
                  <a:cxn ang="0">
                    <a:pos x="T6" y="T7"/>
                  </a:cxn>
                  <a:cxn ang="0">
                    <a:pos x="T8" y="T9"/>
                  </a:cxn>
                  <a:cxn ang="0">
                    <a:pos x="T10" y="T11"/>
                  </a:cxn>
                </a:cxnLst>
                <a:rect l="0" t="0" r="r" b="b"/>
                <a:pathLst>
                  <a:path w="21" h="8">
                    <a:moveTo>
                      <a:pt x="0" y="8"/>
                    </a:moveTo>
                    <a:lnTo>
                      <a:pt x="0" y="8"/>
                    </a:lnTo>
                    <a:lnTo>
                      <a:pt x="21" y="8"/>
                    </a:lnTo>
                    <a:lnTo>
                      <a:pt x="21" y="0"/>
                    </a:lnTo>
                    <a:lnTo>
                      <a:pt x="0" y="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55"/>
              <p:cNvSpPr>
                <a:spLocks/>
              </p:cNvSpPr>
              <p:nvPr userDrawn="1"/>
            </p:nvSpPr>
            <p:spPr bwMode="auto">
              <a:xfrm>
                <a:off x="4176" y="267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56"/>
              <p:cNvSpPr>
                <a:spLocks/>
              </p:cNvSpPr>
              <p:nvPr userDrawn="1"/>
            </p:nvSpPr>
            <p:spPr bwMode="auto">
              <a:xfrm>
                <a:off x="4176" y="2691"/>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157"/>
              <p:cNvSpPr>
                <a:spLocks noEditPoints="1"/>
              </p:cNvSpPr>
              <p:nvPr userDrawn="1"/>
            </p:nvSpPr>
            <p:spPr bwMode="auto">
              <a:xfrm>
                <a:off x="3183" y="2598"/>
                <a:ext cx="180" cy="176"/>
              </a:xfrm>
              <a:custGeom>
                <a:avLst/>
                <a:gdLst>
                  <a:gd name="T0" fmla="*/ 116 w 180"/>
                  <a:gd name="T1" fmla="*/ 120 h 176"/>
                  <a:gd name="T2" fmla="*/ 118 w 180"/>
                  <a:gd name="T3" fmla="*/ 120 h 176"/>
                  <a:gd name="T4" fmla="*/ 118 w 180"/>
                  <a:gd name="T5" fmla="*/ 146 h 176"/>
                  <a:gd name="T6" fmla="*/ 118 w 180"/>
                  <a:gd name="T7" fmla="*/ 146 h 176"/>
                  <a:gd name="T8" fmla="*/ 50 w 180"/>
                  <a:gd name="T9" fmla="*/ 146 h 176"/>
                  <a:gd name="T10" fmla="*/ 20 w 180"/>
                  <a:gd name="T11" fmla="*/ 176 h 176"/>
                  <a:gd name="T12" fmla="*/ 20 w 180"/>
                  <a:gd name="T13" fmla="*/ 146 h 176"/>
                  <a:gd name="T14" fmla="*/ 0 w 180"/>
                  <a:gd name="T15" fmla="*/ 146 h 176"/>
                  <a:gd name="T16" fmla="*/ 0 w 180"/>
                  <a:gd name="T17" fmla="*/ 51 h 176"/>
                  <a:gd name="T18" fmla="*/ 0 w 180"/>
                  <a:gd name="T19" fmla="*/ 51 h 176"/>
                  <a:gd name="T20" fmla="*/ 37 w 180"/>
                  <a:gd name="T21" fmla="*/ 51 h 176"/>
                  <a:gd name="T22" fmla="*/ 37 w 180"/>
                  <a:gd name="T23" fmla="*/ 100 h 176"/>
                  <a:gd name="T24" fmla="*/ 37 w 180"/>
                  <a:gd name="T25" fmla="*/ 114 h 176"/>
                  <a:gd name="T26" fmla="*/ 37 w 180"/>
                  <a:gd name="T27" fmla="*/ 120 h 176"/>
                  <a:gd name="T28" fmla="*/ 44 w 180"/>
                  <a:gd name="T29" fmla="*/ 120 h 176"/>
                  <a:gd name="T30" fmla="*/ 55 w 180"/>
                  <a:gd name="T31" fmla="*/ 120 h 176"/>
                  <a:gd name="T32" fmla="*/ 116 w 180"/>
                  <a:gd name="T33" fmla="*/ 120 h 176"/>
                  <a:gd name="T34" fmla="*/ 180 w 180"/>
                  <a:gd name="T35" fmla="*/ 0 h 176"/>
                  <a:gd name="T36" fmla="*/ 180 w 180"/>
                  <a:gd name="T37" fmla="*/ 110 h 176"/>
                  <a:gd name="T38" fmla="*/ 165 w 180"/>
                  <a:gd name="T39" fmla="*/ 110 h 176"/>
                  <a:gd name="T40" fmla="*/ 165 w 180"/>
                  <a:gd name="T41" fmla="*/ 149 h 176"/>
                  <a:gd name="T42" fmla="*/ 126 w 180"/>
                  <a:gd name="T43" fmla="*/ 110 h 176"/>
                  <a:gd name="T44" fmla="*/ 45 w 180"/>
                  <a:gd name="T45" fmla="*/ 110 h 176"/>
                  <a:gd name="T46" fmla="*/ 45 w 180"/>
                  <a:gd name="T47" fmla="*/ 0 h 176"/>
                  <a:gd name="T48" fmla="*/ 180 w 180"/>
                  <a:gd name="T49" fmla="*/ 0 h 176"/>
                  <a:gd name="T50" fmla="*/ 172 w 180"/>
                  <a:gd name="T51" fmla="*/ 7 h 176"/>
                  <a:gd name="T52" fmla="*/ 54 w 180"/>
                  <a:gd name="T53" fmla="*/ 7 h 176"/>
                  <a:gd name="T54" fmla="*/ 54 w 180"/>
                  <a:gd name="T55" fmla="*/ 103 h 176"/>
                  <a:gd name="T56" fmla="*/ 130 w 180"/>
                  <a:gd name="T57" fmla="*/ 103 h 176"/>
                  <a:gd name="T58" fmla="*/ 157 w 180"/>
                  <a:gd name="T59" fmla="*/ 130 h 176"/>
                  <a:gd name="T60" fmla="*/ 157 w 180"/>
                  <a:gd name="T61" fmla="*/ 103 h 176"/>
                  <a:gd name="T62" fmla="*/ 172 w 180"/>
                  <a:gd name="T63" fmla="*/ 103 h 176"/>
                  <a:gd name="T64" fmla="*/ 172 w 180"/>
                  <a:gd name="T65" fmla="*/ 7 h 176"/>
                  <a:gd name="T66" fmla="*/ 79 w 180"/>
                  <a:gd name="T67" fmla="*/ 80 h 176"/>
                  <a:gd name="T68" fmla="*/ 143 w 180"/>
                  <a:gd name="T69" fmla="*/ 80 h 176"/>
                  <a:gd name="T70" fmla="*/ 143 w 180"/>
                  <a:gd name="T71" fmla="*/ 73 h 176"/>
                  <a:gd name="T72" fmla="*/ 79 w 180"/>
                  <a:gd name="T73" fmla="*/ 73 h 176"/>
                  <a:gd name="T74" fmla="*/ 79 w 180"/>
                  <a:gd name="T75" fmla="*/ 80 h 176"/>
                  <a:gd name="T76" fmla="*/ 158 w 180"/>
                  <a:gd name="T77" fmla="*/ 49 h 176"/>
                  <a:gd name="T78" fmla="*/ 71 w 180"/>
                  <a:gd name="T79" fmla="*/ 49 h 176"/>
                  <a:gd name="T80" fmla="*/ 71 w 180"/>
                  <a:gd name="T81" fmla="*/ 56 h 176"/>
                  <a:gd name="T82" fmla="*/ 158 w 180"/>
                  <a:gd name="T83" fmla="*/ 56 h 176"/>
                  <a:gd name="T84" fmla="*/ 158 w 180"/>
                  <a:gd name="T85" fmla="*/ 49 h 176"/>
                  <a:gd name="T86" fmla="*/ 115 w 180"/>
                  <a:gd name="T87" fmla="*/ 27 h 176"/>
                  <a:gd name="T88" fmla="*/ 86 w 180"/>
                  <a:gd name="T89" fmla="*/ 27 h 176"/>
                  <a:gd name="T90" fmla="*/ 86 w 180"/>
                  <a:gd name="T91" fmla="*/ 32 h 176"/>
                  <a:gd name="T92" fmla="*/ 115 w 180"/>
                  <a:gd name="T93" fmla="*/ 32 h 176"/>
                  <a:gd name="T94" fmla="*/ 115 w 180"/>
                  <a:gd name="T95"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6">
                    <a:moveTo>
                      <a:pt x="116" y="120"/>
                    </a:moveTo>
                    <a:lnTo>
                      <a:pt x="118" y="120"/>
                    </a:lnTo>
                    <a:lnTo>
                      <a:pt x="118" y="146"/>
                    </a:lnTo>
                    <a:lnTo>
                      <a:pt x="118" y="146"/>
                    </a:lnTo>
                    <a:lnTo>
                      <a:pt x="50" y="146"/>
                    </a:lnTo>
                    <a:lnTo>
                      <a:pt x="20" y="176"/>
                    </a:lnTo>
                    <a:lnTo>
                      <a:pt x="20" y="146"/>
                    </a:lnTo>
                    <a:lnTo>
                      <a:pt x="0" y="146"/>
                    </a:lnTo>
                    <a:lnTo>
                      <a:pt x="0" y="51"/>
                    </a:lnTo>
                    <a:lnTo>
                      <a:pt x="0" y="51"/>
                    </a:lnTo>
                    <a:lnTo>
                      <a:pt x="37" y="51"/>
                    </a:lnTo>
                    <a:lnTo>
                      <a:pt x="37" y="100"/>
                    </a:lnTo>
                    <a:lnTo>
                      <a:pt x="37" y="114"/>
                    </a:lnTo>
                    <a:lnTo>
                      <a:pt x="37" y="120"/>
                    </a:lnTo>
                    <a:lnTo>
                      <a:pt x="44" y="120"/>
                    </a:lnTo>
                    <a:lnTo>
                      <a:pt x="55" y="120"/>
                    </a:lnTo>
                    <a:lnTo>
                      <a:pt x="116" y="120"/>
                    </a:lnTo>
                    <a:close/>
                    <a:moveTo>
                      <a:pt x="180" y="0"/>
                    </a:moveTo>
                    <a:lnTo>
                      <a:pt x="180" y="110"/>
                    </a:lnTo>
                    <a:lnTo>
                      <a:pt x="165" y="110"/>
                    </a:lnTo>
                    <a:lnTo>
                      <a:pt x="165" y="149"/>
                    </a:lnTo>
                    <a:lnTo>
                      <a:pt x="126" y="110"/>
                    </a:lnTo>
                    <a:lnTo>
                      <a:pt x="45" y="110"/>
                    </a:lnTo>
                    <a:lnTo>
                      <a:pt x="45" y="0"/>
                    </a:lnTo>
                    <a:lnTo>
                      <a:pt x="180" y="0"/>
                    </a:lnTo>
                    <a:close/>
                    <a:moveTo>
                      <a:pt x="172" y="7"/>
                    </a:moveTo>
                    <a:lnTo>
                      <a:pt x="54" y="7"/>
                    </a:lnTo>
                    <a:lnTo>
                      <a:pt x="54" y="103"/>
                    </a:lnTo>
                    <a:lnTo>
                      <a:pt x="130" y="103"/>
                    </a:lnTo>
                    <a:lnTo>
                      <a:pt x="157" y="130"/>
                    </a:lnTo>
                    <a:lnTo>
                      <a:pt x="157" y="103"/>
                    </a:lnTo>
                    <a:lnTo>
                      <a:pt x="172" y="103"/>
                    </a:lnTo>
                    <a:lnTo>
                      <a:pt x="172" y="7"/>
                    </a:lnTo>
                    <a:close/>
                    <a:moveTo>
                      <a:pt x="79" y="80"/>
                    </a:moveTo>
                    <a:lnTo>
                      <a:pt x="143" y="80"/>
                    </a:lnTo>
                    <a:lnTo>
                      <a:pt x="143" y="73"/>
                    </a:lnTo>
                    <a:lnTo>
                      <a:pt x="79" y="73"/>
                    </a:lnTo>
                    <a:lnTo>
                      <a:pt x="79" y="80"/>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158"/>
              <p:cNvSpPr>
                <a:spLocks noEditPoints="1"/>
              </p:cNvSpPr>
              <p:nvPr userDrawn="1"/>
            </p:nvSpPr>
            <p:spPr bwMode="auto">
              <a:xfrm>
                <a:off x="2683" y="2051"/>
                <a:ext cx="155" cy="155"/>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159"/>
              <p:cNvSpPr>
                <a:spLocks noEditPoints="1"/>
              </p:cNvSpPr>
              <p:nvPr userDrawn="1"/>
            </p:nvSpPr>
            <p:spPr bwMode="auto">
              <a:xfrm>
                <a:off x="2117" y="2365"/>
                <a:ext cx="174"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60"/>
              <p:cNvSpPr>
                <a:spLocks noEditPoints="1"/>
              </p:cNvSpPr>
              <p:nvPr userDrawn="1"/>
            </p:nvSpPr>
            <p:spPr bwMode="auto">
              <a:xfrm>
                <a:off x="7643" y="1849"/>
                <a:ext cx="172" cy="175"/>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61"/>
              <p:cNvSpPr>
                <a:spLocks noEditPoints="1"/>
              </p:cNvSpPr>
              <p:nvPr userDrawn="1"/>
            </p:nvSpPr>
            <p:spPr bwMode="auto">
              <a:xfrm>
                <a:off x="2409" y="2284"/>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62"/>
              <p:cNvSpPr>
                <a:spLocks noEditPoints="1"/>
              </p:cNvSpPr>
              <p:nvPr userDrawn="1"/>
            </p:nvSpPr>
            <p:spPr bwMode="auto">
              <a:xfrm>
                <a:off x="6084" y="333"/>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Oval 163"/>
              <p:cNvSpPr>
                <a:spLocks noChangeArrowheads="1"/>
              </p:cNvSpPr>
              <p:nvPr userDrawn="1"/>
            </p:nvSpPr>
            <p:spPr bwMode="auto">
              <a:xfrm>
                <a:off x="5221" y="2769"/>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Oval 164"/>
              <p:cNvSpPr>
                <a:spLocks noChangeArrowheads="1"/>
              </p:cNvSpPr>
              <p:nvPr userDrawn="1"/>
            </p:nvSpPr>
            <p:spPr bwMode="auto">
              <a:xfrm>
                <a:off x="5265" y="2769"/>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65"/>
              <p:cNvSpPr>
                <a:spLocks noEditPoints="1"/>
              </p:cNvSpPr>
              <p:nvPr userDrawn="1"/>
            </p:nvSpPr>
            <p:spPr bwMode="auto">
              <a:xfrm>
                <a:off x="5159" y="2644"/>
                <a:ext cx="162" cy="117"/>
              </a:xfrm>
              <a:custGeom>
                <a:avLst/>
                <a:gdLst>
                  <a:gd name="T0" fmla="*/ 162 w 162"/>
                  <a:gd name="T1" fmla="*/ 18 h 117"/>
                  <a:gd name="T2" fmla="*/ 32 w 162"/>
                  <a:gd name="T3" fmla="*/ 18 h 117"/>
                  <a:gd name="T4" fmla="*/ 27 w 162"/>
                  <a:gd name="T5" fmla="*/ 0 h 117"/>
                  <a:gd name="T6" fmla="*/ 0 w 162"/>
                  <a:gd name="T7" fmla="*/ 0 h 117"/>
                  <a:gd name="T8" fmla="*/ 0 w 162"/>
                  <a:gd name="T9" fmla="*/ 12 h 117"/>
                  <a:gd name="T10" fmla="*/ 18 w 162"/>
                  <a:gd name="T11" fmla="*/ 12 h 117"/>
                  <a:gd name="T12" fmla="*/ 47 w 162"/>
                  <a:gd name="T13" fmla="*/ 117 h 117"/>
                  <a:gd name="T14" fmla="*/ 138 w 162"/>
                  <a:gd name="T15" fmla="*/ 117 h 117"/>
                  <a:gd name="T16" fmla="*/ 141 w 162"/>
                  <a:gd name="T17" fmla="*/ 105 h 117"/>
                  <a:gd name="T18" fmla="*/ 55 w 162"/>
                  <a:gd name="T19" fmla="*/ 105 h 117"/>
                  <a:gd name="T20" fmla="*/ 52 w 162"/>
                  <a:gd name="T21" fmla="*/ 93 h 117"/>
                  <a:gd name="T22" fmla="*/ 145 w 162"/>
                  <a:gd name="T23" fmla="*/ 93 h 117"/>
                  <a:gd name="T24" fmla="*/ 162 w 162"/>
                  <a:gd name="T25" fmla="*/ 18 h 117"/>
                  <a:gd name="T26" fmla="*/ 50 w 162"/>
                  <a:gd name="T27" fmla="*/ 86 h 117"/>
                  <a:gd name="T28" fmla="*/ 33 w 162"/>
                  <a:gd name="T29" fmla="*/ 27 h 117"/>
                  <a:gd name="T30" fmla="*/ 152 w 162"/>
                  <a:gd name="T31" fmla="*/ 27 h 117"/>
                  <a:gd name="T32" fmla="*/ 138 w 162"/>
                  <a:gd name="T33" fmla="*/ 86 h 117"/>
                  <a:gd name="T34" fmla="*/ 50 w 162"/>
                  <a:gd name="T35" fmla="*/ 8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17">
                    <a:moveTo>
                      <a:pt x="162" y="18"/>
                    </a:moveTo>
                    <a:lnTo>
                      <a:pt x="32" y="18"/>
                    </a:lnTo>
                    <a:lnTo>
                      <a:pt x="27" y="0"/>
                    </a:lnTo>
                    <a:lnTo>
                      <a:pt x="0" y="0"/>
                    </a:lnTo>
                    <a:lnTo>
                      <a:pt x="0" y="12"/>
                    </a:lnTo>
                    <a:lnTo>
                      <a:pt x="18" y="12"/>
                    </a:lnTo>
                    <a:lnTo>
                      <a:pt x="47" y="117"/>
                    </a:lnTo>
                    <a:lnTo>
                      <a:pt x="138" y="117"/>
                    </a:lnTo>
                    <a:lnTo>
                      <a:pt x="141" y="105"/>
                    </a:lnTo>
                    <a:lnTo>
                      <a:pt x="55" y="105"/>
                    </a:lnTo>
                    <a:lnTo>
                      <a:pt x="52" y="93"/>
                    </a:lnTo>
                    <a:lnTo>
                      <a:pt x="145" y="93"/>
                    </a:lnTo>
                    <a:lnTo>
                      <a:pt x="162" y="18"/>
                    </a:lnTo>
                    <a:close/>
                    <a:moveTo>
                      <a:pt x="50" y="86"/>
                    </a:moveTo>
                    <a:lnTo>
                      <a:pt x="33" y="27"/>
                    </a:lnTo>
                    <a:lnTo>
                      <a:pt x="152" y="27"/>
                    </a:lnTo>
                    <a:lnTo>
                      <a:pt x="138" y="86"/>
                    </a:lnTo>
                    <a:lnTo>
                      <a:pt x="50"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66"/>
              <p:cNvSpPr>
                <a:spLocks/>
              </p:cNvSpPr>
              <p:nvPr userDrawn="1"/>
            </p:nvSpPr>
            <p:spPr bwMode="auto">
              <a:xfrm>
                <a:off x="5219" y="2708"/>
                <a:ext cx="66" cy="9"/>
              </a:xfrm>
              <a:custGeom>
                <a:avLst/>
                <a:gdLst>
                  <a:gd name="T0" fmla="*/ 2 w 66"/>
                  <a:gd name="T1" fmla="*/ 9 h 9"/>
                  <a:gd name="T2" fmla="*/ 65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5" y="9"/>
                    </a:lnTo>
                    <a:lnTo>
                      <a:pt x="66" y="0"/>
                    </a:lnTo>
                    <a:lnTo>
                      <a:pt x="0" y="0"/>
                    </a:lnTo>
                    <a:lnTo>
                      <a:pt x="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67"/>
              <p:cNvSpPr>
                <a:spLocks/>
              </p:cNvSpPr>
              <p:nvPr userDrawn="1"/>
            </p:nvSpPr>
            <p:spPr bwMode="auto">
              <a:xfrm>
                <a:off x="5213" y="2683"/>
                <a:ext cx="79" cy="7"/>
              </a:xfrm>
              <a:custGeom>
                <a:avLst/>
                <a:gdLst>
                  <a:gd name="T0" fmla="*/ 1 w 79"/>
                  <a:gd name="T1" fmla="*/ 7 h 7"/>
                  <a:gd name="T2" fmla="*/ 77 w 79"/>
                  <a:gd name="T3" fmla="*/ 7 h 7"/>
                  <a:gd name="T4" fmla="*/ 79 w 79"/>
                  <a:gd name="T5" fmla="*/ 0 h 7"/>
                  <a:gd name="T6" fmla="*/ 0 w 79"/>
                  <a:gd name="T7" fmla="*/ 0 h 7"/>
                  <a:gd name="T8" fmla="*/ 1 w 79"/>
                  <a:gd name="T9" fmla="*/ 7 h 7"/>
                </a:gdLst>
                <a:ahLst/>
                <a:cxnLst>
                  <a:cxn ang="0">
                    <a:pos x="T0" y="T1"/>
                  </a:cxn>
                  <a:cxn ang="0">
                    <a:pos x="T2" y="T3"/>
                  </a:cxn>
                  <a:cxn ang="0">
                    <a:pos x="T4" y="T5"/>
                  </a:cxn>
                  <a:cxn ang="0">
                    <a:pos x="T6" y="T7"/>
                  </a:cxn>
                  <a:cxn ang="0">
                    <a:pos x="T8" y="T9"/>
                  </a:cxn>
                </a:cxnLst>
                <a:rect l="0" t="0" r="r" b="b"/>
                <a:pathLst>
                  <a:path w="79" h="7">
                    <a:moveTo>
                      <a:pt x="1" y="7"/>
                    </a:moveTo>
                    <a:lnTo>
                      <a:pt x="77" y="7"/>
                    </a:lnTo>
                    <a:lnTo>
                      <a:pt x="79" y="0"/>
                    </a:lnTo>
                    <a:lnTo>
                      <a:pt x="0" y="0"/>
                    </a:lnTo>
                    <a:lnTo>
                      <a:pt x="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68"/>
              <p:cNvSpPr>
                <a:spLocks/>
              </p:cNvSpPr>
              <p:nvPr userDrawn="1"/>
            </p:nvSpPr>
            <p:spPr bwMode="auto">
              <a:xfrm>
                <a:off x="-442" y="776"/>
                <a:ext cx="228" cy="105"/>
              </a:xfrm>
              <a:custGeom>
                <a:avLst/>
                <a:gdLst>
                  <a:gd name="T0" fmla="*/ 207 w 228"/>
                  <a:gd name="T1" fmla="*/ 46 h 105"/>
                  <a:gd name="T2" fmla="*/ 228 w 228"/>
                  <a:gd name="T3" fmla="*/ 37 h 105"/>
                  <a:gd name="T4" fmla="*/ 115 w 228"/>
                  <a:gd name="T5" fmla="*/ 0 h 105"/>
                  <a:gd name="T6" fmla="*/ 0 w 228"/>
                  <a:gd name="T7" fmla="*/ 37 h 105"/>
                  <a:gd name="T8" fmla="*/ 115 w 228"/>
                  <a:gd name="T9" fmla="*/ 76 h 105"/>
                  <a:gd name="T10" fmla="*/ 200 w 228"/>
                  <a:gd name="T11" fmla="*/ 47 h 105"/>
                  <a:gd name="T12" fmla="*/ 200 w 228"/>
                  <a:gd name="T13" fmla="*/ 88 h 105"/>
                  <a:gd name="T14" fmla="*/ 195 w 228"/>
                  <a:gd name="T15" fmla="*/ 88 h 105"/>
                  <a:gd name="T16" fmla="*/ 195 w 228"/>
                  <a:gd name="T17" fmla="*/ 105 h 105"/>
                  <a:gd name="T18" fmla="*/ 217 w 228"/>
                  <a:gd name="T19" fmla="*/ 105 h 105"/>
                  <a:gd name="T20" fmla="*/ 217 w 228"/>
                  <a:gd name="T21" fmla="*/ 88 h 105"/>
                  <a:gd name="T22" fmla="*/ 207 w 228"/>
                  <a:gd name="T23" fmla="*/ 88 h 105"/>
                  <a:gd name="T24" fmla="*/ 207 w 228"/>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05">
                    <a:moveTo>
                      <a:pt x="207" y="46"/>
                    </a:moveTo>
                    <a:lnTo>
                      <a:pt x="228" y="37"/>
                    </a:lnTo>
                    <a:lnTo>
                      <a:pt x="115" y="0"/>
                    </a:lnTo>
                    <a:lnTo>
                      <a:pt x="0" y="37"/>
                    </a:lnTo>
                    <a:lnTo>
                      <a:pt x="115" y="76"/>
                    </a:lnTo>
                    <a:lnTo>
                      <a:pt x="200" y="47"/>
                    </a:lnTo>
                    <a:lnTo>
                      <a:pt x="200" y="88"/>
                    </a:lnTo>
                    <a:lnTo>
                      <a:pt x="195" y="88"/>
                    </a:lnTo>
                    <a:lnTo>
                      <a:pt x="195" y="105"/>
                    </a:lnTo>
                    <a:lnTo>
                      <a:pt x="217" y="105"/>
                    </a:lnTo>
                    <a:lnTo>
                      <a:pt x="217" y="88"/>
                    </a:lnTo>
                    <a:lnTo>
                      <a:pt x="207" y="88"/>
                    </a:lnTo>
                    <a:lnTo>
                      <a:pt x="207"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69"/>
              <p:cNvSpPr>
                <a:spLocks noEditPoints="1"/>
              </p:cNvSpPr>
              <p:nvPr userDrawn="1"/>
            </p:nvSpPr>
            <p:spPr bwMode="auto">
              <a:xfrm>
                <a:off x="-398" y="844"/>
                <a:ext cx="139" cy="76"/>
              </a:xfrm>
              <a:custGeom>
                <a:avLst/>
                <a:gdLst>
                  <a:gd name="T0" fmla="*/ 0 w 139"/>
                  <a:gd name="T1" fmla="*/ 0 h 76"/>
                  <a:gd name="T2" fmla="*/ 0 w 139"/>
                  <a:gd name="T3" fmla="*/ 59 h 76"/>
                  <a:gd name="T4" fmla="*/ 27 w 139"/>
                  <a:gd name="T5" fmla="*/ 59 h 76"/>
                  <a:gd name="T6" fmla="*/ 27 w 139"/>
                  <a:gd name="T7" fmla="*/ 76 h 76"/>
                  <a:gd name="T8" fmla="*/ 119 w 139"/>
                  <a:gd name="T9" fmla="*/ 76 h 76"/>
                  <a:gd name="T10" fmla="*/ 119 w 139"/>
                  <a:gd name="T11" fmla="*/ 59 h 76"/>
                  <a:gd name="T12" fmla="*/ 139 w 139"/>
                  <a:gd name="T13" fmla="*/ 59 h 76"/>
                  <a:gd name="T14" fmla="*/ 139 w 139"/>
                  <a:gd name="T15" fmla="*/ 0 h 76"/>
                  <a:gd name="T16" fmla="*/ 71 w 139"/>
                  <a:gd name="T17" fmla="*/ 23 h 76"/>
                  <a:gd name="T18" fmla="*/ 0 w 139"/>
                  <a:gd name="T19" fmla="*/ 0 h 76"/>
                  <a:gd name="T20" fmla="*/ 130 w 139"/>
                  <a:gd name="T21" fmla="*/ 50 h 76"/>
                  <a:gd name="T22" fmla="*/ 110 w 139"/>
                  <a:gd name="T23" fmla="*/ 50 h 76"/>
                  <a:gd name="T24" fmla="*/ 110 w 139"/>
                  <a:gd name="T25" fmla="*/ 69 h 76"/>
                  <a:gd name="T26" fmla="*/ 34 w 139"/>
                  <a:gd name="T27" fmla="*/ 69 h 76"/>
                  <a:gd name="T28" fmla="*/ 34 w 139"/>
                  <a:gd name="T29" fmla="*/ 50 h 76"/>
                  <a:gd name="T30" fmla="*/ 7 w 139"/>
                  <a:gd name="T31" fmla="*/ 50 h 76"/>
                  <a:gd name="T32" fmla="*/ 7 w 139"/>
                  <a:gd name="T33" fmla="*/ 10 h 76"/>
                  <a:gd name="T34" fmla="*/ 71 w 139"/>
                  <a:gd name="T35" fmla="*/ 32 h 76"/>
                  <a:gd name="T36" fmla="*/ 130 w 139"/>
                  <a:gd name="T37" fmla="*/ 11 h 76"/>
                  <a:gd name="T38" fmla="*/ 130 w 139"/>
                  <a:gd name="T39"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76">
                    <a:moveTo>
                      <a:pt x="0" y="0"/>
                    </a:moveTo>
                    <a:lnTo>
                      <a:pt x="0" y="59"/>
                    </a:lnTo>
                    <a:lnTo>
                      <a:pt x="27" y="59"/>
                    </a:lnTo>
                    <a:lnTo>
                      <a:pt x="27" y="76"/>
                    </a:lnTo>
                    <a:lnTo>
                      <a:pt x="119" y="76"/>
                    </a:lnTo>
                    <a:lnTo>
                      <a:pt x="119" y="59"/>
                    </a:lnTo>
                    <a:lnTo>
                      <a:pt x="139" y="59"/>
                    </a:lnTo>
                    <a:lnTo>
                      <a:pt x="139"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70"/>
              <p:cNvSpPr>
                <a:spLocks noEditPoints="1"/>
              </p:cNvSpPr>
              <p:nvPr userDrawn="1"/>
            </p:nvSpPr>
            <p:spPr bwMode="auto">
              <a:xfrm>
                <a:off x="6415" y="2608"/>
                <a:ext cx="176" cy="176"/>
              </a:xfrm>
              <a:custGeom>
                <a:avLst/>
                <a:gdLst>
                  <a:gd name="T0" fmla="*/ 0 w 176"/>
                  <a:gd name="T1" fmla="*/ 0 h 176"/>
                  <a:gd name="T2" fmla="*/ 0 w 176"/>
                  <a:gd name="T3" fmla="*/ 176 h 176"/>
                  <a:gd name="T4" fmla="*/ 176 w 176"/>
                  <a:gd name="T5" fmla="*/ 176 h 176"/>
                  <a:gd name="T6" fmla="*/ 176 w 176"/>
                  <a:gd name="T7" fmla="*/ 0 h 176"/>
                  <a:gd name="T8" fmla="*/ 0 w 176"/>
                  <a:gd name="T9" fmla="*/ 0 h 176"/>
                  <a:gd name="T10" fmla="*/ 169 w 176"/>
                  <a:gd name="T11" fmla="*/ 168 h 176"/>
                  <a:gd name="T12" fmla="*/ 9 w 176"/>
                  <a:gd name="T13" fmla="*/ 168 h 176"/>
                  <a:gd name="T14" fmla="*/ 9 w 176"/>
                  <a:gd name="T15" fmla="*/ 9 h 176"/>
                  <a:gd name="T16" fmla="*/ 169 w 176"/>
                  <a:gd name="T17" fmla="*/ 9 h 176"/>
                  <a:gd name="T18" fmla="*/ 169 w 176"/>
                  <a:gd name="T1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0" y="0"/>
                    </a:moveTo>
                    <a:lnTo>
                      <a:pt x="0" y="176"/>
                    </a:lnTo>
                    <a:lnTo>
                      <a:pt x="176" y="176"/>
                    </a:lnTo>
                    <a:lnTo>
                      <a:pt x="176" y="0"/>
                    </a:lnTo>
                    <a:lnTo>
                      <a:pt x="0" y="0"/>
                    </a:lnTo>
                    <a:close/>
                    <a:moveTo>
                      <a:pt x="169" y="168"/>
                    </a:moveTo>
                    <a:lnTo>
                      <a:pt x="9" y="168"/>
                    </a:lnTo>
                    <a:lnTo>
                      <a:pt x="9" y="9"/>
                    </a:lnTo>
                    <a:lnTo>
                      <a:pt x="169" y="9"/>
                    </a:lnTo>
                    <a:lnTo>
                      <a:pt x="169"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71"/>
              <p:cNvSpPr>
                <a:spLocks/>
              </p:cNvSpPr>
              <p:nvPr userDrawn="1"/>
            </p:nvSpPr>
            <p:spPr bwMode="auto">
              <a:xfrm>
                <a:off x="6447" y="2657"/>
                <a:ext cx="112" cy="104"/>
              </a:xfrm>
              <a:custGeom>
                <a:avLst/>
                <a:gdLst>
                  <a:gd name="T0" fmla="*/ 9 w 112"/>
                  <a:gd name="T1" fmla="*/ 68 h 104"/>
                  <a:gd name="T2" fmla="*/ 27 w 112"/>
                  <a:gd name="T3" fmla="*/ 68 h 104"/>
                  <a:gd name="T4" fmla="*/ 27 w 112"/>
                  <a:gd name="T5" fmla="*/ 104 h 104"/>
                  <a:gd name="T6" fmla="*/ 27 w 112"/>
                  <a:gd name="T7" fmla="*/ 104 h 104"/>
                  <a:gd name="T8" fmla="*/ 34 w 112"/>
                  <a:gd name="T9" fmla="*/ 104 h 104"/>
                  <a:gd name="T10" fmla="*/ 34 w 112"/>
                  <a:gd name="T11" fmla="*/ 104 h 104"/>
                  <a:gd name="T12" fmla="*/ 34 w 112"/>
                  <a:gd name="T13" fmla="*/ 44 h 104"/>
                  <a:gd name="T14" fmla="*/ 53 w 112"/>
                  <a:gd name="T15" fmla="*/ 44 h 104"/>
                  <a:gd name="T16" fmla="*/ 53 w 112"/>
                  <a:gd name="T17" fmla="*/ 104 h 104"/>
                  <a:gd name="T18" fmla="*/ 53 w 112"/>
                  <a:gd name="T19" fmla="*/ 104 h 104"/>
                  <a:gd name="T20" fmla="*/ 61 w 112"/>
                  <a:gd name="T21" fmla="*/ 104 h 104"/>
                  <a:gd name="T22" fmla="*/ 61 w 112"/>
                  <a:gd name="T23" fmla="*/ 104 h 104"/>
                  <a:gd name="T24" fmla="*/ 61 w 112"/>
                  <a:gd name="T25" fmla="*/ 31 h 104"/>
                  <a:gd name="T26" fmla="*/ 78 w 112"/>
                  <a:gd name="T27" fmla="*/ 31 h 104"/>
                  <a:gd name="T28" fmla="*/ 78 w 112"/>
                  <a:gd name="T29" fmla="*/ 104 h 104"/>
                  <a:gd name="T30" fmla="*/ 80 w 112"/>
                  <a:gd name="T31" fmla="*/ 104 h 104"/>
                  <a:gd name="T32" fmla="*/ 86 w 112"/>
                  <a:gd name="T33" fmla="*/ 104 h 104"/>
                  <a:gd name="T34" fmla="*/ 86 w 112"/>
                  <a:gd name="T35" fmla="*/ 104 h 104"/>
                  <a:gd name="T36" fmla="*/ 86 w 112"/>
                  <a:gd name="T37" fmla="*/ 7 h 104"/>
                  <a:gd name="T38" fmla="*/ 105 w 112"/>
                  <a:gd name="T39" fmla="*/ 7 h 104"/>
                  <a:gd name="T40" fmla="*/ 105 w 112"/>
                  <a:gd name="T41" fmla="*/ 104 h 104"/>
                  <a:gd name="T42" fmla="*/ 112 w 112"/>
                  <a:gd name="T43" fmla="*/ 104 h 104"/>
                  <a:gd name="T44" fmla="*/ 112 w 112"/>
                  <a:gd name="T45" fmla="*/ 0 h 104"/>
                  <a:gd name="T46" fmla="*/ 80 w 112"/>
                  <a:gd name="T47" fmla="*/ 0 h 104"/>
                  <a:gd name="T48" fmla="*/ 80 w 112"/>
                  <a:gd name="T49" fmla="*/ 24 h 104"/>
                  <a:gd name="T50" fmla="*/ 53 w 112"/>
                  <a:gd name="T51" fmla="*/ 24 h 104"/>
                  <a:gd name="T52" fmla="*/ 53 w 112"/>
                  <a:gd name="T53" fmla="*/ 36 h 104"/>
                  <a:gd name="T54" fmla="*/ 27 w 112"/>
                  <a:gd name="T55" fmla="*/ 36 h 104"/>
                  <a:gd name="T56" fmla="*/ 27 w 112"/>
                  <a:gd name="T57" fmla="*/ 60 h 104"/>
                  <a:gd name="T58" fmla="*/ 0 w 112"/>
                  <a:gd name="T59" fmla="*/ 60 h 104"/>
                  <a:gd name="T60" fmla="*/ 0 w 112"/>
                  <a:gd name="T61" fmla="*/ 104 h 104"/>
                  <a:gd name="T62" fmla="*/ 9 w 112"/>
                  <a:gd name="T63" fmla="*/ 104 h 104"/>
                  <a:gd name="T64" fmla="*/ 9 w 112"/>
                  <a:gd name="T65"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4">
                    <a:moveTo>
                      <a:pt x="9" y="68"/>
                    </a:moveTo>
                    <a:lnTo>
                      <a:pt x="27" y="68"/>
                    </a:lnTo>
                    <a:lnTo>
                      <a:pt x="27" y="104"/>
                    </a:lnTo>
                    <a:lnTo>
                      <a:pt x="27" y="104"/>
                    </a:lnTo>
                    <a:lnTo>
                      <a:pt x="34" y="104"/>
                    </a:lnTo>
                    <a:lnTo>
                      <a:pt x="34" y="104"/>
                    </a:lnTo>
                    <a:lnTo>
                      <a:pt x="34" y="44"/>
                    </a:lnTo>
                    <a:lnTo>
                      <a:pt x="53" y="44"/>
                    </a:lnTo>
                    <a:lnTo>
                      <a:pt x="53" y="104"/>
                    </a:lnTo>
                    <a:lnTo>
                      <a:pt x="53" y="104"/>
                    </a:lnTo>
                    <a:lnTo>
                      <a:pt x="61" y="104"/>
                    </a:lnTo>
                    <a:lnTo>
                      <a:pt x="61" y="104"/>
                    </a:lnTo>
                    <a:lnTo>
                      <a:pt x="61" y="31"/>
                    </a:lnTo>
                    <a:lnTo>
                      <a:pt x="78" y="31"/>
                    </a:lnTo>
                    <a:lnTo>
                      <a:pt x="78" y="104"/>
                    </a:lnTo>
                    <a:lnTo>
                      <a:pt x="80" y="104"/>
                    </a:lnTo>
                    <a:lnTo>
                      <a:pt x="86" y="104"/>
                    </a:lnTo>
                    <a:lnTo>
                      <a:pt x="86" y="104"/>
                    </a:lnTo>
                    <a:lnTo>
                      <a:pt x="86" y="7"/>
                    </a:lnTo>
                    <a:lnTo>
                      <a:pt x="105" y="7"/>
                    </a:lnTo>
                    <a:lnTo>
                      <a:pt x="105" y="104"/>
                    </a:lnTo>
                    <a:lnTo>
                      <a:pt x="112" y="104"/>
                    </a:lnTo>
                    <a:lnTo>
                      <a:pt x="112" y="0"/>
                    </a:lnTo>
                    <a:lnTo>
                      <a:pt x="80" y="0"/>
                    </a:lnTo>
                    <a:lnTo>
                      <a:pt x="80" y="24"/>
                    </a:lnTo>
                    <a:lnTo>
                      <a:pt x="53" y="24"/>
                    </a:lnTo>
                    <a:lnTo>
                      <a:pt x="53" y="36"/>
                    </a:lnTo>
                    <a:lnTo>
                      <a:pt x="27" y="36"/>
                    </a:lnTo>
                    <a:lnTo>
                      <a:pt x="27" y="60"/>
                    </a:lnTo>
                    <a:lnTo>
                      <a:pt x="0" y="60"/>
                    </a:lnTo>
                    <a:lnTo>
                      <a:pt x="0" y="104"/>
                    </a:lnTo>
                    <a:lnTo>
                      <a:pt x="9" y="104"/>
                    </a:lnTo>
                    <a:lnTo>
                      <a:pt x="9"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72"/>
              <p:cNvSpPr>
                <a:spLocks noEditPoints="1"/>
              </p:cNvSpPr>
              <p:nvPr userDrawn="1"/>
            </p:nvSpPr>
            <p:spPr bwMode="auto">
              <a:xfrm>
                <a:off x="6125" y="1187"/>
                <a:ext cx="152" cy="174"/>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73"/>
              <p:cNvSpPr>
                <a:spLocks noEditPoints="1"/>
              </p:cNvSpPr>
              <p:nvPr userDrawn="1"/>
            </p:nvSpPr>
            <p:spPr bwMode="auto">
              <a:xfrm>
                <a:off x="5763" y="1506"/>
                <a:ext cx="194" cy="171"/>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Oval 174"/>
              <p:cNvSpPr>
                <a:spLocks noChangeArrowheads="1"/>
              </p:cNvSpPr>
              <p:nvPr userDrawn="1"/>
            </p:nvSpPr>
            <p:spPr bwMode="auto">
              <a:xfrm>
                <a:off x="5854" y="1625"/>
                <a:ext cx="11"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75"/>
              <p:cNvSpPr>
                <a:spLocks noEditPoints="1"/>
              </p:cNvSpPr>
              <p:nvPr userDrawn="1"/>
            </p:nvSpPr>
            <p:spPr bwMode="auto">
              <a:xfrm>
                <a:off x="3926" y="429"/>
                <a:ext cx="194" cy="169"/>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Oval 176"/>
              <p:cNvSpPr>
                <a:spLocks noChangeArrowheads="1"/>
              </p:cNvSpPr>
              <p:nvPr userDrawn="1"/>
            </p:nvSpPr>
            <p:spPr bwMode="auto">
              <a:xfrm>
                <a:off x="4017" y="548"/>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77"/>
              <p:cNvSpPr>
                <a:spLocks/>
              </p:cNvSpPr>
              <p:nvPr userDrawn="1"/>
            </p:nvSpPr>
            <p:spPr bwMode="auto">
              <a:xfrm>
                <a:off x="6044" y="2269"/>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Rectangle 178"/>
              <p:cNvSpPr>
                <a:spLocks noChangeArrowheads="1"/>
              </p:cNvSpPr>
              <p:nvPr userDrawn="1"/>
            </p:nvSpPr>
            <p:spPr bwMode="auto">
              <a:xfrm>
                <a:off x="6044" y="2328"/>
                <a:ext cx="146"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79"/>
              <p:cNvSpPr>
                <a:spLocks/>
              </p:cNvSpPr>
              <p:nvPr userDrawn="1"/>
            </p:nvSpPr>
            <p:spPr bwMode="auto">
              <a:xfrm>
                <a:off x="6044" y="2373"/>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180"/>
              <p:cNvSpPr>
                <a:spLocks noEditPoints="1"/>
              </p:cNvSpPr>
              <p:nvPr userDrawn="1"/>
            </p:nvSpPr>
            <p:spPr bwMode="auto">
              <a:xfrm>
                <a:off x="5368" y="511"/>
                <a:ext cx="157" cy="155"/>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181"/>
              <p:cNvSpPr>
                <a:spLocks noEditPoints="1"/>
              </p:cNvSpPr>
              <p:nvPr userDrawn="1"/>
            </p:nvSpPr>
            <p:spPr bwMode="auto">
              <a:xfrm>
                <a:off x="5859" y="1995"/>
                <a:ext cx="114"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82"/>
              <p:cNvSpPr>
                <a:spLocks noEditPoints="1"/>
              </p:cNvSpPr>
              <p:nvPr userDrawn="1"/>
            </p:nvSpPr>
            <p:spPr bwMode="auto">
              <a:xfrm>
                <a:off x="6062" y="1883"/>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183"/>
              <p:cNvSpPr>
                <a:spLocks noEditPoints="1"/>
              </p:cNvSpPr>
              <p:nvPr userDrawn="1"/>
            </p:nvSpPr>
            <p:spPr bwMode="auto">
              <a:xfrm>
                <a:off x="6268" y="1995"/>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184"/>
              <p:cNvSpPr>
                <a:spLocks noEditPoints="1"/>
              </p:cNvSpPr>
              <p:nvPr userDrawn="1"/>
            </p:nvSpPr>
            <p:spPr bwMode="auto">
              <a:xfrm>
                <a:off x="1207" y="487"/>
                <a:ext cx="157" cy="96"/>
              </a:xfrm>
              <a:custGeom>
                <a:avLst/>
                <a:gdLst>
                  <a:gd name="T0" fmla="*/ 157 w 157"/>
                  <a:gd name="T1" fmla="*/ 96 h 96"/>
                  <a:gd name="T2" fmla="*/ 0 w 157"/>
                  <a:gd name="T3" fmla="*/ 96 h 96"/>
                  <a:gd name="T4" fmla="*/ 0 w 157"/>
                  <a:gd name="T5" fmla="*/ 0 h 96"/>
                  <a:gd name="T6" fmla="*/ 157 w 157"/>
                  <a:gd name="T7" fmla="*/ 0 h 96"/>
                  <a:gd name="T8" fmla="*/ 157 w 157"/>
                  <a:gd name="T9" fmla="*/ 96 h 96"/>
                  <a:gd name="T10" fmla="*/ 8 w 157"/>
                  <a:gd name="T11" fmla="*/ 88 h 96"/>
                  <a:gd name="T12" fmla="*/ 147 w 157"/>
                  <a:gd name="T13" fmla="*/ 88 h 96"/>
                  <a:gd name="T14" fmla="*/ 147 w 157"/>
                  <a:gd name="T15" fmla="*/ 8 h 96"/>
                  <a:gd name="T16" fmla="*/ 8 w 157"/>
                  <a:gd name="T17" fmla="*/ 8 h 96"/>
                  <a:gd name="T18" fmla="*/ 8 w 157"/>
                  <a:gd name="T19"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6">
                    <a:moveTo>
                      <a:pt x="157" y="96"/>
                    </a:moveTo>
                    <a:lnTo>
                      <a:pt x="0" y="96"/>
                    </a:lnTo>
                    <a:lnTo>
                      <a:pt x="0" y="0"/>
                    </a:lnTo>
                    <a:lnTo>
                      <a:pt x="157" y="0"/>
                    </a:lnTo>
                    <a:lnTo>
                      <a:pt x="157" y="96"/>
                    </a:lnTo>
                    <a:close/>
                    <a:moveTo>
                      <a:pt x="8" y="88"/>
                    </a:moveTo>
                    <a:lnTo>
                      <a:pt x="147" y="88"/>
                    </a:lnTo>
                    <a:lnTo>
                      <a:pt x="147" y="8"/>
                    </a:lnTo>
                    <a:lnTo>
                      <a:pt x="8" y="8"/>
                    </a:lnTo>
                    <a:lnTo>
                      <a:pt x="8"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185"/>
              <p:cNvSpPr>
                <a:spLocks/>
              </p:cNvSpPr>
              <p:nvPr userDrawn="1"/>
            </p:nvSpPr>
            <p:spPr bwMode="auto">
              <a:xfrm>
                <a:off x="1225" y="506"/>
                <a:ext cx="152" cy="91"/>
              </a:xfrm>
              <a:custGeom>
                <a:avLst/>
                <a:gdLst>
                  <a:gd name="T0" fmla="*/ 152 w 152"/>
                  <a:gd name="T1" fmla="*/ 91 h 91"/>
                  <a:gd name="T2" fmla="*/ 0 w 152"/>
                  <a:gd name="T3" fmla="*/ 91 h 91"/>
                  <a:gd name="T4" fmla="*/ 0 w 152"/>
                  <a:gd name="T5" fmla="*/ 82 h 91"/>
                  <a:gd name="T6" fmla="*/ 144 w 152"/>
                  <a:gd name="T7" fmla="*/ 82 h 91"/>
                  <a:gd name="T8" fmla="*/ 144 w 152"/>
                  <a:gd name="T9" fmla="*/ 0 h 91"/>
                  <a:gd name="T10" fmla="*/ 152 w 152"/>
                  <a:gd name="T11" fmla="*/ 0 h 91"/>
                  <a:gd name="T12" fmla="*/ 152 w 152"/>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52" h="91">
                    <a:moveTo>
                      <a:pt x="152" y="91"/>
                    </a:moveTo>
                    <a:lnTo>
                      <a:pt x="0" y="91"/>
                    </a:lnTo>
                    <a:lnTo>
                      <a:pt x="0" y="82"/>
                    </a:lnTo>
                    <a:lnTo>
                      <a:pt x="144" y="82"/>
                    </a:lnTo>
                    <a:lnTo>
                      <a:pt x="144" y="0"/>
                    </a:lnTo>
                    <a:lnTo>
                      <a:pt x="152" y="0"/>
                    </a:lnTo>
                    <a:lnTo>
                      <a:pt x="152" y="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186"/>
              <p:cNvSpPr>
                <a:spLocks/>
              </p:cNvSpPr>
              <p:nvPr userDrawn="1"/>
            </p:nvSpPr>
            <p:spPr bwMode="auto">
              <a:xfrm>
                <a:off x="1239" y="519"/>
                <a:ext cx="152" cy="93"/>
              </a:xfrm>
              <a:custGeom>
                <a:avLst/>
                <a:gdLst>
                  <a:gd name="T0" fmla="*/ 152 w 152"/>
                  <a:gd name="T1" fmla="*/ 93 h 93"/>
                  <a:gd name="T2" fmla="*/ 0 w 152"/>
                  <a:gd name="T3" fmla="*/ 93 h 93"/>
                  <a:gd name="T4" fmla="*/ 0 w 152"/>
                  <a:gd name="T5" fmla="*/ 85 h 93"/>
                  <a:gd name="T6" fmla="*/ 143 w 152"/>
                  <a:gd name="T7" fmla="*/ 85 h 93"/>
                  <a:gd name="T8" fmla="*/ 143 w 152"/>
                  <a:gd name="T9" fmla="*/ 0 h 93"/>
                  <a:gd name="T10" fmla="*/ 152 w 152"/>
                  <a:gd name="T11" fmla="*/ 0 h 93"/>
                  <a:gd name="T12" fmla="*/ 152 w 152"/>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52" h="93">
                    <a:moveTo>
                      <a:pt x="152" y="93"/>
                    </a:moveTo>
                    <a:lnTo>
                      <a:pt x="0" y="93"/>
                    </a:lnTo>
                    <a:lnTo>
                      <a:pt x="0" y="85"/>
                    </a:lnTo>
                    <a:lnTo>
                      <a:pt x="143" y="85"/>
                    </a:lnTo>
                    <a:lnTo>
                      <a:pt x="143" y="0"/>
                    </a:lnTo>
                    <a:lnTo>
                      <a:pt x="152" y="0"/>
                    </a:lnTo>
                    <a:lnTo>
                      <a:pt x="152"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87"/>
              <p:cNvSpPr>
                <a:spLocks/>
              </p:cNvSpPr>
              <p:nvPr userDrawn="1"/>
            </p:nvSpPr>
            <p:spPr bwMode="auto">
              <a:xfrm>
                <a:off x="1273" y="509"/>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88"/>
              <p:cNvSpPr>
                <a:spLocks noEditPoints="1"/>
              </p:cNvSpPr>
              <p:nvPr userDrawn="1"/>
            </p:nvSpPr>
            <p:spPr bwMode="auto">
              <a:xfrm>
                <a:off x="773" y="100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89"/>
              <p:cNvSpPr>
                <a:spLocks noEditPoints="1"/>
              </p:cNvSpPr>
              <p:nvPr userDrawn="1"/>
            </p:nvSpPr>
            <p:spPr bwMode="auto">
              <a:xfrm>
                <a:off x="1266" y="2064"/>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90"/>
              <p:cNvSpPr>
                <a:spLocks noEditPoints="1"/>
              </p:cNvSpPr>
              <p:nvPr userDrawn="1"/>
            </p:nvSpPr>
            <p:spPr bwMode="auto">
              <a:xfrm>
                <a:off x="148" y="2490"/>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91"/>
              <p:cNvSpPr>
                <a:spLocks/>
              </p:cNvSpPr>
              <p:nvPr userDrawn="1"/>
            </p:nvSpPr>
            <p:spPr bwMode="auto">
              <a:xfrm>
                <a:off x="217" y="423"/>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Rectangle 192"/>
              <p:cNvSpPr>
                <a:spLocks noChangeArrowheads="1"/>
              </p:cNvSpPr>
              <p:nvPr userDrawn="1"/>
            </p:nvSpPr>
            <p:spPr bwMode="auto">
              <a:xfrm>
                <a:off x="217" y="482"/>
                <a:ext cx="147"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193"/>
              <p:cNvSpPr>
                <a:spLocks/>
              </p:cNvSpPr>
              <p:nvPr userDrawn="1"/>
            </p:nvSpPr>
            <p:spPr bwMode="auto">
              <a:xfrm>
                <a:off x="217" y="527"/>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194"/>
              <p:cNvSpPr>
                <a:spLocks/>
              </p:cNvSpPr>
              <p:nvPr userDrawn="1"/>
            </p:nvSpPr>
            <p:spPr bwMode="auto">
              <a:xfrm>
                <a:off x="499" y="1312"/>
                <a:ext cx="147"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Rectangle 195"/>
              <p:cNvSpPr>
                <a:spLocks noChangeArrowheads="1"/>
              </p:cNvSpPr>
              <p:nvPr userDrawn="1"/>
            </p:nvSpPr>
            <p:spPr bwMode="auto">
              <a:xfrm>
                <a:off x="499" y="1369"/>
                <a:ext cx="147" cy="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196"/>
              <p:cNvSpPr>
                <a:spLocks/>
              </p:cNvSpPr>
              <p:nvPr userDrawn="1"/>
            </p:nvSpPr>
            <p:spPr bwMode="auto">
              <a:xfrm>
                <a:off x="499" y="1417"/>
                <a:ext cx="147"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97"/>
              <p:cNvSpPr>
                <a:spLocks noEditPoints="1"/>
              </p:cNvSpPr>
              <p:nvPr userDrawn="1"/>
            </p:nvSpPr>
            <p:spPr bwMode="auto">
              <a:xfrm>
                <a:off x="543" y="177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198"/>
              <p:cNvSpPr>
                <a:spLocks noEditPoints="1"/>
              </p:cNvSpPr>
              <p:nvPr userDrawn="1"/>
            </p:nvSpPr>
            <p:spPr bwMode="auto">
              <a:xfrm>
                <a:off x="-83" y="1570"/>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199"/>
              <p:cNvSpPr>
                <a:spLocks/>
              </p:cNvSpPr>
              <p:nvPr userDrawn="1"/>
            </p:nvSpPr>
            <p:spPr bwMode="auto">
              <a:xfrm>
                <a:off x="241" y="2656"/>
                <a:ext cx="319" cy="265"/>
              </a:xfrm>
              <a:custGeom>
                <a:avLst/>
                <a:gdLst>
                  <a:gd name="T0" fmla="*/ 314 w 319"/>
                  <a:gd name="T1" fmla="*/ 265 h 265"/>
                  <a:gd name="T2" fmla="*/ 0 w 319"/>
                  <a:gd name="T3" fmla="*/ 6 h 265"/>
                  <a:gd name="T4" fmla="*/ 5 w 319"/>
                  <a:gd name="T5" fmla="*/ 0 h 265"/>
                  <a:gd name="T6" fmla="*/ 319 w 319"/>
                  <a:gd name="T7" fmla="*/ 258 h 265"/>
                  <a:gd name="T8" fmla="*/ 314 w 319"/>
                  <a:gd name="T9" fmla="*/ 265 h 265"/>
                </a:gdLst>
                <a:ahLst/>
                <a:cxnLst>
                  <a:cxn ang="0">
                    <a:pos x="T0" y="T1"/>
                  </a:cxn>
                  <a:cxn ang="0">
                    <a:pos x="T2" y="T3"/>
                  </a:cxn>
                  <a:cxn ang="0">
                    <a:pos x="T4" y="T5"/>
                  </a:cxn>
                  <a:cxn ang="0">
                    <a:pos x="T6" y="T7"/>
                  </a:cxn>
                  <a:cxn ang="0">
                    <a:pos x="T8" y="T9"/>
                  </a:cxn>
                </a:cxnLst>
                <a:rect l="0" t="0" r="r" b="b"/>
                <a:pathLst>
                  <a:path w="319" h="265">
                    <a:moveTo>
                      <a:pt x="314" y="265"/>
                    </a:moveTo>
                    <a:lnTo>
                      <a:pt x="0" y="6"/>
                    </a:lnTo>
                    <a:lnTo>
                      <a:pt x="5" y="0"/>
                    </a:lnTo>
                    <a:lnTo>
                      <a:pt x="319" y="258"/>
                    </a:lnTo>
                    <a:lnTo>
                      <a:pt x="314" y="2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200"/>
              <p:cNvSpPr>
                <a:spLocks noEditPoints="1"/>
              </p:cNvSpPr>
              <p:nvPr userDrawn="1"/>
            </p:nvSpPr>
            <p:spPr bwMode="auto">
              <a:xfrm>
                <a:off x="1414" y="1609"/>
                <a:ext cx="237" cy="137"/>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201"/>
              <p:cNvSpPr>
                <a:spLocks noEditPoints="1"/>
              </p:cNvSpPr>
              <p:nvPr userDrawn="1"/>
            </p:nvSpPr>
            <p:spPr bwMode="auto">
              <a:xfrm>
                <a:off x="1663" y="671"/>
                <a:ext cx="238" cy="137"/>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202"/>
              <p:cNvSpPr>
                <a:spLocks noEditPoints="1"/>
              </p:cNvSpPr>
              <p:nvPr userDrawn="1"/>
            </p:nvSpPr>
            <p:spPr bwMode="auto">
              <a:xfrm>
                <a:off x="107" y="1675"/>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203"/>
              <p:cNvSpPr>
                <a:spLocks noEditPoints="1"/>
              </p:cNvSpPr>
              <p:nvPr userDrawn="1"/>
            </p:nvSpPr>
            <p:spPr bwMode="auto">
              <a:xfrm>
                <a:off x="-288" y="1694"/>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204"/>
              <p:cNvSpPr>
                <a:spLocks/>
              </p:cNvSpPr>
              <p:nvPr userDrawn="1"/>
            </p:nvSpPr>
            <p:spPr bwMode="auto">
              <a:xfrm>
                <a:off x="557" y="1865"/>
                <a:ext cx="374" cy="1058"/>
              </a:xfrm>
              <a:custGeom>
                <a:avLst/>
                <a:gdLst>
                  <a:gd name="T0" fmla="*/ 8 w 374"/>
                  <a:gd name="T1" fmla="*/ 1058 h 1058"/>
                  <a:gd name="T2" fmla="*/ 0 w 374"/>
                  <a:gd name="T3" fmla="*/ 1054 h 1058"/>
                  <a:gd name="T4" fmla="*/ 366 w 374"/>
                  <a:gd name="T5" fmla="*/ 0 h 1058"/>
                  <a:gd name="T6" fmla="*/ 374 w 374"/>
                  <a:gd name="T7" fmla="*/ 3 h 1058"/>
                  <a:gd name="T8" fmla="*/ 8 w 374"/>
                  <a:gd name="T9" fmla="*/ 1058 h 1058"/>
                </a:gdLst>
                <a:ahLst/>
                <a:cxnLst>
                  <a:cxn ang="0">
                    <a:pos x="T0" y="T1"/>
                  </a:cxn>
                  <a:cxn ang="0">
                    <a:pos x="T2" y="T3"/>
                  </a:cxn>
                  <a:cxn ang="0">
                    <a:pos x="T4" y="T5"/>
                  </a:cxn>
                  <a:cxn ang="0">
                    <a:pos x="T6" y="T7"/>
                  </a:cxn>
                  <a:cxn ang="0">
                    <a:pos x="T8" y="T9"/>
                  </a:cxn>
                </a:cxnLst>
                <a:rect l="0" t="0" r="r" b="b"/>
                <a:pathLst>
                  <a:path w="374" h="1058">
                    <a:moveTo>
                      <a:pt x="8" y="1058"/>
                    </a:moveTo>
                    <a:lnTo>
                      <a:pt x="0" y="1054"/>
                    </a:lnTo>
                    <a:lnTo>
                      <a:pt x="366" y="0"/>
                    </a:lnTo>
                    <a:lnTo>
                      <a:pt x="374" y="3"/>
                    </a:lnTo>
                    <a:lnTo>
                      <a:pt x="8" y="10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406"/>
            <p:cNvGrpSpPr>
              <a:grpSpLocks/>
            </p:cNvGrpSpPr>
            <p:nvPr userDrawn="1"/>
          </p:nvGrpSpPr>
          <p:grpSpPr bwMode="auto">
            <a:xfrm>
              <a:off x="-720" y="-12"/>
              <a:ext cx="8920" cy="3285"/>
              <a:chOff x="-720" y="-12"/>
              <a:chExt cx="8920" cy="3285"/>
            </a:xfrm>
          </p:grpSpPr>
          <p:sp>
            <p:nvSpPr>
              <p:cNvPr id="134" name="Freeform 206"/>
              <p:cNvSpPr>
                <a:spLocks/>
              </p:cNvSpPr>
              <p:nvPr userDrawn="1"/>
            </p:nvSpPr>
            <p:spPr bwMode="auto">
              <a:xfrm>
                <a:off x="3387" y="1317"/>
                <a:ext cx="917" cy="904"/>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07"/>
              <p:cNvSpPr>
                <a:spLocks/>
              </p:cNvSpPr>
              <p:nvPr userDrawn="1"/>
            </p:nvSpPr>
            <p:spPr bwMode="auto">
              <a:xfrm>
                <a:off x="6915" y="2044"/>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208"/>
              <p:cNvSpPr>
                <a:spLocks noChangeArrowheads="1"/>
              </p:cNvSpPr>
              <p:nvPr userDrawn="1"/>
            </p:nvSpPr>
            <p:spPr bwMode="auto">
              <a:xfrm>
                <a:off x="6915" y="2103"/>
                <a:ext cx="147"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09"/>
              <p:cNvSpPr>
                <a:spLocks/>
              </p:cNvSpPr>
              <p:nvPr userDrawn="1"/>
            </p:nvSpPr>
            <p:spPr bwMode="auto">
              <a:xfrm>
                <a:off x="6915" y="2149"/>
                <a:ext cx="147"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10"/>
              <p:cNvSpPr>
                <a:spLocks noEditPoints="1"/>
              </p:cNvSpPr>
              <p:nvPr userDrawn="1"/>
            </p:nvSpPr>
            <p:spPr bwMode="auto">
              <a:xfrm>
                <a:off x="7001" y="2512"/>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11"/>
              <p:cNvSpPr>
                <a:spLocks noEditPoints="1"/>
              </p:cNvSpPr>
              <p:nvPr userDrawn="1"/>
            </p:nvSpPr>
            <p:spPr bwMode="auto">
              <a:xfrm>
                <a:off x="6886" y="1349"/>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12"/>
              <p:cNvSpPr>
                <a:spLocks noEditPoints="1"/>
              </p:cNvSpPr>
              <p:nvPr userDrawn="1"/>
            </p:nvSpPr>
            <p:spPr bwMode="auto">
              <a:xfrm>
                <a:off x="3676" y="2493"/>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13"/>
              <p:cNvSpPr>
                <a:spLocks/>
              </p:cNvSpPr>
              <p:nvPr userDrawn="1"/>
            </p:nvSpPr>
            <p:spPr bwMode="auto">
              <a:xfrm>
                <a:off x="6397" y="953"/>
                <a:ext cx="146" cy="46"/>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214"/>
              <p:cNvSpPr>
                <a:spLocks noChangeArrowheads="1"/>
              </p:cNvSpPr>
              <p:nvPr userDrawn="1"/>
            </p:nvSpPr>
            <p:spPr bwMode="auto">
              <a:xfrm>
                <a:off x="6397" y="1013"/>
                <a:ext cx="146" cy="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15"/>
              <p:cNvSpPr>
                <a:spLocks/>
              </p:cNvSpPr>
              <p:nvPr userDrawn="1"/>
            </p:nvSpPr>
            <p:spPr bwMode="auto">
              <a:xfrm>
                <a:off x="6397" y="1058"/>
                <a:ext cx="146" cy="46"/>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16"/>
              <p:cNvSpPr>
                <a:spLocks noEditPoints="1"/>
              </p:cNvSpPr>
              <p:nvPr userDrawn="1"/>
            </p:nvSpPr>
            <p:spPr bwMode="auto">
              <a:xfrm>
                <a:off x="7607" y="2860"/>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17"/>
              <p:cNvSpPr>
                <a:spLocks noEditPoints="1"/>
              </p:cNvSpPr>
              <p:nvPr userDrawn="1"/>
            </p:nvSpPr>
            <p:spPr bwMode="auto">
              <a:xfrm>
                <a:off x="7604" y="146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18"/>
              <p:cNvSpPr>
                <a:spLocks noEditPoints="1"/>
              </p:cNvSpPr>
              <p:nvPr userDrawn="1"/>
            </p:nvSpPr>
            <p:spPr bwMode="auto">
              <a:xfrm>
                <a:off x="7156" y="2744"/>
                <a:ext cx="169" cy="169"/>
              </a:xfrm>
              <a:custGeom>
                <a:avLst/>
                <a:gdLst>
                  <a:gd name="T0" fmla="*/ 115 w 169"/>
                  <a:gd name="T1" fmla="*/ 76 h 169"/>
                  <a:gd name="T2" fmla="*/ 53 w 169"/>
                  <a:gd name="T3" fmla="*/ 76 h 169"/>
                  <a:gd name="T4" fmla="*/ 53 w 169"/>
                  <a:gd name="T5" fmla="*/ 67 h 169"/>
                  <a:gd name="T6" fmla="*/ 115 w 169"/>
                  <a:gd name="T7" fmla="*/ 67 h 169"/>
                  <a:gd name="T8" fmla="*/ 115 w 169"/>
                  <a:gd name="T9" fmla="*/ 76 h 169"/>
                  <a:gd name="T10" fmla="*/ 115 w 169"/>
                  <a:gd name="T11" fmla="*/ 96 h 169"/>
                  <a:gd name="T12" fmla="*/ 53 w 169"/>
                  <a:gd name="T13" fmla="*/ 96 h 169"/>
                  <a:gd name="T14" fmla="*/ 53 w 169"/>
                  <a:gd name="T15" fmla="*/ 104 h 169"/>
                  <a:gd name="T16" fmla="*/ 115 w 169"/>
                  <a:gd name="T17" fmla="*/ 104 h 169"/>
                  <a:gd name="T18" fmla="*/ 115 w 169"/>
                  <a:gd name="T19" fmla="*/ 96 h 169"/>
                  <a:gd name="T20" fmla="*/ 115 w 169"/>
                  <a:gd name="T21" fmla="*/ 39 h 169"/>
                  <a:gd name="T22" fmla="*/ 53 w 169"/>
                  <a:gd name="T23" fmla="*/ 39 h 169"/>
                  <a:gd name="T24" fmla="*/ 53 w 169"/>
                  <a:gd name="T25" fmla="*/ 47 h 169"/>
                  <a:gd name="T26" fmla="*/ 115 w 169"/>
                  <a:gd name="T27" fmla="*/ 47 h 169"/>
                  <a:gd name="T28" fmla="*/ 115 w 169"/>
                  <a:gd name="T29" fmla="*/ 39 h 169"/>
                  <a:gd name="T30" fmla="*/ 115 w 169"/>
                  <a:gd name="T31" fmla="*/ 126 h 169"/>
                  <a:gd name="T32" fmla="*/ 53 w 169"/>
                  <a:gd name="T33" fmla="*/ 126 h 169"/>
                  <a:gd name="T34" fmla="*/ 53 w 169"/>
                  <a:gd name="T35" fmla="*/ 133 h 169"/>
                  <a:gd name="T36" fmla="*/ 115 w 169"/>
                  <a:gd name="T37" fmla="*/ 133 h 169"/>
                  <a:gd name="T38" fmla="*/ 115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1 w 169"/>
                  <a:gd name="T51" fmla="*/ 8 h 169"/>
                  <a:gd name="T52" fmla="*/ 7 w 169"/>
                  <a:gd name="T53" fmla="*/ 8 h 169"/>
                  <a:gd name="T54" fmla="*/ 7 w 169"/>
                  <a:gd name="T55" fmla="*/ 162 h 169"/>
                  <a:gd name="T56" fmla="*/ 161 w 169"/>
                  <a:gd name="T57" fmla="*/ 162 h 169"/>
                  <a:gd name="T58" fmla="*/ 161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5" y="76"/>
                    </a:moveTo>
                    <a:lnTo>
                      <a:pt x="53" y="76"/>
                    </a:lnTo>
                    <a:lnTo>
                      <a:pt x="53" y="67"/>
                    </a:lnTo>
                    <a:lnTo>
                      <a:pt x="115" y="67"/>
                    </a:lnTo>
                    <a:lnTo>
                      <a:pt x="115" y="76"/>
                    </a:lnTo>
                    <a:close/>
                    <a:moveTo>
                      <a:pt x="115" y="96"/>
                    </a:moveTo>
                    <a:lnTo>
                      <a:pt x="53" y="96"/>
                    </a:lnTo>
                    <a:lnTo>
                      <a:pt x="53" y="104"/>
                    </a:lnTo>
                    <a:lnTo>
                      <a:pt x="115" y="104"/>
                    </a:lnTo>
                    <a:lnTo>
                      <a:pt x="115" y="96"/>
                    </a:lnTo>
                    <a:close/>
                    <a:moveTo>
                      <a:pt x="115" y="39"/>
                    </a:moveTo>
                    <a:lnTo>
                      <a:pt x="53" y="39"/>
                    </a:lnTo>
                    <a:lnTo>
                      <a:pt x="53" y="47"/>
                    </a:lnTo>
                    <a:lnTo>
                      <a:pt x="115" y="47"/>
                    </a:lnTo>
                    <a:lnTo>
                      <a:pt x="115" y="39"/>
                    </a:lnTo>
                    <a:close/>
                    <a:moveTo>
                      <a:pt x="115" y="126"/>
                    </a:moveTo>
                    <a:lnTo>
                      <a:pt x="53" y="126"/>
                    </a:lnTo>
                    <a:lnTo>
                      <a:pt x="53" y="133"/>
                    </a:lnTo>
                    <a:lnTo>
                      <a:pt x="115" y="133"/>
                    </a:lnTo>
                    <a:lnTo>
                      <a:pt x="115" y="126"/>
                    </a:lnTo>
                    <a:close/>
                    <a:moveTo>
                      <a:pt x="169" y="169"/>
                    </a:moveTo>
                    <a:lnTo>
                      <a:pt x="0" y="169"/>
                    </a:lnTo>
                    <a:lnTo>
                      <a:pt x="0" y="0"/>
                    </a:lnTo>
                    <a:lnTo>
                      <a:pt x="169" y="0"/>
                    </a:lnTo>
                    <a:lnTo>
                      <a:pt x="169" y="169"/>
                    </a:lnTo>
                    <a:close/>
                    <a:moveTo>
                      <a:pt x="161" y="8"/>
                    </a:moveTo>
                    <a:lnTo>
                      <a:pt x="7" y="8"/>
                    </a:lnTo>
                    <a:lnTo>
                      <a:pt x="7" y="162"/>
                    </a:lnTo>
                    <a:lnTo>
                      <a:pt x="161" y="162"/>
                    </a:lnTo>
                    <a:lnTo>
                      <a:pt x="16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19"/>
              <p:cNvSpPr>
                <a:spLocks noEditPoints="1"/>
              </p:cNvSpPr>
              <p:nvPr userDrawn="1"/>
            </p:nvSpPr>
            <p:spPr bwMode="auto">
              <a:xfrm>
                <a:off x="7400" y="776"/>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220"/>
              <p:cNvSpPr>
                <a:spLocks noChangeArrowheads="1"/>
              </p:cNvSpPr>
              <p:nvPr userDrawn="1"/>
            </p:nvSpPr>
            <p:spPr bwMode="auto">
              <a:xfrm>
                <a:off x="7400" y="871"/>
                <a:ext cx="170"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221"/>
              <p:cNvSpPr>
                <a:spLocks noChangeArrowheads="1"/>
              </p:cNvSpPr>
              <p:nvPr userDrawn="1"/>
            </p:nvSpPr>
            <p:spPr bwMode="auto">
              <a:xfrm>
                <a:off x="7400" y="903"/>
                <a:ext cx="17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222"/>
              <p:cNvSpPr>
                <a:spLocks noChangeArrowheads="1"/>
              </p:cNvSpPr>
              <p:nvPr userDrawn="1"/>
            </p:nvSpPr>
            <p:spPr bwMode="auto">
              <a:xfrm>
                <a:off x="7400" y="935"/>
                <a:ext cx="17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23"/>
              <p:cNvSpPr>
                <a:spLocks noEditPoints="1"/>
              </p:cNvSpPr>
              <p:nvPr userDrawn="1"/>
            </p:nvSpPr>
            <p:spPr bwMode="auto">
              <a:xfrm>
                <a:off x="3463" y="1393"/>
                <a:ext cx="763" cy="761"/>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24"/>
              <p:cNvSpPr>
                <a:spLocks/>
              </p:cNvSpPr>
              <p:nvPr userDrawn="1"/>
            </p:nvSpPr>
            <p:spPr bwMode="auto">
              <a:xfrm>
                <a:off x="3559" y="1530"/>
                <a:ext cx="571" cy="505"/>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25"/>
              <p:cNvSpPr>
                <a:spLocks/>
              </p:cNvSpPr>
              <p:nvPr userDrawn="1"/>
            </p:nvSpPr>
            <p:spPr bwMode="auto">
              <a:xfrm>
                <a:off x="879" y="1834"/>
                <a:ext cx="125" cy="97"/>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6"/>
              <p:cNvSpPr>
                <a:spLocks/>
              </p:cNvSpPr>
              <p:nvPr userDrawn="1"/>
            </p:nvSpPr>
            <p:spPr bwMode="auto">
              <a:xfrm>
                <a:off x="862" y="1794"/>
                <a:ext cx="54"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7"/>
              <p:cNvSpPr>
                <a:spLocks/>
              </p:cNvSpPr>
              <p:nvPr userDrawn="1"/>
            </p:nvSpPr>
            <p:spPr bwMode="auto">
              <a:xfrm>
                <a:off x="830" y="1819"/>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8"/>
              <p:cNvSpPr>
                <a:spLocks/>
              </p:cNvSpPr>
              <p:nvPr userDrawn="1"/>
            </p:nvSpPr>
            <p:spPr bwMode="auto">
              <a:xfrm>
                <a:off x="872" y="1761"/>
                <a:ext cx="159" cy="161"/>
              </a:xfrm>
              <a:custGeom>
                <a:avLst/>
                <a:gdLst>
                  <a:gd name="T0" fmla="*/ 78 w 94"/>
                  <a:gd name="T1" fmla="*/ 95 h 95"/>
                  <a:gd name="T2" fmla="*/ 75 w 94"/>
                  <a:gd name="T3" fmla="*/ 92 h 95"/>
                  <a:gd name="T4" fmla="*/ 85 w 94"/>
                  <a:gd name="T5" fmla="*/ 74 h 95"/>
                  <a:gd name="T6" fmla="*/ 81 w 94"/>
                  <a:gd name="T7" fmla="*/ 35 h 95"/>
                  <a:gd name="T8" fmla="*/ 51 w 94"/>
                  <a:gd name="T9" fmla="*/ 10 h 95"/>
                  <a:gd name="T10" fmla="*/ 3 w 94"/>
                  <a:gd name="T11" fmla="*/ 19 h 95"/>
                  <a:gd name="T12" fmla="*/ 0 w 94"/>
                  <a:gd name="T13" fmla="*/ 16 h 95"/>
                  <a:gd name="T14" fmla="*/ 52 w 94"/>
                  <a:gd name="T15" fmla="*/ 5 h 95"/>
                  <a:gd name="T16" fmla="*/ 85 w 94"/>
                  <a:gd name="T17" fmla="*/ 33 h 95"/>
                  <a:gd name="T18" fmla="*/ 89 w 94"/>
                  <a:gd name="T19" fmla="*/ 75 h 95"/>
                  <a:gd name="T20" fmla="*/ 78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8" y="95"/>
                    </a:moveTo>
                    <a:cubicBezTo>
                      <a:pt x="75" y="92"/>
                      <a:pt x="75" y="92"/>
                      <a:pt x="75" y="92"/>
                    </a:cubicBezTo>
                    <a:cubicBezTo>
                      <a:pt x="79" y="86"/>
                      <a:pt x="83" y="80"/>
                      <a:pt x="85" y="74"/>
                    </a:cubicBezTo>
                    <a:cubicBezTo>
                      <a:pt x="89" y="61"/>
                      <a:pt x="87" y="47"/>
                      <a:pt x="81" y="35"/>
                    </a:cubicBezTo>
                    <a:cubicBezTo>
                      <a:pt x="75" y="23"/>
                      <a:pt x="64" y="14"/>
                      <a:pt x="51" y="10"/>
                    </a:cubicBezTo>
                    <a:cubicBezTo>
                      <a:pt x="34" y="5"/>
                      <a:pt x="16" y="8"/>
                      <a:pt x="3" y="19"/>
                    </a:cubicBezTo>
                    <a:cubicBezTo>
                      <a:pt x="0" y="16"/>
                      <a:pt x="0" y="16"/>
                      <a:pt x="0" y="16"/>
                    </a:cubicBezTo>
                    <a:cubicBezTo>
                      <a:pt x="15" y="3"/>
                      <a:pt x="34" y="0"/>
                      <a:pt x="52" y="5"/>
                    </a:cubicBezTo>
                    <a:cubicBezTo>
                      <a:pt x="67" y="10"/>
                      <a:pt x="78" y="19"/>
                      <a:pt x="85" y="33"/>
                    </a:cubicBezTo>
                    <a:cubicBezTo>
                      <a:pt x="92" y="46"/>
                      <a:pt x="94" y="61"/>
                      <a:pt x="89" y="75"/>
                    </a:cubicBezTo>
                    <a:cubicBezTo>
                      <a:pt x="87" y="82"/>
                      <a:pt x="83" y="89"/>
                      <a:pt x="78"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9"/>
              <p:cNvSpPr>
                <a:spLocks/>
              </p:cNvSpPr>
              <p:nvPr userDrawn="1"/>
            </p:nvSpPr>
            <p:spPr bwMode="auto">
              <a:xfrm>
                <a:off x="1328" y="776"/>
                <a:ext cx="343" cy="76"/>
              </a:xfrm>
              <a:custGeom>
                <a:avLst/>
                <a:gdLst>
                  <a:gd name="T0" fmla="*/ 0 w 343"/>
                  <a:gd name="T1" fmla="*/ 76 h 76"/>
                  <a:gd name="T2" fmla="*/ 0 w 343"/>
                  <a:gd name="T3" fmla="*/ 68 h 76"/>
                  <a:gd name="T4" fmla="*/ 341 w 343"/>
                  <a:gd name="T5" fmla="*/ 0 h 76"/>
                  <a:gd name="T6" fmla="*/ 343 w 343"/>
                  <a:gd name="T7" fmla="*/ 8 h 76"/>
                  <a:gd name="T8" fmla="*/ 0 w 343"/>
                  <a:gd name="T9" fmla="*/ 76 h 76"/>
                </a:gdLst>
                <a:ahLst/>
                <a:cxnLst>
                  <a:cxn ang="0">
                    <a:pos x="T0" y="T1"/>
                  </a:cxn>
                  <a:cxn ang="0">
                    <a:pos x="T2" y="T3"/>
                  </a:cxn>
                  <a:cxn ang="0">
                    <a:pos x="T4" y="T5"/>
                  </a:cxn>
                  <a:cxn ang="0">
                    <a:pos x="T6" y="T7"/>
                  </a:cxn>
                  <a:cxn ang="0">
                    <a:pos x="T8" y="T9"/>
                  </a:cxn>
                </a:cxnLst>
                <a:rect l="0" t="0" r="r" b="b"/>
                <a:pathLst>
                  <a:path w="343" h="76">
                    <a:moveTo>
                      <a:pt x="0" y="76"/>
                    </a:moveTo>
                    <a:lnTo>
                      <a:pt x="0" y="68"/>
                    </a:lnTo>
                    <a:lnTo>
                      <a:pt x="341" y="0"/>
                    </a:lnTo>
                    <a:lnTo>
                      <a:pt x="343" y="8"/>
                    </a:lnTo>
                    <a:lnTo>
                      <a:pt x="0"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0"/>
              <p:cNvSpPr>
                <a:spLocks/>
              </p:cNvSpPr>
              <p:nvPr userDrawn="1"/>
            </p:nvSpPr>
            <p:spPr bwMode="auto">
              <a:xfrm>
                <a:off x="1278" y="842"/>
                <a:ext cx="133" cy="83"/>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31"/>
              <p:cNvSpPr>
                <a:spLocks/>
              </p:cNvSpPr>
              <p:nvPr userDrawn="1"/>
            </p:nvSpPr>
            <p:spPr bwMode="auto">
              <a:xfrm>
                <a:off x="1269" y="784"/>
                <a:ext cx="68" cy="76"/>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2"/>
              <p:cNvSpPr>
                <a:spLocks/>
              </p:cNvSpPr>
              <p:nvPr userDrawn="1"/>
            </p:nvSpPr>
            <p:spPr bwMode="auto">
              <a:xfrm>
                <a:off x="1237" y="796"/>
                <a:ext cx="41" cy="124"/>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33"/>
              <p:cNvSpPr>
                <a:spLocks/>
              </p:cNvSpPr>
              <p:nvPr userDrawn="1"/>
            </p:nvSpPr>
            <p:spPr bwMode="auto">
              <a:xfrm>
                <a:off x="1296" y="756"/>
                <a:ext cx="142" cy="172"/>
              </a:xfrm>
              <a:custGeom>
                <a:avLst/>
                <a:gdLst>
                  <a:gd name="T0" fmla="*/ 60 w 84"/>
                  <a:gd name="T1" fmla="*/ 102 h 102"/>
                  <a:gd name="T2" fmla="*/ 57 w 84"/>
                  <a:gd name="T3" fmla="*/ 98 h 102"/>
                  <a:gd name="T4" fmla="*/ 71 w 84"/>
                  <a:gd name="T5" fmla="*/ 83 h 102"/>
                  <a:gd name="T6" fmla="*/ 75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0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0" y="102"/>
                    </a:moveTo>
                    <a:cubicBezTo>
                      <a:pt x="57" y="98"/>
                      <a:pt x="57" y="98"/>
                      <a:pt x="57" y="98"/>
                    </a:cubicBezTo>
                    <a:cubicBezTo>
                      <a:pt x="63" y="94"/>
                      <a:pt x="67" y="89"/>
                      <a:pt x="71" y="83"/>
                    </a:cubicBezTo>
                    <a:cubicBezTo>
                      <a:pt x="77" y="71"/>
                      <a:pt x="79" y="57"/>
                      <a:pt x="75" y="44"/>
                    </a:cubicBezTo>
                    <a:cubicBezTo>
                      <a:pt x="71" y="31"/>
                      <a:pt x="63" y="20"/>
                      <a:pt x="51" y="13"/>
                    </a:cubicBezTo>
                    <a:cubicBezTo>
                      <a:pt x="35" y="5"/>
                      <a:pt x="17" y="5"/>
                      <a:pt x="2" y="13"/>
                    </a:cubicBezTo>
                    <a:cubicBezTo>
                      <a:pt x="0" y="9"/>
                      <a:pt x="0" y="9"/>
                      <a:pt x="0" y="9"/>
                    </a:cubicBezTo>
                    <a:cubicBezTo>
                      <a:pt x="16" y="0"/>
                      <a:pt x="36" y="0"/>
                      <a:pt x="53" y="9"/>
                    </a:cubicBezTo>
                    <a:cubicBezTo>
                      <a:pt x="66" y="16"/>
                      <a:pt x="75" y="28"/>
                      <a:pt x="80" y="43"/>
                    </a:cubicBezTo>
                    <a:cubicBezTo>
                      <a:pt x="84" y="57"/>
                      <a:pt x="82" y="72"/>
                      <a:pt x="75" y="85"/>
                    </a:cubicBezTo>
                    <a:cubicBezTo>
                      <a:pt x="71" y="92"/>
                      <a:pt x="66" y="97"/>
                      <a:pt x="60"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34"/>
              <p:cNvSpPr>
                <a:spLocks/>
              </p:cNvSpPr>
              <p:nvPr userDrawn="1"/>
            </p:nvSpPr>
            <p:spPr bwMode="auto">
              <a:xfrm>
                <a:off x="568" y="2909"/>
                <a:ext cx="232" cy="284"/>
              </a:xfrm>
              <a:custGeom>
                <a:avLst/>
                <a:gdLst>
                  <a:gd name="T0" fmla="*/ 227 w 232"/>
                  <a:gd name="T1" fmla="*/ 284 h 284"/>
                  <a:gd name="T2" fmla="*/ 0 w 232"/>
                  <a:gd name="T3" fmla="*/ 5 h 284"/>
                  <a:gd name="T4" fmla="*/ 7 w 232"/>
                  <a:gd name="T5" fmla="*/ 0 h 284"/>
                  <a:gd name="T6" fmla="*/ 232 w 232"/>
                  <a:gd name="T7" fmla="*/ 279 h 284"/>
                  <a:gd name="T8" fmla="*/ 227 w 232"/>
                  <a:gd name="T9" fmla="*/ 284 h 284"/>
                </a:gdLst>
                <a:ahLst/>
                <a:cxnLst>
                  <a:cxn ang="0">
                    <a:pos x="T0" y="T1"/>
                  </a:cxn>
                  <a:cxn ang="0">
                    <a:pos x="T2" y="T3"/>
                  </a:cxn>
                  <a:cxn ang="0">
                    <a:pos x="T4" y="T5"/>
                  </a:cxn>
                  <a:cxn ang="0">
                    <a:pos x="T6" y="T7"/>
                  </a:cxn>
                  <a:cxn ang="0">
                    <a:pos x="T8" y="T9"/>
                  </a:cxn>
                </a:cxnLst>
                <a:rect l="0" t="0" r="r" b="b"/>
                <a:pathLst>
                  <a:path w="232" h="284">
                    <a:moveTo>
                      <a:pt x="227" y="284"/>
                    </a:moveTo>
                    <a:lnTo>
                      <a:pt x="0" y="5"/>
                    </a:lnTo>
                    <a:lnTo>
                      <a:pt x="7" y="0"/>
                    </a:lnTo>
                    <a:lnTo>
                      <a:pt x="232" y="279"/>
                    </a:lnTo>
                    <a:lnTo>
                      <a:pt x="227" y="2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35"/>
              <p:cNvSpPr>
                <a:spLocks/>
              </p:cNvSpPr>
              <p:nvPr userDrawn="1"/>
            </p:nvSpPr>
            <p:spPr bwMode="auto">
              <a:xfrm>
                <a:off x="308" y="2913"/>
                <a:ext cx="257" cy="169"/>
              </a:xfrm>
              <a:custGeom>
                <a:avLst/>
                <a:gdLst>
                  <a:gd name="T0" fmla="*/ 5 w 257"/>
                  <a:gd name="T1" fmla="*/ 169 h 169"/>
                  <a:gd name="T2" fmla="*/ 0 w 257"/>
                  <a:gd name="T3" fmla="*/ 162 h 169"/>
                  <a:gd name="T4" fmla="*/ 252 w 257"/>
                  <a:gd name="T5" fmla="*/ 0 h 169"/>
                  <a:gd name="T6" fmla="*/ 257 w 257"/>
                  <a:gd name="T7" fmla="*/ 6 h 169"/>
                  <a:gd name="T8" fmla="*/ 5 w 257"/>
                  <a:gd name="T9" fmla="*/ 169 h 169"/>
                </a:gdLst>
                <a:ahLst/>
                <a:cxnLst>
                  <a:cxn ang="0">
                    <a:pos x="T0" y="T1"/>
                  </a:cxn>
                  <a:cxn ang="0">
                    <a:pos x="T2" y="T3"/>
                  </a:cxn>
                  <a:cxn ang="0">
                    <a:pos x="T4" y="T5"/>
                  </a:cxn>
                  <a:cxn ang="0">
                    <a:pos x="T6" y="T7"/>
                  </a:cxn>
                  <a:cxn ang="0">
                    <a:pos x="T8" y="T9"/>
                  </a:cxn>
                </a:cxnLst>
                <a:rect l="0" t="0" r="r" b="b"/>
                <a:pathLst>
                  <a:path w="257" h="169">
                    <a:moveTo>
                      <a:pt x="5" y="169"/>
                    </a:moveTo>
                    <a:lnTo>
                      <a:pt x="0" y="162"/>
                    </a:lnTo>
                    <a:lnTo>
                      <a:pt x="252" y="0"/>
                    </a:lnTo>
                    <a:lnTo>
                      <a:pt x="257" y="6"/>
                    </a:lnTo>
                    <a:lnTo>
                      <a:pt x="5" y="1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36"/>
              <p:cNvSpPr>
                <a:spLocks/>
              </p:cNvSpPr>
              <p:nvPr userDrawn="1"/>
            </p:nvSpPr>
            <p:spPr bwMode="auto">
              <a:xfrm>
                <a:off x="496" y="288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37"/>
              <p:cNvSpPr>
                <a:spLocks/>
              </p:cNvSpPr>
              <p:nvPr userDrawn="1"/>
            </p:nvSpPr>
            <p:spPr bwMode="auto">
              <a:xfrm>
                <a:off x="524" y="2850"/>
                <a:ext cx="100" cy="36"/>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8"/>
              <p:cNvSpPr>
                <a:spLocks/>
              </p:cNvSpPr>
              <p:nvPr userDrawn="1"/>
            </p:nvSpPr>
            <p:spPr bwMode="auto">
              <a:xfrm>
                <a:off x="475" y="2826"/>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39"/>
              <p:cNvSpPr>
                <a:spLocks/>
              </p:cNvSpPr>
              <p:nvPr userDrawn="1"/>
            </p:nvSpPr>
            <p:spPr bwMode="auto">
              <a:xfrm>
                <a:off x="533" y="2840"/>
                <a:ext cx="128" cy="176"/>
              </a:xfrm>
              <a:custGeom>
                <a:avLst/>
                <a:gdLst>
                  <a:gd name="T0" fmla="*/ 20 w 76"/>
                  <a:gd name="T1" fmla="*/ 104 h 104"/>
                  <a:gd name="T2" fmla="*/ 0 w 76"/>
                  <a:gd name="T3" fmla="*/ 100 h 104"/>
                  <a:gd name="T4" fmla="*/ 1 w 76"/>
                  <a:gd name="T5" fmla="*/ 95 h 104"/>
                  <a:gd name="T6" fmla="*/ 21 w 76"/>
                  <a:gd name="T7" fmla="*/ 99 h 104"/>
                  <a:gd name="T8" fmla="*/ 57 w 76"/>
                  <a:gd name="T9" fmla="*/ 83 h 104"/>
                  <a:gd name="T10" fmla="*/ 71 w 76"/>
                  <a:gd name="T11" fmla="*/ 46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2"/>
                      <a:pt x="0" y="100"/>
                    </a:cubicBezTo>
                    <a:cubicBezTo>
                      <a:pt x="1" y="95"/>
                      <a:pt x="1" y="95"/>
                      <a:pt x="1" y="95"/>
                    </a:cubicBezTo>
                    <a:cubicBezTo>
                      <a:pt x="8" y="98"/>
                      <a:pt x="14" y="99"/>
                      <a:pt x="21" y="99"/>
                    </a:cubicBezTo>
                    <a:cubicBezTo>
                      <a:pt x="35" y="98"/>
                      <a:pt x="48" y="93"/>
                      <a:pt x="57" y="83"/>
                    </a:cubicBezTo>
                    <a:cubicBezTo>
                      <a:pt x="66" y="73"/>
                      <a:pt x="71" y="60"/>
                      <a:pt x="71" y="46"/>
                    </a:cubicBezTo>
                    <a:cubicBezTo>
                      <a:pt x="70" y="29"/>
                      <a:pt x="61" y="13"/>
                      <a:pt x="47" y="4"/>
                    </a:cubicBezTo>
                    <a:cubicBezTo>
                      <a:pt x="49" y="0"/>
                      <a:pt x="49" y="0"/>
                      <a:pt x="49" y="0"/>
                    </a:cubicBezTo>
                    <a:cubicBezTo>
                      <a:pt x="65" y="10"/>
                      <a:pt x="75" y="27"/>
                      <a:pt x="76" y="46"/>
                    </a:cubicBezTo>
                    <a:cubicBezTo>
                      <a:pt x="76" y="61"/>
                      <a:pt x="71" y="75"/>
                      <a:pt x="61" y="86"/>
                    </a:cubicBezTo>
                    <a:cubicBezTo>
                      <a:pt x="50" y="97"/>
                      <a:pt x="36"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40"/>
              <p:cNvSpPr>
                <a:spLocks/>
              </p:cNvSpPr>
              <p:nvPr userDrawn="1"/>
            </p:nvSpPr>
            <p:spPr bwMode="auto">
              <a:xfrm>
                <a:off x="7807" y="1931"/>
                <a:ext cx="300" cy="240"/>
              </a:xfrm>
              <a:custGeom>
                <a:avLst/>
                <a:gdLst>
                  <a:gd name="T0" fmla="*/ 295 w 300"/>
                  <a:gd name="T1" fmla="*/ 240 h 240"/>
                  <a:gd name="T2" fmla="*/ 0 w 300"/>
                  <a:gd name="T3" fmla="*/ 6 h 240"/>
                  <a:gd name="T4" fmla="*/ 5 w 300"/>
                  <a:gd name="T5" fmla="*/ 0 h 240"/>
                  <a:gd name="T6" fmla="*/ 300 w 300"/>
                  <a:gd name="T7" fmla="*/ 235 h 240"/>
                  <a:gd name="T8" fmla="*/ 295 w 300"/>
                  <a:gd name="T9" fmla="*/ 240 h 240"/>
                </a:gdLst>
                <a:ahLst/>
                <a:cxnLst>
                  <a:cxn ang="0">
                    <a:pos x="T0" y="T1"/>
                  </a:cxn>
                  <a:cxn ang="0">
                    <a:pos x="T2" y="T3"/>
                  </a:cxn>
                  <a:cxn ang="0">
                    <a:pos x="T4" y="T5"/>
                  </a:cxn>
                  <a:cxn ang="0">
                    <a:pos x="T6" y="T7"/>
                  </a:cxn>
                  <a:cxn ang="0">
                    <a:pos x="T8" y="T9"/>
                  </a:cxn>
                </a:cxnLst>
                <a:rect l="0" t="0" r="r" b="b"/>
                <a:pathLst>
                  <a:path w="300" h="240">
                    <a:moveTo>
                      <a:pt x="295" y="240"/>
                    </a:moveTo>
                    <a:lnTo>
                      <a:pt x="0" y="6"/>
                    </a:lnTo>
                    <a:lnTo>
                      <a:pt x="5" y="0"/>
                    </a:lnTo>
                    <a:lnTo>
                      <a:pt x="300" y="235"/>
                    </a:lnTo>
                    <a:lnTo>
                      <a:pt x="295" y="2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41"/>
              <p:cNvSpPr>
                <a:spLocks/>
              </p:cNvSpPr>
              <p:nvPr userDrawn="1"/>
            </p:nvSpPr>
            <p:spPr bwMode="auto">
              <a:xfrm>
                <a:off x="8041" y="2147"/>
                <a:ext cx="125" cy="96"/>
              </a:xfrm>
              <a:custGeom>
                <a:avLst/>
                <a:gdLst>
                  <a:gd name="T0" fmla="*/ 31 w 74"/>
                  <a:gd name="T1" fmla="*/ 57 h 57"/>
                  <a:gd name="T2" fmla="*/ 19 w 74"/>
                  <a:gd name="T3" fmla="*/ 55 h 57"/>
                  <a:gd name="T4" fmla="*/ 0 w 74"/>
                  <a:gd name="T5" fmla="*/ 42 h 57"/>
                  <a:gd name="T6" fmla="*/ 2 w 74"/>
                  <a:gd name="T7" fmla="*/ 41 h 57"/>
                  <a:gd name="T8" fmla="*/ 20 w 74"/>
                  <a:gd name="T9" fmla="*/ 52 h 57"/>
                  <a:gd name="T10" fmla="*/ 49 w 74"/>
                  <a:gd name="T11" fmla="*/ 50 h 57"/>
                  <a:gd name="T12" fmla="*/ 68 w 74"/>
                  <a:gd name="T13" fmla="*/ 27 h 57"/>
                  <a:gd name="T14" fmla="*/ 67 w 74"/>
                  <a:gd name="T15" fmla="*/ 1 h 57"/>
                  <a:gd name="T16" fmla="*/ 69 w 74"/>
                  <a:gd name="T17" fmla="*/ 0 h 57"/>
                  <a:gd name="T18" fmla="*/ 71 w 74"/>
                  <a:gd name="T19" fmla="*/ 28 h 57"/>
                  <a:gd name="T20" fmla="*/ 51 w 74"/>
                  <a:gd name="T21" fmla="*/ 52 h 57"/>
                  <a:gd name="T22" fmla="*/ 31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30" y="55"/>
                      <a:pt x="40" y="54"/>
                      <a:pt x="49" y="50"/>
                    </a:cubicBezTo>
                    <a:cubicBezTo>
                      <a:pt x="58" y="45"/>
                      <a:pt x="65" y="37"/>
                      <a:pt x="68" y="27"/>
                    </a:cubicBezTo>
                    <a:cubicBezTo>
                      <a:pt x="71" y="19"/>
                      <a:pt x="70" y="9"/>
                      <a:pt x="67" y="1"/>
                    </a:cubicBezTo>
                    <a:cubicBezTo>
                      <a:pt x="69" y="0"/>
                      <a:pt x="69" y="0"/>
                      <a:pt x="69" y="0"/>
                    </a:cubicBezTo>
                    <a:cubicBezTo>
                      <a:pt x="73" y="9"/>
                      <a:pt x="74" y="19"/>
                      <a:pt x="71" y="28"/>
                    </a:cubicBezTo>
                    <a:cubicBezTo>
                      <a:pt x="67" y="38"/>
                      <a:pt x="60" y="47"/>
                      <a:pt x="51" y="52"/>
                    </a:cubicBezTo>
                    <a:cubicBezTo>
                      <a:pt x="45" y="55"/>
                      <a:pt x="38" y="57"/>
                      <a:pt x="31"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42"/>
              <p:cNvSpPr>
                <a:spLocks/>
              </p:cNvSpPr>
              <p:nvPr userDrawn="1"/>
            </p:nvSpPr>
            <p:spPr bwMode="auto">
              <a:xfrm>
                <a:off x="8023" y="2106"/>
                <a:ext cx="56" cy="88"/>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3"/>
              <p:cNvSpPr>
                <a:spLocks/>
              </p:cNvSpPr>
              <p:nvPr userDrawn="1"/>
            </p:nvSpPr>
            <p:spPr bwMode="auto">
              <a:xfrm>
                <a:off x="7992" y="2132"/>
                <a:ext cx="54"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44"/>
              <p:cNvSpPr>
                <a:spLocks/>
              </p:cNvSpPr>
              <p:nvPr userDrawn="1"/>
            </p:nvSpPr>
            <p:spPr bwMode="auto">
              <a:xfrm>
                <a:off x="8035" y="2073"/>
                <a:ext cx="165" cy="160"/>
              </a:xfrm>
              <a:custGeom>
                <a:avLst/>
                <a:gdLst>
                  <a:gd name="T0" fmla="*/ 78 w 98"/>
                  <a:gd name="T1" fmla="*/ 95 h 95"/>
                  <a:gd name="T2" fmla="*/ 75 w 98"/>
                  <a:gd name="T3" fmla="*/ 92 h 95"/>
                  <a:gd name="T4" fmla="*/ 84 w 98"/>
                  <a:gd name="T5" fmla="*/ 74 h 95"/>
                  <a:gd name="T6" fmla="*/ 51 w 98"/>
                  <a:gd name="T7" fmla="*/ 11 h 95"/>
                  <a:gd name="T8" fmla="*/ 3 w 98"/>
                  <a:gd name="T9" fmla="*/ 20 h 95"/>
                  <a:gd name="T10" fmla="*/ 0 w 98"/>
                  <a:gd name="T11" fmla="*/ 16 h 95"/>
                  <a:gd name="T12" fmla="*/ 52 w 98"/>
                  <a:gd name="T13" fmla="*/ 6 h 95"/>
                  <a:gd name="T14" fmla="*/ 89 w 98"/>
                  <a:gd name="T15" fmla="*/ 76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7"/>
                      <a:pt x="82" y="81"/>
                      <a:pt x="84" y="74"/>
                    </a:cubicBezTo>
                    <a:cubicBezTo>
                      <a:pt x="93" y="48"/>
                      <a:pt x="78" y="19"/>
                      <a:pt x="51" y="11"/>
                    </a:cubicBezTo>
                    <a:cubicBezTo>
                      <a:pt x="34" y="5"/>
                      <a:pt x="16" y="9"/>
                      <a:pt x="3" y="20"/>
                    </a:cubicBezTo>
                    <a:cubicBezTo>
                      <a:pt x="0" y="16"/>
                      <a:pt x="0" y="16"/>
                      <a:pt x="0" y="16"/>
                    </a:cubicBezTo>
                    <a:cubicBezTo>
                      <a:pt x="14" y="4"/>
                      <a:pt x="34" y="0"/>
                      <a:pt x="52" y="6"/>
                    </a:cubicBezTo>
                    <a:cubicBezTo>
                      <a:pt x="81" y="15"/>
                      <a:pt x="98" y="46"/>
                      <a:pt x="89" y="76"/>
                    </a:cubicBezTo>
                    <a:cubicBezTo>
                      <a:pt x="87" y="83"/>
                      <a:pt x="83" y="90"/>
                      <a:pt x="78"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5"/>
              <p:cNvSpPr>
                <a:spLocks/>
              </p:cNvSpPr>
              <p:nvPr userDrawn="1"/>
            </p:nvSpPr>
            <p:spPr bwMode="auto">
              <a:xfrm>
                <a:off x="3887" y="590"/>
                <a:ext cx="133" cy="735"/>
              </a:xfrm>
              <a:custGeom>
                <a:avLst/>
                <a:gdLst>
                  <a:gd name="T0" fmla="*/ 8 w 133"/>
                  <a:gd name="T1" fmla="*/ 735 h 735"/>
                  <a:gd name="T2" fmla="*/ 0 w 133"/>
                  <a:gd name="T3" fmla="*/ 735 h 735"/>
                  <a:gd name="T4" fmla="*/ 127 w 133"/>
                  <a:gd name="T5" fmla="*/ 0 h 735"/>
                  <a:gd name="T6" fmla="*/ 133 w 133"/>
                  <a:gd name="T7" fmla="*/ 2 h 735"/>
                  <a:gd name="T8" fmla="*/ 8 w 133"/>
                  <a:gd name="T9" fmla="*/ 735 h 735"/>
                </a:gdLst>
                <a:ahLst/>
                <a:cxnLst>
                  <a:cxn ang="0">
                    <a:pos x="T0" y="T1"/>
                  </a:cxn>
                  <a:cxn ang="0">
                    <a:pos x="T2" y="T3"/>
                  </a:cxn>
                  <a:cxn ang="0">
                    <a:pos x="T4" y="T5"/>
                  </a:cxn>
                  <a:cxn ang="0">
                    <a:pos x="T6" y="T7"/>
                  </a:cxn>
                  <a:cxn ang="0">
                    <a:pos x="T8" y="T9"/>
                  </a:cxn>
                </a:cxnLst>
                <a:rect l="0" t="0" r="r" b="b"/>
                <a:pathLst>
                  <a:path w="133" h="735">
                    <a:moveTo>
                      <a:pt x="8" y="735"/>
                    </a:moveTo>
                    <a:lnTo>
                      <a:pt x="0" y="735"/>
                    </a:lnTo>
                    <a:lnTo>
                      <a:pt x="127" y="0"/>
                    </a:lnTo>
                    <a:lnTo>
                      <a:pt x="133" y="2"/>
                    </a:lnTo>
                    <a:lnTo>
                      <a:pt x="8" y="7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46"/>
              <p:cNvSpPr>
                <a:spLocks/>
              </p:cNvSpPr>
              <p:nvPr userDrawn="1"/>
            </p:nvSpPr>
            <p:spPr bwMode="auto">
              <a:xfrm>
                <a:off x="3630" y="999"/>
                <a:ext cx="117" cy="342"/>
              </a:xfrm>
              <a:custGeom>
                <a:avLst/>
                <a:gdLst>
                  <a:gd name="T0" fmla="*/ 108 w 117"/>
                  <a:gd name="T1" fmla="*/ 342 h 342"/>
                  <a:gd name="T2" fmla="*/ 0 w 117"/>
                  <a:gd name="T3" fmla="*/ 3 h 342"/>
                  <a:gd name="T4" fmla="*/ 9 w 117"/>
                  <a:gd name="T5" fmla="*/ 0 h 342"/>
                  <a:gd name="T6" fmla="*/ 117 w 117"/>
                  <a:gd name="T7" fmla="*/ 338 h 342"/>
                  <a:gd name="T8" fmla="*/ 108 w 117"/>
                  <a:gd name="T9" fmla="*/ 342 h 342"/>
                </a:gdLst>
                <a:ahLst/>
                <a:cxnLst>
                  <a:cxn ang="0">
                    <a:pos x="T0" y="T1"/>
                  </a:cxn>
                  <a:cxn ang="0">
                    <a:pos x="T2" y="T3"/>
                  </a:cxn>
                  <a:cxn ang="0">
                    <a:pos x="T4" y="T5"/>
                  </a:cxn>
                  <a:cxn ang="0">
                    <a:pos x="T6" y="T7"/>
                  </a:cxn>
                  <a:cxn ang="0">
                    <a:pos x="T8" y="T9"/>
                  </a:cxn>
                </a:cxnLst>
                <a:rect l="0" t="0" r="r" b="b"/>
                <a:pathLst>
                  <a:path w="117" h="342">
                    <a:moveTo>
                      <a:pt x="108" y="342"/>
                    </a:moveTo>
                    <a:lnTo>
                      <a:pt x="0" y="3"/>
                    </a:lnTo>
                    <a:lnTo>
                      <a:pt x="9" y="0"/>
                    </a:lnTo>
                    <a:lnTo>
                      <a:pt x="117" y="338"/>
                    </a:lnTo>
                    <a:lnTo>
                      <a:pt x="108" y="3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47"/>
              <p:cNvSpPr>
                <a:spLocks/>
              </p:cNvSpPr>
              <p:nvPr userDrawn="1"/>
            </p:nvSpPr>
            <p:spPr bwMode="auto">
              <a:xfrm>
                <a:off x="3752" y="2280"/>
                <a:ext cx="25" cy="217"/>
              </a:xfrm>
              <a:custGeom>
                <a:avLst/>
                <a:gdLst>
                  <a:gd name="T0" fmla="*/ 8 w 25"/>
                  <a:gd name="T1" fmla="*/ 217 h 217"/>
                  <a:gd name="T2" fmla="*/ 0 w 25"/>
                  <a:gd name="T3" fmla="*/ 217 h 217"/>
                  <a:gd name="T4" fmla="*/ 18 w 25"/>
                  <a:gd name="T5" fmla="*/ 0 h 217"/>
                  <a:gd name="T6" fmla="*/ 25 w 25"/>
                  <a:gd name="T7" fmla="*/ 0 h 217"/>
                  <a:gd name="T8" fmla="*/ 8 w 25"/>
                  <a:gd name="T9" fmla="*/ 217 h 217"/>
                </a:gdLst>
                <a:ahLst/>
                <a:cxnLst>
                  <a:cxn ang="0">
                    <a:pos x="T0" y="T1"/>
                  </a:cxn>
                  <a:cxn ang="0">
                    <a:pos x="T2" y="T3"/>
                  </a:cxn>
                  <a:cxn ang="0">
                    <a:pos x="T4" y="T5"/>
                  </a:cxn>
                  <a:cxn ang="0">
                    <a:pos x="T6" y="T7"/>
                  </a:cxn>
                  <a:cxn ang="0">
                    <a:pos x="T8" y="T9"/>
                  </a:cxn>
                </a:cxnLst>
                <a:rect l="0" t="0" r="r" b="b"/>
                <a:pathLst>
                  <a:path w="25" h="217">
                    <a:moveTo>
                      <a:pt x="8" y="217"/>
                    </a:moveTo>
                    <a:lnTo>
                      <a:pt x="0" y="217"/>
                    </a:lnTo>
                    <a:lnTo>
                      <a:pt x="18" y="0"/>
                    </a:lnTo>
                    <a:lnTo>
                      <a:pt x="25" y="0"/>
                    </a:lnTo>
                    <a:lnTo>
                      <a:pt x="8" y="2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48"/>
              <p:cNvSpPr>
                <a:spLocks/>
              </p:cNvSpPr>
              <p:nvPr userDrawn="1"/>
            </p:nvSpPr>
            <p:spPr bwMode="auto">
              <a:xfrm>
                <a:off x="6248" y="429"/>
                <a:ext cx="442" cy="186"/>
              </a:xfrm>
              <a:custGeom>
                <a:avLst/>
                <a:gdLst>
                  <a:gd name="T0" fmla="*/ 439 w 442"/>
                  <a:gd name="T1" fmla="*/ 186 h 186"/>
                  <a:gd name="T2" fmla="*/ 0 w 442"/>
                  <a:gd name="T3" fmla="*/ 7 h 186"/>
                  <a:gd name="T4" fmla="*/ 3 w 442"/>
                  <a:gd name="T5" fmla="*/ 0 h 186"/>
                  <a:gd name="T6" fmla="*/ 442 w 442"/>
                  <a:gd name="T7" fmla="*/ 180 h 186"/>
                  <a:gd name="T8" fmla="*/ 439 w 442"/>
                  <a:gd name="T9" fmla="*/ 186 h 186"/>
                </a:gdLst>
                <a:ahLst/>
                <a:cxnLst>
                  <a:cxn ang="0">
                    <a:pos x="T0" y="T1"/>
                  </a:cxn>
                  <a:cxn ang="0">
                    <a:pos x="T2" y="T3"/>
                  </a:cxn>
                  <a:cxn ang="0">
                    <a:pos x="T4" y="T5"/>
                  </a:cxn>
                  <a:cxn ang="0">
                    <a:pos x="T6" y="T7"/>
                  </a:cxn>
                  <a:cxn ang="0">
                    <a:pos x="T8" y="T9"/>
                  </a:cxn>
                </a:cxnLst>
                <a:rect l="0" t="0" r="r" b="b"/>
                <a:pathLst>
                  <a:path w="442" h="186">
                    <a:moveTo>
                      <a:pt x="439" y="186"/>
                    </a:moveTo>
                    <a:lnTo>
                      <a:pt x="0" y="7"/>
                    </a:lnTo>
                    <a:lnTo>
                      <a:pt x="3" y="0"/>
                    </a:lnTo>
                    <a:lnTo>
                      <a:pt x="442" y="180"/>
                    </a:lnTo>
                    <a:lnTo>
                      <a:pt x="439"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49"/>
              <p:cNvSpPr>
                <a:spLocks/>
              </p:cNvSpPr>
              <p:nvPr userDrawn="1"/>
            </p:nvSpPr>
            <p:spPr bwMode="auto">
              <a:xfrm>
                <a:off x="6694" y="419"/>
                <a:ext cx="567" cy="203"/>
              </a:xfrm>
              <a:custGeom>
                <a:avLst/>
                <a:gdLst>
                  <a:gd name="T0" fmla="*/ 3 w 567"/>
                  <a:gd name="T1" fmla="*/ 203 h 203"/>
                  <a:gd name="T2" fmla="*/ 0 w 567"/>
                  <a:gd name="T3" fmla="*/ 196 h 203"/>
                  <a:gd name="T4" fmla="*/ 564 w 567"/>
                  <a:gd name="T5" fmla="*/ 0 h 203"/>
                  <a:gd name="T6" fmla="*/ 567 w 567"/>
                  <a:gd name="T7" fmla="*/ 7 h 203"/>
                  <a:gd name="T8" fmla="*/ 3 w 567"/>
                  <a:gd name="T9" fmla="*/ 203 h 203"/>
                </a:gdLst>
                <a:ahLst/>
                <a:cxnLst>
                  <a:cxn ang="0">
                    <a:pos x="T0" y="T1"/>
                  </a:cxn>
                  <a:cxn ang="0">
                    <a:pos x="T2" y="T3"/>
                  </a:cxn>
                  <a:cxn ang="0">
                    <a:pos x="T4" y="T5"/>
                  </a:cxn>
                  <a:cxn ang="0">
                    <a:pos x="T6" y="T7"/>
                  </a:cxn>
                  <a:cxn ang="0">
                    <a:pos x="T8" y="T9"/>
                  </a:cxn>
                </a:cxnLst>
                <a:rect l="0" t="0" r="r" b="b"/>
                <a:pathLst>
                  <a:path w="567" h="203">
                    <a:moveTo>
                      <a:pt x="3" y="203"/>
                    </a:moveTo>
                    <a:lnTo>
                      <a:pt x="0" y="196"/>
                    </a:lnTo>
                    <a:lnTo>
                      <a:pt x="564" y="0"/>
                    </a:lnTo>
                    <a:lnTo>
                      <a:pt x="567" y="7"/>
                    </a:lnTo>
                    <a:lnTo>
                      <a:pt x="3" y="2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50"/>
              <p:cNvSpPr>
                <a:spLocks/>
              </p:cNvSpPr>
              <p:nvPr userDrawn="1"/>
            </p:nvSpPr>
            <p:spPr bwMode="auto">
              <a:xfrm>
                <a:off x="6619" y="582"/>
                <a:ext cx="117"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51"/>
              <p:cNvSpPr>
                <a:spLocks/>
              </p:cNvSpPr>
              <p:nvPr userDrawn="1"/>
            </p:nvSpPr>
            <p:spPr bwMode="auto">
              <a:xfrm>
                <a:off x="6648" y="548"/>
                <a:ext cx="100"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52"/>
              <p:cNvSpPr>
                <a:spLocks/>
              </p:cNvSpPr>
              <p:nvPr userDrawn="1"/>
            </p:nvSpPr>
            <p:spPr bwMode="auto">
              <a:xfrm>
                <a:off x="6599" y="522"/>
                <a:ext cx="103"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53"/>
              <p:cNvSpPr>
                <a:spLocks/>
              </p:cNvSpPr>
              <p:nvPr userDrawn="1"/>
            </p:nvSpPr>
            <p:spPr bwMode="auto">
              <a:xfrm>
                <a:off x="6655" y="538"/>
                <a:ext cx="130"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61 w 77"/>
                  <a:gd name="T19" fmla="*/ 86 h 103"/>
                  <a:gd name="T20" fmla="*/ 22 w 77"/>
                  <a:gd name="T21" fmla="*/ 103 h 103"/>
                  <a:gd name="T22" fmla="*/ 21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61"/>
                      <a:pt x="72" y="75"/>
                      <a:pt x="61" y="86"/>
                    </a:cubicBezTo>
                    <a:cubicBezTo>
                      <a:pt x="51" y="97"/>
                      <a:pt x="37" y="103"/>
                      <a:pt x="22" y="103"/>
                    </a:cubicBezTo>
                    <a:cubicBezTo>
                      <a:pt x="22" y="103"/>
                      <a:pt x="21" y="103"/>
                      <a:pt x="21" y="10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54"/>
              <p:cNvSpPr>
                <a:spLocks noEditPoints="1"/>
              </p:cNvSpPr>
              <p:nvPr userDrawn="1"/>
            </p:nvSpPr>
            <p:spPr bwMode="auto">
              <a:xfrm>
                <a:off x="-136" y="188"/>
                <a:ext cx="149" cy="155"/>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55"/>
              <p:cNvSpPr>
                <a:spLocks noChangeArrowheads="1"/>
              </p:cNvSpPr>
              <p:nvPr userDrawn="1"/>
            </p:nvSpPr>
            <p:spPr bwMode="auto">
              <a:xfrm>
                <a:off x="-85" y="267"/>
                <a:ext cx="15" cy="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6"/>
              <p:cNvSpPr>
                <a:spLocks noEditPoints="1"/>
              </p:cNvSpPr>
              <p:nvPr userDrawn="1"/>
            </p:nvSpPr>
            <p:spPr bwMode="auto">
              <a:xfrm>
                <a:off x="3846" y="1177"/>
                <a:ext cx="510" cy="319"/>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57"/>
              <p:cNvSpPr>
                <a:spLocks noEditPoints="1"/>
              </p:cNvSpPr>
              <p:nvPr userDrawn="1"/>
            </p:nvSpPr>
            <p:spPr bwMode="auto">
              <a:xfrm>
                <a:off x="3357" y="1286"/>
                <a:ext cx="976" cy="974"/>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7 w 578"/>
                  <a:gd name="T61" fmla="*/ 273 h 576"/>
                  <a:gd name="T62" fmla="*/ 3 w 578"/>
                  <a:gd name="T63" fmla="*/ 264 h 576"/>
                  <a:gd name="T64" fmla="*/ 576 w 578"/>
                  <a:gd name="T65" fmla="*/ 266 h 576"/>
                  <a:gd name="T66" fmla="*/ 572 w 578"/>
                  <a:gd name="T67" fmla="*/ 241 h 576"/>
                  <a:gd name="T68" fmla="*/ 9 w 578"/>
                  <a:gd name="T69" fmla="*/ 217 h 576"/>
                  <a:gd name="T70" fmla="*/ 570 w 578"/>
                  <a:gd name="T71" fmla="*/ 217 h 576"/>
                  <a:gd name="T72" fmla="*/ 13 w 578"/>
                  <a:gd name="T73" fmla="*/ 209 h 576"/>
                  <a:gd name="T74" fmla="*/ 20 w 578"/>
                  <a:gd name="T75" fmla="*/ 187 h 576"/>
                  <a:gd name="T76" fmla="*/ 546 w 578"/>
                  <a:gd name="T77" fmla="*/ 159 h 576"/>
                  <a:gd name="T78" fmla="*/ 37 w 578"/>
                  <a:gd name="T79" fmla="*/ 152 h 576"/>
                  <a:gd name="T80" fmla="*/ 543 w 578"/>
                  <a:gd name="T81" fmla="*/ 153 h 576"/>
                  <a:gd name="T82" fmla="*/ 529 w 578"/>
                  <a:gd name="T83" fmla="*/ 132 h 576"/>
                  <a:gd name="T84" fmla="*/ 61 w 578"/>
                  <a:gd name="T85" fmla="*/ 111 h 576"/>
                  <a:gd name="T86" fmla="*/ 517 w 578"/>
                  <a:gd name="T87" fmla="*/ 111 h 576"/>
                  <a:gd name="T88" fmla="*/ 68 w 578"/>
                  <a:gd name="T89" fmla="*/ 106 h 576"/>
                  <a:gd name="T90" fmla="*/ 83 w 578"/>
                  <a:gd name="T91" fmla="*/ 88 h 576"/>
                  <a:gd name="T92" fmla="*/ 473 w 578"/>
                  <a:gd name="T93" fmla="*/ 67 h 576"/>
                  <a:gd name="T94" fmla="*/ 113 w 578"/>
                  <a:gd name="T95" fmla="*/ 63 h 576"/>
                  <a:gd name="T96" fmla="*/ 466 w 578"/>
                  <a:gd name="T97" fmla="*/ 63 h 576"/>
                  <a:gd name="T98" fmla="*/ 446 w 578"/>
                  <a:gd name="T99" fmla="*/ 49 h 576"/>
                  <a:gd name="T100" fmla="*/ 152 w 578"/>
                  <a:gd name="T101" fmla="*/ 35 h 576"/>
                  <a:gd name="T102" fmla="*/ 427 w 578"/>
                  <a:gd name="T103" fmla="*/ 35 h 576"/>
                  <a:gd name="T104" fmla="*/ 161 w 578"/>
                  <a:gd name="T105" fmla="*/ 33 h 576"/>
                  <a:gd name="T106" fmla="*/ 181 w 578"/>
                  <a:gd name="T107" fmla="*/ 22 h 576"/>
                  <a:gd name="T108" fmla="*/ 368 w 578"/>
                  <a:gd name="T109" fmla="*/ 12 h 576"/>
                  <a:gd name="T110" fmla="*/ 219 w 578"/>
                  <a:gd name="T111" fmla="*/ 11 h 576"/>
                  <a:gd name="T112" fmla="*/ 360 w 578"/>
                  <a:gd name="T113" fmla="*/ 11 h 576"/>
                  <a:gd name="T114" fmla="*/ 337 w 578"/>
                  <a:gd name="T115" fmla="*/ 6 h 576"/>
                  <a:gd name="T116" fmla="*/ 265 w 578"/>
                  <a:gd name="T117" fmla="*/ 1 h 576"/>
                  <a:gd name="T118" fmla="*/ 314 w 578"/>
                  <a:gd name="T119" fmla="*/ 1 h 576"/>
                  <a:gd name="T120" fmla="*/ 289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4"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7"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4"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8"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39"/>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9"/>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6"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8"/>
              <p:cNvSpPr>
                <a:spLocks/>
              </p:cNvSpPr>
              <p:nvPr userDrawn="1"/>
            </p:nvSpPr>
            <p:spPr bwMode="auto">
              <a:xfrm>
                <a:off x="3311" y="1200"/>
                <a:ext cx="1034" cy="1138"/>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59"/>
              <p:cNvSpPr>
                <a:spLocks/>
              </p:cNvSpPr>
              <p:nvPr userDrawn="1"/>
            </p:nvSpPr>
            <p:spPr bwMode="auto">
              <a:xfrm>
                <a:off x="3433" y="1363"/>
                <a:ext cx="824" cy="821"/>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60"/>
              <p:cNvSpPr>
                <a:spLocks/>
              </p:cNvSpPr>
              <p:nvPr userDrawn="1"/>
            </p:nvSpPr>
            <p:spPr bwMode="auto">
              <a:xfrm>
                <a:off x="4279" y="1843"/>
                <a:ext cx="99" cy="27"/>
              </a:xfrm>
              <a:custGeom>
                <a:avLst/>
                <a:gdLst>
                  <a:gd name="T0" fmla="*/ 59 w 59"/>
                  <a:gd name="T1" fmla="*/ 12 h 16"/>
                  <a:gd name="T2" fmla="*/ 1 w 59"/>
                  <a:gd name="T3" fmla="*/ 0 h 16"/>
                  <a:gd name="T4" fmla="*/ 0 w 59"/>
                  <a:gd name="T5" fmla="*/ 5 h 16"/>
                  <a:gd name="T6" fmla="*/ 58 w 59"/>
                  <a:gd name="T7" fmla="*/ 16 h 16"/>
                  <a:gd name="T8" fmla="*/ 59 w 59"/>
                  <a:gd name="T9" fmla="*/ 12 h 16"/>
                </a:gdLst>
                <a:ahLst/>
                <a:cxnLst>
                  <a:cxn ang="0">
                    <a:pos x="T0" y="T1"/>
                  </a:cxn>
                  <a:cxn ang="0">
                    <a:pos x="T2" y="T3"/>
                  </a:cxn>
                  <a:cxn ang="0">
                    <a:pos x="T4" y="T5"/>
                  </a:cxn>
                  <a:cxn ang="0">
                    <a:pos x="T6" y="T7"/>
                  </a:cxn>
                  <a:cxn ang="0">
                    <a:pos x="T8" y="T9"/>
                  </a:cxn>
                </a:cxnLst>
                <a:rect l="0" t="0" r="r" b="b"/>
                <a:pathLst>
                  <a:path w="59" h="16">
                    <a:moveTo>
                      <a:pt x="59" y="12"/>
                    </a:moveTo>
                    <a:cubicBezTo>
                      <a:pt x="1" y="0"/>
                      <a:pt x="1" y="0"/>
                      <a:pt x="1" y="0"/>
                    </a:cubicBezTo>
                    <a:cubicBezTo>
                      <a:pt x="0" y="5"/>
                      <a:pt x="0" y="5"/>
                      <a:pt x="0" y="5"/>
                    </a:cubicBezTo>
                    <a:cubicBezTo>
                      <a:pt x="58" y="16"/>
                      <a:pt x="58" y="16"/>
                      <a:pt x="58" y="16"/>
                    </a:cubicBezTo>
                    <a:cubicBezTo>
                      <a:pt x="58" y="15"/>
                      <a:pt x="58" y="13"/>
                      <a:pt x="59" y="1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61"/>
              <p:cNvSpPr>
                <a:spLocks/>
              </p:cNvSpPr>
              <p:nvPr userDrawn="1"/>
            </p:nvSpPr>
            <p:spPr bwMode="auto">
              <a:xfrm>
                <a:off x="4432" y="1873"/>
                <a:ext cx="467" cy="100"/>
              </a:xfrm>
              <a:custGeom>
                <a:avLst/>
                <a:gdLst>
                  <a:gd name="T0" fmla="*/ 0 w 276"/>
                  <a:gd name="T1" fmla="*/ 0 h 59"/>
                  <a:gd name="T2" fmla="*/ 0 w 276"/>
                  <a:gd name="T3" fmla="*/ 5 h 59"/>
                  <a:gd name="T4" fmla="*/ 275 w 276"/>
                  <a:gd name="T5" fmla="*/ 59 h 59"/>
                  <a:gd name="T6" fmla="*/ 276 w 276"/>
                  <a:gd name="T7" fmla="*/ 55 h 59"/>
                  <a:gd name="T8" fmla="*/ 0 w 276"/>
                  <a:gd name="T9" fmla="*/ 0 h 59"/>
                </a:gdLst>
                <a:ahLst/>
                <a:cxnLst>
                  <a:cxn ang="0">
                    <a:pos x="T0" y="T1"/>
                  </a:cxn>
                  <a:cxn ang="0">
                    <a:pos x="T2" y="T3"/>
                  </a:cxn>
                  <a:cxn ang="0">
                    <a:pos x="T4" y="T5"/>
                  </a:cxn>
                  <a:cxn ang="0">
                    <a:pos x="T6" y="T7"/>
                  </a:cxn>
                  <a:cxn ang="0">
                    <a:pos x="T8" y="T9"/>
                  </a:cxn>
                </a:cxnLst>
                <a:rect l="0" t="0" r="r" b="b"/>
                <a:pathLst>
                  <a:path w="276" h="59">
                    <a:moveTo>
                      <a:pt x="0" y="0"/>
                    </a:moveTo>
                    <a:cubicBezTo>
                      <a:pt x="0" y="2"/>
                      <a:pt x="0" y="3"/>
                      <a:pt x="0" y="5"/>
                    </a:cubicBezTo>
                    <a:cubicBezTo>
                      <a:pt x="275" y="59"/>
                      <a:pt x="275" y="59"/>
                      <a:pt x="275" y="59"/>
                    </a:cubicBezTo>
                    <a:cubicBezTo>
                      <a:pt x="276" y="55"/>
                      <a:pt x="276" y="55"/>
                      <a:pt x="276" y="55"/>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62"/>
              <p:cNvSpPr>
                <a:spLocks noEditPoints="1"/>
              </p:cNvSpPr>
              <p:nvPr userDrawn="1"/>
            </p:nvSpPr>
            <p:spPr bwMode="auto">
              <a:xfrm>
                <a:off x="3889" y="1770"/>
                <a:ext cx="555" cy="598"/>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63"/>
              <p:cNvSpPr>
                <a:spLocks/>
              </p:cNvSpPr>
              <p:nvPr userDrawn="1"/>
            </p:nvSpPr>
            <p:spPr bwMode="auto">
              <a:xfrm>
                <a:off x="4215" y="2017"/>
                <a:ext cx="310" cy="294"/>
              </a:xfrm>
              <a:custGeom>
                <a:avLst/>
                <a:gdLst>
                  <a:gd name="T0" fmla="*/ 304 w 310"/>
                  <a:gd name="T1" fmla="*/ 294 h 294"/>
                  <a:gd name="T2" fmla="*/ 0 w 310"/>
                  <a:gd name="T3" fmla="*/ 5 h 294"/>
                  <a:gd name="T4" fmla="*/ 5 w 310"/>
                  <a:gd name="T5" fmla="*/ 0 h 294"/>
                  <a:gd name="T6" fmla="*/ 310 w 310"/>
                  <a:gd name="T7" fmla="*/ 289 h 294"/>
                  <a:gd name="T8" fmla="*/ 304 w 310"/>
                  <a:gd name="T9" fmla="*/ 294 h 294"/>
                </a:gdLst>
                <a:ahLst/>
                <a:cxnLst>
                  <a:cxn ang="0">
                    <a:pos x="T0" y="T1"/>
                  </a:cxn>
                  <a:cxn ang="0">
                    <a:pos x="T2" y="T3"/>
                  </a:cxn>
                  <a:cxn ang="0">
                    <a:pos x="T4" y="T5"/>
                  </a:cxn>
                  <a:cxn ang="0">
                    <a:pos x="T6" y="T7"/>
                  </a:cxn>
                  <a:cxn ang="0">
                    <a:pos x="T8" y="T9"/>
                  </a:cxn>
                </a:cxnLst>
                <a:rect l="0" t="0" r="r" b="b"/>
                <a:pathLst>
                  <a:path w="310" h="294">
                    <a:moveTo>
                      <a:pt x="304" y="294"/>
                    </a:moveTo>
                    <a:lnTo>
                      <a:pt x="0" y="5"/>
                    </a:lnTo>
                    <a:lnTo>
                      <a:pt x="5" y="0"/>
                    </a:lnTo>
                    <a:lnTo>
                      <a:pt x="310" y="289"/>
                    </a:lnTo>
                    <a:lnTo>
                      <a:pt x="304" y="29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64"/>
              <p:cNvSpPr>
                <a:spLocks/>
              </p:cNvSpPr>
              <p:nvPr userDrawn="1"/>
            </p:nvSpPr>
            <p:spPr bwMode="auto">
              <a:xfrm>
                <a:off x="4299" y="1655"/>
                <a:ext cx="876" cy="101"/>
              </a:xfrm>
              <a:custGeom>
                <a:avLst/>
                <a:gdLst>
                  <a:gd name="T0" fmla="*/ 0 w 876"/>
                  <a:gd name="T1" fmla="*/ 101 h 101"/>
                  <a:gd name="T2" fmla="*/ 0 w 876"/>
                  <a:gd name="T3" fmla="*/ 93 h 101"/>
                  <a:gd name="T4" fmla="*/ 876 w 876"/>
                  <a:gd name="T5" fmla="*/ 0 h 101"/>
                  <a:gd name="T6" fmla="*/ 876 w 876"/>
                  <a:gd name="T7" fmla="*/ 7 h 101"/>
                  <a:gd name="T8" fmla="*/ 0 w 876"/>
                  <a:gd name="T9" fmla="*/ 101 h 101"/>
                </a:gdLst>
                <a:ahLst/>
                <a:cxnLst>
                  <a:cxn ang="0">
                    <a:pos x="T0" y="T1"/>
                  </a:cxn>
                  <a:cxn ang="0">
                    <a:pos x="T2" y="T3"/>
                  </a:cxn>
                  <a:cxn ang="0">
                    <a:pos x="T4" y="T5"/>
                  </a:cxn>
                  <a:cxn ang="0">
                    <a:pos x="T6" y="T7"/>
                  </a:cxn>
                  <a:cxn ang="0">
                    <a:pos x="T8" y="T9"/>
                  </a:cxn>
                </a:cxnLst>
                <a:rect l="0" t="0" r="r" b="b"/>
                <a:pathLst>
                  <a:path w="876" h="101">
                    <a:moveTo>
                      <a:pt x="0" y="101"/>
                    </a:moveTo>
                    <a:lnTo>
                      <a:pt x="0" y="93"/>
                    </a:lnTo>
                    <a:lnTo>
                      <a:pt x="876" y="0"/>
                    </a:lnTo>
                    <a:lnTo>
                      <a:pt x="876" y="7"/>
                    </a:lnTo>
                    <a:lnTo>
                      <a:pt x="0" y="10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65"/>
              <p:cNvSpPr>
                <a:spLocks noEditPoints="1"/>
              </p:cNvSpPr>
              <p:nvPr userDrawn="1"/>
            </p:nvSpPr>
            <p:spPr bwMode="auto">
              <a:xfrm>
                <a:off x="4323" y="1501"/>
                <a:ext cx="99" cy="127"/>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6"/>
              <p:cNvSpPr>
                <a:spLocks/>
              </p:cNvSpPr>
              <p:nvPr userDrawn="1"/>
            </p:nvSpPr>
            <p:spPr bwMode="auto">
              <a:xfrm>
                <a:off x="4208" y="1019"/>
                <a:ext cx="680" cy="489"/>
              </a:xfrm>
              <a:custGeom>
                <a:avLst/>
                <a:gdLst>
                  <a:gd name="T0" fmla="*/ 3 w 680"/>
                  <a:gd name="T1" fmla="*/ 489 h 489"/>
                  <a:gd name="T2" fmla="*/ 0 w 680"/>
                  <a:gd name="T3" fmla="*/ 482 h 489"/>
                  <a:gd name="T4" fmla="*/ 675 w 680"/>
                  <a:gd name="T5" fmla="*/ 0 h 489"/>
                  <a:gd name="T6" fmla="*/ 680 w 680"/>
                  <a:gd name="T7" fmla="*/ 7 h 489"/>
                  <a:gd name="T8" fmla="*/ 3 w 680"/>
                  <a:gd name="T9" fmla="*/ 489 h 489"/>
                </a:gdLst>
                <a:ahLst/>
                <a:cxnLst>
                  <a:cxn ang="0">
                    <a:pos x="T0" y="T1"/>
                  </a:cxn>
                  <a:cxn ang="0">
                    <a:pos x="T2" y="T3"/>
                  </a:cxn>
                  <a:cxn ang="0">
                    <a:pos x="T4" y="T5"/>
                  </a:cxn>
                  <a:cxn ang="0">
                    <a:pos x="T6" y="T7"/>
                  </a:cxn>
                  <a:cxn ang="0">
                    <a:pos x="T8" y="T9"/>
                  </a:cxn>
                </a:cxnLst>
                <a:rect l="0" t="0" r="r" b="b"/>
                <a:pathLst>
                  <a:path w="680" h="489">
                    <a:moveTo>
                      <a:pt x="3" y="489"/>
                    </a:moveTo>
                    <a:lnTo>
                      <a:pt x="0" y="482"/>
                    </a:lnTo>
                    <a:lnTo>
                      <a:pt x="675" y="0"/>
                    </a:lnTo>
                    <a:lnTo>
                      <a:pt x="680" y="7"/>
                    </a:lnTo>
                    <a:lnTo>
                      <a:pt x="3" y="48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67"/>
              <p:cNvSpPr>
                <a:spLocks noEditPoints="1"/>
              </p:cNvSpPr>
              <p:nvPr userDrawn="1"/>
            </p:nvSpPr>
            <p:spPr bwMode="auto">
              <a:xfrm>
                <a:off x="3245" y="1770"/>
                <a:ext cx="343" cy="527"/>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68"/>
              <p:cNvSpPr>
                <a:spLocks/>
              </p:cNvSpPr>
              <p:nvPr userDrawn="1"/>
            </p:nvSpPr>
            <p:spPr bwMode="auto">
              <a:xfrm>
                <a:off x="3294" y="2115"/>
                <a:ext cx="335" cy="490"/>
              </a:xfrm>
              <a:custGeom>
                <a:avLst/>
                <a:gdLst>
                  <a:gd name="T0" fmla="*/ 7 w 335"/>
                  <a:gd name="T1" fmla="*/ 490 h 490"/>
                  <a:gd name="T2" fmla="*/ 0 w 335"/>
                  <a:gd name="T3" fmla="*/ 485 h 490"/>
                  <a:gd name="T4" fmla="*/ 328 w 335"/>
                  <a:gd name="T5" fmla="*/ 0 h 490"/>
                  <a:gd name="T6" fmla="*/ 335 w 335"/>
                  <a:gd name="T7" fmla="*/ 3 h 490"/>
                  <a:gd name="T8" fmla="*/ 7 w 335"/>
                  <a:gd name="T9" fmla="*/ 490 h 490"/>
                </a:gdLst>
                <a:ahLst/>
                <a:cxnLst>
                  <a:cxn ang="0">
                    <a:pos x="T0" y="T1"/>
                  </a:cxn>
                  <a:cxn ang="0">
                    <a:pos x="T2" y="T3"/>
                  </a:cxn>
                  <a:cxn ang="0">
                    <a:pos x="T4" y="T5"/>
                  </a:cxn>
                  <a:cxn ang="0">
                    <a:pos x="T6" y="T7"/>
                  </a:cxn>
                  <a:cxn ang="0">
                    <a:pos x="T8" y="T9"/>
                  </a:cxn>
                </a:cxnLst>
                <a:rect l="0" t="0" r="r" b="b"/>
                <a:pathLst>
                  <a:path w="335" h="490">
                    <a:moveTo>
                      <a:pt x="7" y="490"/>
                    </a:moveTo>
                    <a:lnTo>
                      <a:pt x="0" y="485"/>
                    </a:lnTo>
                    <a:lnTo>
                      <a:pt x="328" y="0"/>
                    </a:lnTo>
                    <a:lnTo>
                      <a:pt x="335" y="3"/>
                    </a:lnTo>
                    <a:lnTo>
                      <a:pt x="7" y="49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69"/>
              <p:cNvSpPr>
                <a:spLocks/>
              </p:cNvSpPr>
              <p:nvPr userDrawn="1"/>
            </p:nvSpPr>
            <p:spPr bwMode="auto">
              <a:xfrm>
                <a:off x="2950" y="1506"/>
                <a:ext cx="462" cy="149"/>
              </a:xfrm>
              <a:custGeom>
                <a:avLst/>
                <a:gdLst>
                  <a:gd name="T0" fmla="*/ 461 w 462"/>
                  <a:gd name="T1" fmla="*/ 149 h 149"/>
                  <a:gd name="T2" fmla="*/ 0 w 462"/>
                  <a:gd name="T3" fmla="*/ 7 h 149"/>
                  <a:gd name="T4" fmla="*/ 1 w 462"/>
                  <a:gd name="T5" fmla="*/ 0 h 149"/>
                  <a:gd name="T6" fmla="*/ 462 w 462"/>
                  <a:gd name="T7" fmla="*/ 142 h 149"/>
                  <a:gd name="T8" fmla="*/ 461 w 462"/>
                  <a:gd name="T9" fmla="*/ 149 h 149"/>
                </a:gdLst>
                <a:ahLst/>
                <a:cxnLst>
                  <a:cxn ang="0">
                    <a:pos x="T0" y="T1"/>
                  </a:cxn>
                  <a:cxn ang="0">
                    <a:pos x="T2" y="T3"/>
                  </a:cxn>
                  <a:cxn ang="0">
                    <a:pos x="T4" y="T5"/>
                  </a:cxn>
                  <a:cxn ang="0">
                    <a:pos x="T6" y="T7"/>
                  </a:cxn>
                  <a:cxn ang="0">
                    <a:pos x="T8" y="T9"/>
                  </a:cxn>
                </a:cxnLst>
                <a:rect l="0" t="0" r="r" b="b"/>
                <a:pathLst>
                  <a:path w="462" h="149">
                    <a:moveTo>
                      <a:pt x="461" y="149"/>
                    </a:moveTo>
                    <a:lnTo>
                      <a:pt x="0" y="7"/>
                    </a:lnTo>
                    <a:lnTo>
                      <a:pt x="1" y="0"/>
                    </a:lnTo>
                    <a:lnTo>
                      <a:pt x="462" y="142"/>
                    </a:lnTo>
                    <a:lnTo>
                      <a:pt x="461" y="14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70"/>
              <p:cNvSpPr>
                <a:spLocks/>
              </p:cNvSpPr>
              <p:nvPr userDrawn="1"/>
            </p:nvSpPr>
            <p:spPr bwMode="auto">
              <a:xfrm>
                <a:off x="2049" y="1878"/>
                <a:ext cx="1299" cy="178"/>
              </a:xfrm>
              <a:custGeom>
                <a:avLst/>
                <a:gdLst>
                  <a:gd name="T0" fmla="*/ 2 w 1299"/>
                  <a:gd name="T1" fmla="*/ 178 h 178"/>
                  <a:gd name="T2" fmla="*/ 0 w 1299"/>
                  <a:gd name="T3" fmla="*/ 169 h 178"/>
                  <a:gd name="T4" fmla="*/ 1297 w 1299"/>
                  <a:gd name="T5" fmla="*/ 0 h 178"/>
                  <a:gd name="T6" fmla="*/ 1299 w 1299"/>
                  <a:gd name="T7" fmla="*/ 9 h 178"/>
                  <a:gd name="T8" fmla="*/ 2 w 1299"/>
                  <a:gd name="T9" fmla="*/ 178 h 178"/>
                </a:gdLst>
                <a:ahLst/>
                <a:cxnLst>
                  <a:cxn ang="0">
                    <a:pos x="T0" y="T1"/>
                  </a:cxn>
                  <a:cxn ang="0">
                    <a:pos x="T2" y="T3"/>
                  </a:cxn>
                  <a:cxn ang="0">
                    <a:pos x="T4" y="T5"/>
                  </a:cxn>
                  <a:cxn ang="0">
                    <a:pos x="T6" y="T7"/>
                  </a:cxn>
                  <a:cxn ang="0">
                    <a:pos x="T8" y="T9"/>
                  </a:cxn>
                </a:cxnLst>
                <a:rect l="0" t="0" r="r" b="b"/>
                <a:pathLst>
                  <a:path w="1299" h="178">
                    <a:moveTo>
                      <a:pt x="2" y="178"/>
                    </a:moveTo>
                    <a:lnTo>
                      <a:pt x="0" y="169"/>
                    </a:lnTo>
                    <a:lnTo>
                      <a:pt x="1297" y="0"/>
                    </a:lnTo>
                    <a:lnTo>
                      <a:pt x="1299" y="9"/>
                    </a:lnTo>
                    <a:lnTo>
                      <a:pt x="2" y="17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71"/>
              <p:cNvSpPr>
                <a:spLocks/>
              </p:cNvSpPr>
              <p:nvPr userDrawn="1"/>
            </p:nvSpPr>
            <p:spPr bwMode="auto">
              <a:xfrm>
                <a:off x="4253" y="1958"/>
                <a:ext cx="904" cy="400"/>
              </a:xfrm>
              <a:custGeom>
                <a:avLst/>
                <a:gdLst>
                  <a:gd name="T0" fmla="*/ 902 w 904"/>
                  <a:gd name="T1" fmla="*/ 400 h 400"/>
                  <a:gd name="T2" fmla="*/ 0 w 904"/>
                  <a:gd name="T3" fmla="*/ 6 h 400"/>
                  <a:gd name="T4" fmla="*/ 4 w 904"/>
                  <a:gd name="T5" fmla="*/ 0 h 400"/>
                  <a:gd name="T6" fmla="*/ 904 w 904"/>
                  <a:gd name="T7" fmla="*/ 392 h 400"/>
                  <a:gd name="T8" fmla="*/ 902 w 904"/>
                  <a:gd name="T9" fmla="*/ 400 h 400"/>
                </a:gdLst>
                <a:ahLst/>
                <a:cxnLst>
                  <a:cxn ang="0">
                    <a:pos x="T0" y="T1"/>
                  </a:cxn>
                  <a:cxn ang="0">
                    <a:pos x="T2" y="T3"/>
                  </a:cxn>
                  <a:cxn ang="0">
                    <a:pos x="T4" y="T5"/>
                  </a:cxn>
                  <a:cxn ang="0">
                    <a:pos x="T6" y="T7"/>
                  </a:cxn>
                  <a:cxn ang="0">
                    <a:pos x="T8" y="T9"/>
                  </a:cxn>
                </a:cxnLst>
                <a:rect l="0" t="0" r="r" b="b"/>
                <a:pathLst>
                  <a:path w="904" h="400">
                    <a:moveTo>
                      <a:pt x="902" y="400"/>
                    </a:moveTo>
                    <a:lnTo>
                      <a:pt x="0" y="6"/>
                    </a:lnTo>
                    <a:lnTo>
                      <a:pt x="4" y="0"/>
                    </a:lnTo>
                    <a:lnTo>
                      <a:pt x="904" y="392"/>
                    </a:lnTo>
                    <a:lnTo>
                      <a:pt x="902" y="40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72"/>
              <p:cNvSpPr>
                <a:spLocks/>
              </p:cNvSpPr>
              <p:nvPr userDrawn="1"/>
            </p:nvSpPr>
            <p:spPr bwMode="auto">
              <a:xfrm>
                <a:off x="5157" y="2340"/>
                <a:ext cx="907" cy="18"/>
              </a:xfrm>
              <a:custGeom>
                <a:avLst/>
                <a:gdLst>
                  <a:gd name="T0" fmla="*/ 0 w 907"/>
                  <a:gd name="T1" fmla="*/ 18 h 18"/>
                  <a:gd name="T2" fmla="*/ 0 w 907"/>
                  <a:gd name="T3" fmla="*/ 10 h 18"/>
                  <a:gd name="T4" fmla="*/ 907 w 907"/>
                  <a:gd name="T5" fmla="*/ 0 h 18"/>
                  <a:gd name="T6" fmla="*/ 907 w 907"/>
                  <a:gd name="T7" fmla="*/ 8 h 18"/>
                  <a:gd name="T8" fmla="*/ 0 w 907"/>
                  <a:gd name="T9" fmla="*/ 18 h 18"/>
                </a:gdLst>
                <a:ahLst/>
                <a:cxnLst>
                  <a:cxn ang="0">
                    <a:pos x="T0" y="T1"/>
                  </a:cxn>
                  <a:cxn ang="0">
                    <a:pos x="T2" y="T3"/>
                  </a:cxn>
                  <a:cxn ang="0">
                    <a:pos x="T4" y="T5"/>
                  </a:cxn>
                  <a:cxn ang="0">
                    <a:pos x="T6" y="T7"/>
                  </a:cxn>
                  <a:cxn ang="0">
                    <a:pos x="T8" y="T9"/>
                  </a:cxn>
                </a:cxnLst>
                <a:rect l="0" t="0" r="r" b="b"/>
                <a:pathLst>
                  <a:path w="907" h="18">
                    <a:moveTo>
                      <a:pt x="0" y="18"/>
                    </a:moveTo>
                    <a:lnTo>
                      <a:pt x="0" y="10"/>
                    </a:lnTo>
                    <a:lnTo>
                      <a:pt x="907" y="0"/>
                    </a:lnTo>
                    <a:lnTo>
                      <a:pt x="907" y="8"/>
                    </a:lnTo>
                    <a:lnTo>
                      <a:pt x="0"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73"/>
              <p:cNvSpPr>
                <a:spLocks/>
              </p:cNvSpPr>
              <p:nvPr userDrawn="1"/>
            </p:nvSpPr>
            <p:spPr bwMode="auto">
              <a:xfrm>
                <a:off x="5946" y="2088"/>
                <a:ext cx="152" cy="216"/>
              </a:xfrm>
              <a:custGeom>
                <a:avLst/>
                <a:gdLst>
                  <a:gd name="T0" fmla="*/ 145 w 152"/>
                  <a:gd name="T1" fmla="*/ 216 h 216"/>
                  <a:gd name="T2" fmla="*/ 0 w 152"/>
                  <a:gd name="T3" fmla="*/ 5 h 216"/>
                  <a:gd name="T4" fmla="*/ 6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6" y="0"/>
                    </a:lnTo>
                    <a:lnTo>
                      <a:pt x="152" y="211"/>
                    </a:lnTo>
                    <a:lnTo>
                      <a:pt x="145" y="21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74"/>
              <p:cNvSpPr>
                <a:spLocks/>
              </p:cNvSpPr>
              <p:nvPr userDrawn="1"/>
            </p:nvSpPr>
            <p:spPr bwMode="auto">
              <a:xfrm>
                <a:off x="6143" y="2088"/>
                <a:ext cx="152" cy="216"/>
              </a:xfrm>
              <a:custGeom>
                <a:avLst/>
                <a:gdLst>
                  <a:gd name="T0" fmla="*/ 7 w 152"/>
                  <a:gd name="T1" fmla="*/ 216 h 216"/>
                  <a:gd name="T2" fmla="*/ 0 w 152"/>
                  <a:gd name="T3" fmla="*/ 211 h 216"/>
                  <a:gd name="T4" fmla="*/ 145 w 152"/>
                  <a:gd name="T5" fmla="*/ 0 h 216"/>
                  <a:gd name="T6" fmla="*/ 152 w 152"/>
                  <a:gd name="T7" fmla="*/ 5 h 216"/>
                  <a:gd name="T8" fmla="*/ 7 w 152"/>
                  <a:gd name="T9" fmla="*/ 216 h 216"/>
                </a:gdLst>
                <a:ahLst/>
                <a:cxnLst>
                  <a:cxn ang="0">
                    <a:pos x="T0" y="T1"/>
                  </a:cxn>
                  <a:cxn ang="0">
                    <a:pos x="T2" y="T3"/>
                  </a:cxn>
                  <a:cxn ang="0">
                    <a:pos x="T4" y="T5"/>
                  </a:cxn>
                  <a:cxn ang="0">
                    <a:pos x="T6" y="T7"/>
                  </a:cxn>
                  <a:cxn ang="0">
                    <a:pos x="T8" y="T9"/>
                  </a:cxn>
                </a:cxnLst>
                <a:rect l="0" t="0" r="r" b="b"/>
                <a:pathLst>
                  <a:path w="152" h="216">
                    <a:moveTo>
                      <a:pt x="7" y="216"/>
                    </a:moveTo>
                    <a:lnTo>
                      <a:pt x="0" y="211"/>
                    </a:lnTo>
                    <a:lnTo>
                      <a:pt x="145" y="0"/>
                    </a:lnTo>
                    <a:lnTo>
                      <a:pt x="152" y="5"/>
                    </a:lnTo>
                    <a:lnTo>
                      <a:pt x="7" y="21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75"/>
              <p:cNvSpPr>
                <a:spLocks noChangeArrowheads="1"/>
              </p:cNvSpPr>
              <p:nvPr userDrawn="1"/>
            </p:nvSpPr>
            <p:spPr bwMode="auto">
              <a:xfrm>
                <a:off x="6116" y="2040"/>
                <a:ext cx="9" cy="25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76"/>
              <p:cNvSpPr>
                <a:spLocks/>
              </p:cNvSpPr>
              <p:nvPr userDrawn="1"/>
            </p:nvSpPr>
            <p:spPr bwMode="auto">
              <a:xfrm>
                <a:off x="5154" y="2350"/>
                <a:ext cx="99" cy="316"/>
              </a:xfrm>
              <a:custGeom>
                <a:avLst/>
                <a:gdLst>
                  <a:gd name="T0" fmla="*/ 91 w 99"/>
                  <a:gd name="T1" fmla="*/ 316 h 316"/>
                  <a:gd name="T2" fmla="*/ 0 w 99"/>
                  <a:gd name="T3" fmla="*/ 1 h 316"/>
                  <a:gd name="T4" fmla="*/ 6 w 99"/>
                  <a:gd name="T5" fmla="*/ 0 h 316"/>
                  <a:gd name="T6" fmla="*/ 99 w 99"/>
                  <a:gd name="T7" fmla="*/ 312 h 316"/>
                  <a:gd name="T8" fmla="*/ 91 w 99"/>
                  <a:gd name="T9" fmla="*/ 316 h 316"/>
                </a:gdLst>
                <a:ahLst/>
                <a:cxnLst>
                  <a:cxn ang="0">
                    <a:pos x="T0" y="T1"/>
                  </a:cxn>
                  <a:cxn ang="0">
                    <a:pos x="T2" y="T3"/>
                  </a:cxn>
                  <a:cxn ang="0">
                    <a:pos x="T4" y="T5"/>
                  </a:cxn>
                  <a:cxn ang="0">
                    <a:pos x="T6" y="T7"/>
                  </a:cxn>
                  <a:cxn ang="0">
                    <a:pos x="T8" y="T9"/>
                  </a:cxn>
                </a:cxnLst>
                <a:rect l="0" t="0" r="r" b="b"/>
                <a:pathLst>
                  <a:path w="99" h="316">
                    <a:moveTo>
                      <a:pt x="91" y="316"/>
                    </a:moveTo>
                    <a:lnTo>
                      <a:pt x="0" y="1"/>
                    </a:lnTo>
                    <a:lnTo>
                      <a:pt x="6" y="0"/>
                    </a:lnTo>
                    <a:lnTo>
                      <a:pt x="99" y="312"/>
                    </a:lnTo>
                    <a:lnTo>
                      <a:pt x="91" y="31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7"/>
              <p:cNvSpPr>
                <a:spLocks/>
              </p:cNvSpPr>
              <p:nvPr userDrawn="1"/>
            </p:nvSpPr>
            <p:spPr bwMode="auto">
              <a:xfrm>
                <a:off x="5442" y="1166"/>
                <a:ext cx="411" cy="349"/>
              </a:xfrm>
              <a:custGeom>
                <a:avLst/>
                <a:gdLst>
                  <a:gd name="T0" fmla="*/ 404 w 411"/>
                  <a:gd name="T1" fmla="*/ 349 h 349"/>
                  <a:gd name="T2" fmla="*/ 0 w 411"/>
                  <a:gd name="T3" fmla="*/ 7 h 349"/>
                  <a:gd name="T4" fmla="*/ 5 w 411"/>
                  <a:gd name="T5" fmla="*/ 0 h 349"/>
                  <a:gd name="T6" fmla="*/ 411 w 411"/>
                  <a:gd name="T7" fmla="*/ 342 h 349"/>
                  <a:gd name="T8" fmla="*/ 404 w 411"/>
                  <a:gd name="T9" fmla="*/ 349 h 349"/>
                </a:gdLst>
                <a:ahLst/>
                <a:cxnLst>
                  <a:cxn ang="0">
                    <a:pos x="T0" y="T1"/>
                  </a:cxn>
                  <a:cxn ang="0">
                    <a:pos x="T2" y="T3"/>
                  </a:cxn>
                  <a:cxn ang="0">
                    <a:pos x="T4" y="T5"/>
                  </a:cxn>
                  <a:cxn ang="0">
                    <a:pos x="T6" y="T7"/>
                  </a:cxn>
                  <a:cxn ang="0">
                    <a:pos x="T8" y="T9"/>
                  </a:cxn>
                </a:cxnLst>
                <a:rect l="0" t="0" r="r" b="b"/>
                <a:pathLst>
                  <a:path w="411" h="349">
                    <a:moveTo>
                      <a:pt x="404" y="349"/>
                    </a:moveTo>
                    <a:lnTo>
                      <a:pt x="0" y="7"/>
                    </a:lnTo>
                    <a:lnTo>
                      <a:pt x="5" y="0"/>
                    </a:lnTo>
                    <a:lnTo>
                      <a:pt x="411" y="342"/>
                    </a:lnTo>
                    <a:lnTo>
                      <a:pt x="404" y="34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78"/>
              <p:cNvSpPr>
                <a:spLocks noChangeArrowheads="1"/>
              </p:cNvSpPr>
              <p:nvPr userDrawn="1"/>
            </p:nvSpPr>
            <p:spPr bwMode="auto">
              <a:xfrm>
                <a:off x="5441" y="644"/>
                <a:ext cx="8" cy="52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79"/>
              <p:cNvSpPr>
                <a:spLocks/>
              </p:cNvSpPr>
              <p:nvPr userDrawn="1"/>
            </p:nvSpPr>
            <p:spPr bwMode="auto">
              <a:xfrm>
                <a:off x="5444" y="614"/>
                <a:ext cx="1248" cy="558"/>
              </a:xfrm>
              <a:custGeom>
                <a:avLst/>
                <a:gdLst>
                  <a:gd name="T0" fmla="*/ 2 w 1248"/>
                  <a:gd name="T1" fmla="*/ 558 h 558"/>
                  <a:gd name="T2" fmla="*/ 0 w 1248"/>
                  <a:gd name="T3" fmla="*/ 549 h 558"/>
                  <a:gd name="T4" fmla="*/ 1245 w 1248"/>
                  <a:gd name="T5" fmla="*/ 0 h 558"/>
                  <a:gd name="T6" fmla="*/ 1248 w 1248"/>
                  <a:gd name="T7" fmla="*/ 6 h 558"/>
                  <a:gd name="T8" fmla="*/ 2 w 1248"/>
                  <a:gd name="T9" fmla="*/ 558 h 558"/>
                </a:gdLst>
                <a:ahLst/>
                <a:cxnLst>
                  <a:cxn ang="0">
                    <a:pos x="T0" y="T1"/>
                  </a:cxn>
                  <a:cxn ang="0">
                    <a:pos x="T2" y="T3"/>
                  </a:cxn>
                  <a:cxn ang="0">
                    <a:pos x="T4" y="T5"/>
                  </a:cxn>
                  <a:cxn ang="0">
                    <a:pos x="T6" y="T7"/>
                  </a:cxn>
                  <a:cxn ang="0">
                    <a:pos x="T8" y="T9"/>
                  </a:cxn>
                </a:cxnLst>
                <a:rect l="0" t="0" r="r" b="b"/>
                <a:pathLst>
                  <a:path w="1248" h="558">
                    <a:moveTo>
                      <a:pt x="2" y="558"/>
                    </a:moveTo>
                    <a:lnTo>
                      <a:pt x="0" y="549"/>
                    </a:lnTo>
                    <a:lnTo>
                      <a:pt x="1245" y="0"/>
                    </a:lnTo>
                    <a:lnTo>
                      <a:pt x="1248" y="6"/>
                    </a:lnTo>
                    <a:lnTo>
                      <a:pt x="2" y="55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80"/>
              <p:cNvSpPr>
                <a:spLocks/>
              </p:cNvSpPr>
              <p:nvPr userDrawn="1"/>
            </p:nvSpPr>
            <p:spPr bwMode="auto">
              <a:xfrm>
                <a:off x="5442" y="1161"/>
                <a:ext cx="699" cy="124"/>
              </a:xfrm>
              <a:custGeom>
                <a:avLst/>
                <a:gdLst>
                  <a:gd name="T0" fmla="*/ 698 w 699"/>
                  <a:gd name="T1" fmla="*/ 124 h 124"/>
                  <a:gd name="T2" fmla="*/ 0 w 699"/>
                  <a:gd name="T3" fmla="*/ 9 h 124"/>
                  <a:gd name="T4" fmla="*/ 2 w 699"/>
                  <a:gd name="T5" fmla="*/ 0 h 124"/>
                  <a:gd name="T6" fmla="*/ 699 w 699"/>
                  <a:gd name="T7" fmla="*/ 115 h 124"/>
                  <a:gd name="T8" fmla="*/ 698 w 699"/>
                  <a:gd name="T9" fmla="*/ 124 h 124"/>
                </a:gdLst>
                <a:ahLst/>
                <a:cxnLst>
                  <a:cxn ang="0">
                    <a:pos x="T0" y="T1"/>
                  </a:cxn>
                  <a:cxn ang="0">
                    <a:pos x="T2" y="T3"/>
                  </a:cxn>
                  <a:cxn ang="0">
                    <a:pos x="T4" y="T5"/>
                  </a:cxn>
                  <a:cxn ang="0">
                    <a:pos x="T6" y="T7"/>
                  </a:cxn>
                  <a:cxn ang="0">
                    <a:pos x="T8" y="T9"/>
                  </a:cxn>
                </a:cxnLst>
                <a:rect l="0" t="0" r="r" b="b"/>
                <a:pathLst>
                  <a:path w="699" h="124">
                    <a:moveTo>
                      <a:pt x="698" y="124"/>
                    </a:moveTo>
                    <a:lnTo>
                      <a:pt x="0" y="9"/>
                    </a:lnTo>
                    <a:lnTo>
                      <a:pt x="2" y="0"/>
                    </a:lnTo>
                    <a:lnTo>
                      <a:pt x="699" y="115"/>
                    </a:lnTo>
                    <a:lnTo>
                      <a:pt x="698" y="1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81"/>
              <p:cNvSpPr>
                <a:spLocks/>
              </p:cNvSpPr>
              <p:nvPr userDrawn="1"/>
            </p:nvSpPr>
            <p:spPr bwMode="auto">
              <a:xfrm>
                <a:off x="6461" y="622"/>
                <a:ext cx="238" cy="360"/>
              </a:xfrm>
              <a:custGeom>
                <a:avLst/>
                <a:gdLst>
                  <a:gd name="T0" fmla="*/ 6 w 238"/>
                  <a:gd name="T1" fmla="*/ 360 h 360"/>
                  <a:gd name="T2" fmla="*/ 0 w 238"/>
                  <a:gd name="T3" fmla="*/ 355 h 360"/>
                  <a:gd name="T4" fmla="*/ 231 w 238"/>
                  <a:gd name="T5" fmla="*/ 0 h 360"/>
                  <a:gd name="T6" fmla="*/ 238 w 238"/>
                  <a:gd name="T7" fmla="*/ 4 h 360"/>
                  <a:gd name="T8" fmla="*/ 6 w 238"/>
                  <a:gd name="T9" fmla="*/ 360 h 360"/>
                </a:gdLst>
                <a:ahLst/>
                <a:cxnLst>
                  <a:cxn ang="0">
                    <a:pos x="T0" y="T1"/>
                  </a:cxn>
                  <a:cxn ang="0">
                    <a:pos x="T2" y="T3"/>
                  </a:cxn>
                  <a:cxn ang="0">
                    <a:pos x="T4" y="T5"/>
                  </a:cxn>
                  <a:cxn ang="0">
                    <a:pos x="T6" y="T7"/>
                  </a:cxn>
                  <a:cxn ang="0">
                    <a:pos x="T8" y="T9"/>
                  </a:cxn>
                </a:cxnLst>
                <a:rect l="0" t="0" r="r" b="b"/>
                <a:pathLst>
                  <a:path w="238" h="360">
                    <a:moveTo>
                      <a:pt x="6" y="360"/>
                    </a:moveTo>
                    <a:lnTo>
                      <a:pt x="0" y="355"/>
                    </a:lnTo>
                    <a:lnTo>
                      <a:pt x="231" y="0"/>
                    </a:lnTo>
                    <a:lnTo>
                      <a:pt x="238" y="4"/>
                    </a:lnTo>
                    <a:lnTo>
                      <a:pt x="6" y="36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82"/>
              <p:cNvSpPr>
                <a:spLocks/>
              </p:cNvSpPr>
              <p:nvPr userDrawn="1"/>
            </p:nvSpPr>
            <p:spPr bwMode="auto">
              <a:xfrm>
                <a:off x="6680" y="620"/>
                <a:ext cx="851" cy="568"/>
              </a:xfrm>
              <a:custGeom>
                <a:avLst/>
                <a:gdLst>
                  <a:gd name="T0" fmla="*/ 846 w 851"/>
                  <a:gd name="T1" fmla="*/ 568 h 568"/>
                  <a:gd name="T2" fmla="*/ 0 w 851"/>
                  <a:gd name="T3" fmla="*/ 7 h 568"/>
                  <a:gd name="T4" fmla="*/ 5 w 851"/>
                  <a:gd name="T5" fmla="*/ 0 h 568"/>
                  <a:gd name="T6" fmla="*/ 851 w 851"/>
                  <a:gd name="T7" fmla="*/ 562 h 568"/>
                  <a:gd name="T8" fmla="*/ 846 w 851"/>
                  <a:gd name="T9" fmla="*/ 568 h 568"/>
                </a:gdLst>
                <a:ahLst/>
                <a:cxnLst>
                  <a:cxn ang="0">
                    <a:pos x="T0" y="T1"/>
                  </a:cxn>
                  <a:cxn ang="0">
                    <a:pos x="T2" y="T3"/>
                  </a:cxn>
                  <a:cxn ang="0">
                    <a:pos x="T4" y="T5"/>
                  </a:cxn>
                  <a:cxn ang="0">
                    <a:pos x="T6" y="T7"/>
                  </a:cxn>
                  <a:cxn ang="0">
                    <a:pos x="T8" y="T9"/>
                  </a:cxn>
                </a:cxnLst>
                <a:rect l="0" t="0" r="r" b="b"/>
                <a:pathLst>
                  <a:path w="851" h="568">
                    <a:moveTo>
                      <a:pt x="846" y="568"/>
                    </a:moveTo>
                    <a:lnTo>
                      <a:pt x="0" y="7"/>
                    </a:lnTo>
                    <a:lnTo>
                      <a:pt x="5" y="0"/>
                    </a:lnTo>
                    <a:lnTo>
                      <a:pt x="851" y="562"/>
                    </a:lnTo>
                    <a:lnTo>
                      <a:pt x="846" y="56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83"/>
              <p:cNvSpPr>
                <a:spLocks/>
              </p:cNvSpPr>
              <p:nvPr userDrawn="1"/>
            </p:nvSpPr>
            <p:spPr bwMode="auto">
              <a:xfrm>
                <a:off x="5373" y="1133"/>
                <a:ext cx="117"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7"/>
                      <a:pt x="6" y="0"/>
                    </a:cubicBezTo>
                    <a:cubicBezTo>
                      <a:pt x="9" y="1"/>
                      <a:pt x="9" y="1"/>
                      <a:pt x="9" y="1"/>
                    </a:cubicBezTo>
                    <a:cubicBezTo>
                      <a:pt x="5" y="8"/>
                      <a:pt x="3" y="15"/>
                      <a:pt x="3" y="22"/>
                    </a:cubicBezTo>
                    <a:cubicBezTo>
                      <a:pt x="4" y="32"/>
                      <a:pt x="8" y="42"/>
                      <a:pt x="15" y="49"/>
                    </a:cubicBezTo>
                    <a:cubicBezTo>
                      <a:pt x="23" y="56"/>
                      <a:pt x="3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84"/>
              <p:cNvSpPr>
                <a:spLocks/>
              </p:cNvSpPr>
              <p:nvPr userDrawn="1"/>
            </p:nvSpPr>
            <p:spPr bwMode="auto">
              <a:xfrm>
                <a:off x="5403" y="1097"/>
                <a:ext cx="98" cy="36"/>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5"/>
              <p:cNvSpPr>
                <a:spLocks/>
              </p:cNvSpPr>
              <p:nvPr userDrawn="1"/>
            </p:nvSpPr>
            <p:spPr bwMode="auto">
              <a:xfrm>
                <a:off x="5353" y="1073"/>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86"/>
              <p:cNvSpPr>
                <a:spLocks/>
              </p:cNvSpPr>
              <p:nvPr userDrawn="1"/>
            </p:nvSpPr>
            <p:spPr bwMode="auto">
              <a:xfrm>
                <a:off x="5410" y="1087"/>
                <a:ext cx="129" cy="176"/>
              </a:xfrm>
              <a:custGeom>
                <a:avLst/>
                <a:gdLst>
                  <a:gd name="T0" fmla="*/ 20 w 76"/>
                  <a:gd name="T1" fmla="*/ 104 h 104"/>
                  <a:gd name="T2" fmla="*/ 0 w 76"/>
                  <a:gd name="T3" fmla="*/ 100 h 104"/>
                  <a:gd name="T4" fmla="*/ 1 w 76"/>
                  <a:gd name="T5" fmla="*/ 96 h 104"/>
                  <a:gd name="T6" fmla="*/ 21 w 76"/>
                  <a:gd name="T7" fmla="*/ 99 h 104"/>
                  <a:gd name="T8" fmla="*/ 57 w 76"/>
                  <a:gd name="T9" fmla="*/ 83 h 104"/>
                  <a:gd name="T10" fmla="*/ 71 w 76"/>
                  <a:gd name="T11" fmla="*/ 47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3"/>
                      <a:pt x="0" y="100"/>
                    </a:cubicBezTo>
                    <a:cubicBezTo>
                      <a:pt x="1" y="96"/>
                      <a:pt x="1" y="96"/>
                      <a:pt x="1" y="96"/>
                    </a:cubicBezTo>
                    <a:cubicBezTo>
                      <a:pt x="8" y="98"/>
                      <a:pt x="15" y="99"/>
                      <a:pt x="21" y="99"/>
                    </a:cubicBezTo>
                    <a:cubicBezTo>
                      <a:pt x="35" y="99"/>
                      <a:pt x="48" y="93"/>
                      <a:pt x="57" y="83"/>
                    </a:cubicBezTo>
                    <a:cubicBezTo>
                      <a:pt x="67" y="73"/>
                      <a:pt x="71" y="60"/>
                      <a:pt x="71" y="47"/>
                    </a:cubicBezTo>
                    <a:cubicBezTo>
                      <a:pt x="71" y="29"/>
                      <a:pt x="61" y="13"/>
                      <a:pt x="47" y="4"/>
                    </a:cubicBezTo>
                    <a:cubicBezTo>
                      <a:pt x="49" y="0"/>
                      <a:pt x="49" y="0"/>
                      <a:pt x="49" y="0"/>
                    </a:cubicBezTo>
                    <a:cubicBezTo>
                      <a:pt x="65" y="10"/>
                      <a:pt x="75" y="27"/>
                      <a:pt x="76" y="46"/>
                    </a:cubicBezTo>
                    <a:cubicBezTo>
                      <a:pt x="76" y="61"/>
                      <a:pt x="71" y="76"/>
                      <a:pt x="61" y="86"/>
                    </a:cubicBezTo>
                    <a:cubicBezTo>
                      <a:pt x="50" y="97"/>
                      <a:pt x="37"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87"/>
              <p:cNvSpPr>
                <a:spLocks/>
              </p:cNvSpPr>
              <p:nvPr userDrawn="1"/>
            </p:nvSpPr>
            <p:spPr bwMode="auto">
              <a:xfrm>
                <a:off x="2490" y="2022"/>
                <a:ext cx="1035" cy="622"/>
              </a:xfrm>
              <a:custGeom>
                <a:avLst/>
                <a:gdLst>
                  <a:gd name="T0" fmla="*/ 4 w 1035"/>
                  <a:gd name="T1" fmla="*/ 622 h 622"/>
                  <a:gd name="T2" fmla="*/ 0 w 1035"/>
                  <a:gd name="T3" fmla="*/ 615 h 622"/>
                  <a:gd name="T4" fmla="*/ 1032 w 1035"/>
                  <a:gd name="T5" fmla="*/ 0 h 622"/>
                  <a:gd name="T6" fmla="*/ 1035 w 1035"/>
                  <a:gd name="T7" fmla="*/ 7 h 622"/>
                  <a:gd name="T8" fmla="*/ 4 w 1035"/>
                  <a:gd name="T9" fmla="*/ 622 h 622"/>
                </a:gdLst>
                <a:ahLst/>
                <a:cxnLst>
                  <a:cxn ang="0">
                    <a:pos x="T0" y="T1"/>
                  </a:cxn>
                  <a:cxn ang="0">
                    <a:pos x="T2" y="T3"/>
                  </a:cxn>
                  <a:cxn ang="0">
                    <a:pos x="T4" y="T5"/>
                  </a:cxn>
                  <a:cxn ang="0">
                    <a:pos x="T6" y="T7"/>
                  </a:cxn>
                  <a:cxn ang="0">
                    <a:pos x="T8" y="T9"/>
                  </a:cxn>
                </a:cxnLst>
                <a:rect l="0" t="0" r="r" b="b"/>
                <a:pathLst>
                  <a:path w="1035" h="622">
                    <a:moveTo>
                      <a:pt x="4" y="622"/>
                    </a:moveTo>
                    <a:lnTo>
                      <a:pt x="0" y="615"/>
                    </a:lnTo>
                    <a:lnTo>
                      <a:pt x="1032" y="0"/>
                    </a:lnTo>
                    <a:lnTo>
                      <a:pt x="1035" y="7"/>
                    </a:lnTo>
                    <a:lnTo>
                      <a:pt x="4" y="62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88"/>
              <p:cNvSpPr>
                <a:spLocks/>
              </p:cNvSpPr>
              <p:nvPr userDrawn="1"/>
            </p:nvSpPr>
            <p:spPr bwMode="auto">
              <a:xfrm>
                <a:off x="7048" y="1187"/>
                <a:ext cx="470" cy="260"/>
              </a:xfrm>
              <a:custGeom>
                <a:avLst/>
                <a:gdLst>
                  <a:gd name="T0" fmla="*/ 4 w 470"/>
                  <a:gd name="T1" fmla="*/ 260 h 260"/>
                  <a:gd name="T2" fmla="*/ 0 w 470"/>
                  <a:gd name="T3" fmla="*/ 253 h 260"/>
                  <a:gd name="T4" fmla="*/ 467 w 470"/>
                  <a:gd name="T5" fmla="*/ 0 h 260"/>
                  <a:gd name="T6" fmla="*/ 470 w 470"/>
                  <a:gd name="T7" fmla="*/ 7 h 260"/>
                  <a:gd name="T8" fmla="*/ 4 w 470"/>
                  <a:gd name="T9" fmla="*/ 260 h 260"/>
                </a:gdLst>
                <a:ahLst/>
                <a:cxnLst>
                  <a:cxn ang="0">
                    <a:pos x="T0" y="T1"/>
                  </a:cxn>
                  <a:cxn ang="0">
                    <a:pos x="T2" y="T3"/>
                  </a:cxn>
                  <a:cxn ang="0">
                    <a:pos x="T4" y="T5"/>
                  </a:cxn>
                  <a:cxn ang="0">
                    <a:pos x="T6" y="T7"/>
                  </a:cxn>
                  <a:cxn ang="0">
                    <a:pos x="T8" y="T9"/>
                  </a:cxn>
                </a:cxnLst>
                <a:rect l="0" t="0" r="r" b="b"/>
                <a:pathLst>
                  <a:path w="470" h="260">
                    <a:moveTo>
                      <a:pt x="4" y="260"/>
                    </a:moveTo>
                    <a:lnTo>
                      <a:pt x="0" y="253"/>
                    </a:lnTo>
                    <a:lnTo>
                      <a:pt x="467" y="0"/>
                    </a:lnTo>
                    <a:lnTo>
                      <a:pt x="470" y="7"/>
                    </a:lnTo>
                    <a:lnTo>
                      <a:pt x="4" y="26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89"/>
              <p:cNvSpPr>
                <a:spLocks/>
              </p:cNvSpPr>
              <p:nvPr userDrawn="1"/>
            </p:nvSpPr>
            <p:spPr bwMode="auto">
              <a:xfrm>
                <a:off x="7342" y="1187"/>
                <a:ext cx="179" cy="1408"/>
              </a:xfrm>
              <a:custGeom>
                <a:avLst/>
                <a:gdLst>
                  <a:gd name="T0" fmla="*/ 9 w 179"/>
                  <a:gd name="T1" fmla="*/ 1408 h 1408"/>
                  <a:gd name="T2" fmla="*/ 0 w 179"/>
                  <a:gd name="T3" fmla="*/ 1406 h 1408"/>
                  <a:gd name="T4" fmla="*/ 171 w 179"/>
                  <a:gd name="T5" fmla="*/ 0 h 1408"/>
                  <a:gd name="T6" fmla="*/ 179 w 179"/>
                  <a:gd name="T7" fmla="*/ 0 h 1408"/>
                  <a:gd name="T8" fmla="*/ 9 w 179"/>
                  <a:gd name="T9" fmla="*/ 1408 h 1408"/>
                </a:gdLst>
                <a:ahLst/>
                <a:cxnLst>
                  <a:cxn ang="0">
                    <a:pos x="T0" y="T1"/>
                  </a:cxn>
                  <a:cxn ang="0">
                    <a:pos x="T2" y="T3"/>
                  </a:cxn>
                  <a:cxn ang="0">
                    <a:pos x="T4" y="T5"/>
                  </a:cxn>
                  <a:cxn ang="0">
                    <a:pos x="T6" y="T7"/>
                  </a:cxn>
                  <a:cxn ang="0">
                    <a:pos x="T8" y="T9"/>
                  </a:cxn>
                </a:cxnLst>
                <a:rect l="0" t="0" r="r" b="b"/>
                <a:pathLst>
                  <a:path w="179" h="1408">
                    <a:moveTo>
                      <a:pt x="9" y="1408"/>
                    </a:moveTo>
                    <a:lnTo>
                      <a:pt x="0" y="1406"/>
                    </a:lnTo>
                    <a:lnTo>
                      <a:pt x="171" y="0"/>
                    </a:lnTo>
                    <a:lnTo>
                      <a:pt x="179" y="0"/>
                    </a:lnTo>
                    <a:lnTo>
                      <a:pt x="9" y="140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90"/>
              <p:cNvSpPr>
                <a:spLocks/>
              </p:cNvSpPr>
              <p:nvPr userDrawn="1"/>
            </p:nvSpPr>
            <p:spPr bwMode="auto">
              <a:xfrm>
                <a:off x="7487" y="938"/>
                <a:ext cx="33" cy="249"/>
              </a:xfrm>
              <a:custGeom>
                <a:avLst/>
                <a:gdLst>
                  <a:gd name="T0" fmla="*/ 26 w 33"/>
                  <a:gd name="T1" fmla="*/ 249 h 249"/>
                  <a:gd name="T2" fmla="*/ 0 w 33"/>
                  <a:gd name="T3" fmla="*/ 0 h 249"/>
                  <a:gd name="T4" fmla="*/ 9 w 33"/>
                  <a:gd name="T5" fmla="*/ 0 h 249"/>
                  <a:gd name="T6" fmla="*/ 33 w 33"/>
                  <a:gd name="T7" fmla="*/ 247 h 249"/>
                  <a:gd name="T8" fmla="*/ 26 w 33"/>
                  <a:gd name="T9" fmla="*/ 249 h 249"/>
                </a:gdLst>
                <a:ahLst/>
                <a:cxnLst>
                  <a:cxn ang="0">
                    <a:pos x="T0" y="T1"/>
                  </a:cxn>
                  <a:cxn ang="0">
                    <a:pos x="T2" y="T3"/>
                  </a:cxn>
                  <a:cxn ang="0">
                    <a:pos x="T4" y="T5"/>
                  </a:cxn>
                  <a:cxn ang="0">
                    <a:pos x="T6" y="T7"/>
                  </a:cxn>
                  <a:cxn ang="0">
                    <a:pos x="T8" y="T9"/>
                  </a:cxn>
                </a:cxnLst>
                <a:rect l="0" t="0" r="r" b="b"/>
                <a:pathLst>
                  <a:path w="33" h="249">
                    <a:moveTo>
                      <a:pt x="26" y="249"/>
                    </a:moveTo>
                    <a:lnTo>
                      <a:pt x="0" y="0"/>
                    </a:lnTo>
                    <a:lnTo>
                      <a:pt x="9" y="0"/>
                    </a:lnTo>
                    <a:lnTo>
                      <a:pt x="33" y="247"/>
                    </a:lnTo>
                    <a:lnTo>
                      <a:pt x="26" y="24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91"/>
              <p:cNvSpPr>
                <a:spLocks/>
              </p:cNvSpPr>
              <p:nvPr userDrawn="1"/>
            </p:nvSpPr>
            <p:spPr bwMode="auto">
              <a:xfrm>
                <a:off x="7513" y="1172"/>
                <a:ext cx="147" cy="300"/>
              </a:xfrm>
              <a:custGeom>
                <a:avLst/>
                <a:gdLst>
                  <a:gd name="T0" fmla="*/ 140 w 147"/>
                  <a:gd name="T1" fmla="*/ 300 h 300"/>
                  <a:gd name="T2" fmla="*/ 0 w 147"/>
                  <a:gd name="T3" fmla="*/ 3 h 300"/>
                  <a:gd name="T4" fmla="*/ 7 w 147"/>
                  <a:gd name="T5" fmla="*/ 0 h 300"/>
                  <a:gd name="T6" fmla="*/ 147 w 147"/>
                  <a:gd name="T7" fmla="*/ 297 h 300"/>
                  <a:gd name="T8" fmla="*/ 140 w 147"/>
                  <a:gd name="T9" fmla="*/ 300 h 300"/>
                </a:gdLst>
                <a:ahLst/>
                <a:cxnLst>
                  <a:cxn ang="0">
                    <a:pos x="T0" y="T1"/>
                  </a:cxn>
                  <a:cxn ang="0">
                    <a:pos x="T2" y="T3"/>
                  </a:cxn>
                  <a:cxn ang="0">
                    <a:pos x="T4" y="T5"/>
                  </a:cxn>
                  <a:cxn ang="0">
                    <a:pos x="T6" y="T7"/>
                  </a:cxn>
                  <a:cxn ang="0">
                    <a:pos x="T8" y="T9"/>
                  </a:cxn>
                </a:cxnLst>
                <a:rect l="0" t="0" r="r" b="b"/>
                <a:pathLst>
                  <a:path w="147" h="300">
                    <a:moveTo>
                      <a:pt x="140" y="300"/>
                    </a:moveTo>
                    <a:lnTo>
                      <a:pt x="0" y="3"/>
                    </a:lnTo>
                    <a:lnTo>
                      <a:pt x="7" y="0"/>
                    </a:lnTo>
                    <a:lnTo>
                      <a:pt x="147" y="297"/>
                    </a:lnTo>
                    <a:lnTo>
                      <a:pt x="140" y="30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92"/>
              <p:cNvSpPr>
                <a:spLocks/>
              </p:cNvSpPr>
              <p:nvPr userDrawn="1"/>
            </p:nvSpPr>
            <p:spPr bwMode="auto">
              <a:xfrm>
                <a:off x="6986" y="2160"/>
                <a:ext cx="365" cy="426"/>
              </a:xfrm>
              <a:custGeom>
                <a:avLst/>
                <a:gdLst>
                  <a:gd name="T0" fmla="*/ 360 w 365"/>
                  <a:gd name="T1" fmla="*/ 426 h 426"/>
                  <a:gd name="T2" fmla="*/ 0 w 365"/>
                  <a:gd name="T3" fmla="*/ 6 h 426"/>
                  <a:gd name="T4" fmla="*/ 7 w 365"/>
                  <a:gd name="T5" fmla="*/ 0 h 426"/>
                  <a:gd name="T6" fmla="*/ 365 w 365"/>
                  <a:gd name="T7" fmla="*/ 421 h 426"/>
                  <a:gd name="T8" fmla="*/ 360 w 365"/>
                  <a:gd name="T9" fmla="*/ 426 h 426"/>
                </a:gdLst>
                <a:ahLst/>
                <a:cxnLst>
                  <a:cxn ang="0">
                    <a:pos x="T0" y="T1"/>
                  </a:cxn>
                  <a:cxn ang="0">
                    <a:pos x="T2" y="T3"/>
                  </a:cxn>
                  <a:cxn ang="0">
                    <a:pos x="T4" y="T5"/>
                  </a:cxn>
                  <a:cxn ang="0">
                    <a:pos x="T6" y="T7"/>
                  </a:cxn>
                  <a:cxn ang="0">
                    <a:pos x="T8" y="T9"/>
                  </a:cxn>
                </a:cxnLst>
                <a:rect l="0" t="0" r="r" b="b"/>
                <a:pathLst>
                  <a:path w="365" h="426">
                    <a:moveTo>
                      <a:pt x="360" y="426"/>
                    </a:moveTo>
                    <a:lnTo>
                      <a:pt x="0" y="6"/>
                    </a:lnTo>
                    <a:lnTo>
                      <a:pt x="7" y="0"/>
                    </a:lnTo>
                    <a:lnTo>
                      <a:pt x="365" y="421"/>
                    </a:lnTo>
                    <a:lnTo>
                      <a:pt x="360" y="42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93"/>
              <p:cNvSpPr>
                <a:spLocks noChangeArrowheads="1"/>
              </p:cNvSpPr>
              <p:nvPr userDrawn="1"/>
            </p:nvSpPr>
            <p:spPr bwMode="auto">
              <a:xfrm>
                <a:off x="7104" y="2588"/>
                <a:ext cx="243" cy="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94"/>
              <p:cNvSpPr>
                <a:spLocks/>
              </p:cNvSpPr>
              <p:nvPr userDrawn="1"/>
            </p:nvSpPr>
            <p:spPr bwMode="auto">
              <a:xfrm>
                <a:off x="7246" y="2586"/>
                <a:ext cx="110" cy="166"/>
              </a:xfrm>
              <a:custGeom>
                <a:avLst/>
                <a:gdLst>
                  <a:gd name="T0" fmla="*/ 7 w 110"/>
                  <a:gd name="T1" fmla="*/ 166 h 166"/>
                  <a:gd name="T2" fmla="*/ 0 w 110"/>
                  <a:gd name="T3" fmla="*/ 161 h 166"/>
                  <a:gd name="T4" fmla="*/ 103 w 110"/>
                  <a:gd name="T5" fmla="*/ 0 h 166"/>
                  <a:gd name="T6" fmla="*/ 110 w 110"/>
                  <a:gd name="T7" fmla="*/ 4 h 166"/>
                  <a:gd name="T8" fmla="*/ 7 w 110"/>
                  <a:gd name="T9" fmla="*/ 166 h 166"/>
                </a:gdLst>
                <a:ahLst/>
                <a:cxnLst>
                  <a:cxn ang="0">
                    <a:pos x="T0" y="T1"/>
                  </a:cxn>
                  <a:cxn ang="0">
                    <a:pos x="T2" y="T3"/>
                  </a:cxn>
                  <a:cxn ang="0">
                    <a:pos x="T4" y="T5"/>
                  </a:cxn>
                  <a:cxn ang="0">
                    <a:pos x="T6" y="T7"/>
                  </a:cxn>
                  <a:cxn ang="0">
                    <a:pos x="T8" y="T9"/>
                  </a:cxn>
                </a:cxnLst>
                <a:rect l="0" t="0" r="r" b="b"/>
                <a:pathLst>
                  <a:path w="110" h="166">
                    <a:moveTo>
                      <a:pt x="7" y="166"/>
                    </a:moveTo>
                    <a:lnTo>
                      <a:pt x="0" y="161"/>
                    </a:lnTo>
                    <a:lnTo>
                      <a:pt x="103" y="0"/>
                    </a:lnTo>
                    <a:lnTo>
                      <a:pt x="110" y="4"/>
                    </a:lnTo>
                    <a:lnTo>
                      <a:pt x="7" y="16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95"/>
              <p:cNvSpPr>
                <a:spLocks/>
              </p:cNvSpPr>
              <p:nvPr userDrawn="1"/>
            </p:nvSpPr>
            <p:spPr bwMode="auto">
              <a:xfrm>
                <a:off x="7342" y="2593"/>
                <a:ext cx="343" cy="276"/>
              </a:xfrm>
              <a:custGeom>
                <a:avLst/>
                <a:gdLst>
                  <a:gd name="T0" fmla="*/ 338 w 343"/>
                  <a:gd name="T1" fmla="*/ 276 h 276"/>
                  <a:gd name="T2" fmla="*/ 0 w 343"/>
                  <a:gd name="T3" fmla="*/ 7 h 276"/>
                  <a:gd name="T4" fmla="*/ 5 w 343"/>
                  <a:gd name="T5" fmla="*/ 0 h 276"/>
                  <a:gd name="T6" fmla="*/ 343 w 343"/>
                  <a:gd name="T7" fmla="*/ 269 h 276"/>
                  <a:gd name="T8" fmla="*/ 338 w 343"/>
                  <a:gd name="T9" fmla="*/ 276 h 276"/>
                </a:gdLst>
                <a:ahLst/>
                <a:cxnLst>
                  <a:cxn ang="0">
                    <a:pos x="T0" y="T1"/>
                  </a:cxn>
                  <a:cxn ang="0">
                    <a:pos x="T2" y="T3"/>
                  </a:cxn>
                  <a:cxn ang="0">
                    <a:pos x="T4" y="T5"/>
                  </a:cxn>
                  <a:cxn ang="0">
                    <a:pos x="T6" y="T7"/>
                  </a:cxn>
                  <a:cxn ang="0">
                    <a:pos x="T8" y="T9"/>
                  </a:cxn>
                </a:cxnLst>
                <a:rect l="0" t="0" r="r" b="b"/>
                <a:pathLst>
                  <a:path w="343" h="276">
                    <a:moveTo>
                      <a:pt x="338" y="276"/>
                    </a:moveTo>
                    <a:lnTo>
                      <a:pt x="0" y="7"/>
                    </a:lnTo>
                    <a:lnTo>
                      <a:pt x="5" y="0"/>
                    </a:lnTo>
                    <a:lnTo>
                      <a:pt x="343" y="269"/>
                    </a:lnTo>
                    <a:lnTo>
                      <a:pt x="338" y="27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96"/>
              <p:cNvSpPr>
                <a:spLocks/>
              </p:cNvSpPr>
              <p:nvPr userDrawn="1"/>
            </p:nvSpPr>
            <p:spPr bwMode="auto">
              <a:xfrm>
                <a:off x="5152" y="2348"/>
                <a:ext cx="849" cy="649"/>
              </a:xfrm>
              <a:custGeom>
                <a:avLst/>
                <a:gdLst>
                  <a:gd name="T0" fmla="*/ 844 w 849"/>
                  <a:gd name="T1" fmla="*/ 649 h 649"/>
                  <a:gd name="T2" fmla="*/ 0 w 849"/>
                  <a:gd name="T3" fmla="*/ 5 h 649"/>
                  <a:gd name="T4" fmla="*/ 5 w 849"/>
                  <a:gd name="T5" fmla="*/ 0 h 649"/>
                  <a:gd name="T6" fmla="*/ 849 w 849"/>
                  <a:gd name="T7" fmla="*/ 642 h 649"/>
                  <a:gd name="T8" fmla="*/ 844 w 849"/>
                  <a:gd name="T9" fmla="*/ 649 h 649"/>
                </a:gdLst>
                <a:ahLst/>
                <a:cxnLst>
                  <a:cxn ang="0">
                    <a:pos x="T0" y="T1"/>
                  </a:cxn>
                  <a:cxn ang="0">
                    <a:pos x="T2" y="T3"/>
                  </a:cxn>
                  <a:cxn ang="0">
                    <a:pos x="T4" y="T5"/>
                  </a:cxn>
                  <a:cxn ang="0">
                    <a:pos x="T6" y="T7"/>
                  </a:cxn>
                  <a:cxn ang="0">
                    <a:pos x="T8" y="T9"/>
                  </a:cxn>
                </a:cxnLst>
                <a:rect l="0" t="0" r="r" b="b"/>
                <a:pathLst>
                  <a:path w="849" h="649">
                    <a:moveTo>
                      <a:pt x="844" y="649"/>
                    </a:moveTo>
                    <a:lnTo>
                      <a:pt x="0" y="5"/>
                    </a:lnTo>
                    <a:lnTo>
                      <a:pt x="5" y="0"/>
                    </a:lnTo>
                    <a:lnTo>
                      <a:pt x="849" y="642"/>
                    </a:lnTo>
                    <a:lnTo>
                      <a:pt x="844" y="64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97"/>
              <p:cNvSpPr>
                <a:spLocks/>
              </p:cNvSpPr>
              <p:nvPr userDrawn="1"/>
            </p:nvSpPr>
            <p:spPr bwMode="auto">
              <a:xfrm>
                <a:off x="5086" y="2284"/>
                <a:ext cx="62" cy="138"/>
              </a:xfrm>
              <a:custGeom>
                <a:avLst/>
                <a:gdLst>
                  <a:gd name="T0" fmla="*/ 37 w 37"/>
                  <a:gd name="T1" fmla="*/ 82 h 82"/>
                  <a:gd name="T2" fmla="*/ 12 w 37"/>
                  <a:gd name="T3" fmla="*/ 69 h 82"/>
                  <a:gd name="T4" fmla="*/ 1 w 37"/>
                  <a:gd name="T5" fmla="*/ 39 h 82"/>
                  <a:gd name="T6" fmla="*/ 14 w 37"/>
                  <a:gd name="T7" fmla="*/ 11 h 82"/>
                  <a:gd name="T8" fmla="*/ 34 w 37"/>
                  <a:gd name="T9" fmla="*/ 0 h 82"/>
                  <a:gd name="T10" fmla="*/ 35 w 37"/>
                  <a:gd name="T11" fmla="*/ 3 h 82"/>
                  <a:gd name="T12" fmla="*/ 16 w 37"/>
                  <a:gd name="T13" fmla="*/ 13 h 82"/>
                  <a:gd name="T14" fmla="*/ 4 w 37"/>
                  <a:gd name="T15" fmla="*/ 39 h 82"/>
                  <a:gd name="T16" fmla="*/ 14 w 37"/>
                  <a:gd name="T17" fmla="*/ 67 h 82"/>
                  <a:gd name="T18" fmla="*/ 37 w 37"/>
                  <a:gd name="T19" fmla="*/ 79 h 82"/>
                  <a:gd name="T20" fmla="*/ 37 w 37"/>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2">
                    <a:moveTo>
                      <a:pt x="37" y="82"/>
                    </a:moveTo>
                    <a:cubicBezTo>
                      <a:pt x="27" y="80"/>
                      <a:pt x="18" y="76"/>
                      <a:pt x="12" y="69"/>
                    </a:cubicBezTo>
                    <a:cubicBezTo>
                      <a:pt x="4" y="61"/>
                      <a:pt x="0" y="50"/>
                      <a:pt x="1" y="39"/>
                    </a:cubicBezTo>
                    <a:cubicBezTo>
                      <a:pt x="1" y="28"/>
                      <a:pt x="6" y="18"/>
                      <a:pt x="14" y="11"/>
                    </a:cubicBezTo>
                    <a:cubicBezTo>
                      <a:pt x="20" y="5"/>
                      <a:pt x="27" y="2"/>
                      <a:pt x="34" y="0"/>
                    </a:cubicBezTo>
                    <a:cubicBezTo>
                      <a:pt x="35" y="3"/>
                      <a:pt x="35" y="3"/>
                      <a:pt x="35" y="3"/>
                    </a:cubicBezTo>
                    <a:cubicBezTo>
                      <a:pt x="28" y="4"/>
                      <a:pt x="21" y="8"/>
                      <a:pt x="16" y="13"/>
                    </a:cubicBezTo>
                    <a:cubicBezTo>
                      <a:pt x="8" y="20"/>
                      <a:pt x="4" y="29"/>
                      <a:pt x="4" y="39"/>
                    </a:cubicBezTo>
                    <a:cubicBezTo>
                      <a:pt x="3" y="50"/>
                      <a:pt x="7" y="59"/>
                      <a:pt x="14" y="67"/>
                    </a:cubicBezTo>
                    <a:cubicBezTo>
                      <a:pt x="20" y="73"/>
                      <a:pt x="28" y="78"/>
                      <a:pt x="37" y="79"/>
                    </a:cubicBezTo>
                    <a:lnTo>
                      <a:pt x="37" y="8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8"/>
              <p:cNvSpPr>
                <a:spLocks/>
              </p:cNvSpPr>
              <p:nvPr userDrawn="1"/>
            </p:nvSpPr>
            <p:spPr bwMode="auto">
              <a:xfrm>
                <a:off x="5172" y="2284"/>
                <a:ext cx="59" cy="86"/>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99"/>
              <p:cNvSpPr>
                <a:spLocks/>
              </p:cNvSpPr>
              <p:nvPr userDrawn="1"/>
            </p:nvSpPr>
            <p:spPr bwMode="auto">
              <a:xfrm>
                <a:off x="5115" y="2250"/>
                <a:ext cx="120"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300"/>
              <p:cNvSpPr>
                <a:spLocks/>
              </p:cNvSpPr>
              <p:nvPr userDrawn="1"/>
            </p:nvSpPr>
            <p:spPr bwMode="auto">
              <a:xfrm>
                <a:off x="5069" y="2336"/>
                <a:ext cx="188" cy="113"/>
              </a:xfrm>
              <a:custGeom>
                <a:avLst/>
                <a:gdLst>
                  <a:gd name="T0" fmla="*/ 52 w 111"/>
                  <a:gd name="T1" fmla="*/ 66 h 67"/>
                  <a:gd name="T2" fmla="*/ 11 w 111"/>
                  <a:gd name="T3" fmla="*/ 48 h 67"/>
                  <a:gd name="T4" fmla="*/ 0 w 111"/>
                  <a:gd name="T5" fmla="*/ 29 h 67"/>
                  <a:gd name="T6" fmla="*/ 4 w 111"/>
                  <a:gd name="T7" fmla="*/ 28 h 67"/>
                  <a:gd name="T8" fmla="*/ 15 w 111"/>
                  <a:gd name="T9" fmla="*/ 45 h 67"/>
                  <a:gd name="T10" fmla="*/ 87 w 111"/>
                  <a:gd name="T11" fmla="*/ 47 h 67"/>
                  <a:gd name="T12" fmla="*/ 103 w 111"/>
                  <a:gd name="T13" fmla="*/ 1 h 67"/>
                  <a:gd name="T14" fmla="*/ 107 w 111"/>
                  <a:gd name="T15" fmla="*/ 0 h 67"/>
                  <a:gd name="T16" fmla="*/ 90 w 111"/>
                  <a:gd name="T17" fmla="*/ 51 h 67"/>
                  <a:gd name="T18" fmla="*/ 52 w 111"/>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7">
                    <a:moveTo>
                      <a:pt x="52" y="66"/>
                    </a:moveTo>
                    <a:cubicBezTo>
                      <a:pt x="37" y="66"/>
                      <a:pt x="22" y="60"/>
                      <a:pt x="11" y="48"/>
                    </a:cubicBezTo>
                    <a:cubicBezTo>
                      <a:pt x="6" y="43"/>
                      <a:pt x="2" y="36"/>
                      <a:pt x="0" y="29"/>
                    </a:cubicBezTo>
                    <a:cubicBezTo>
                      <a:pt x="4" y="28"/>
                      <a:pt x="4" y="28"/>
                      <a:pt x="4" y="28"/>
                    </a:cubicBezTo>
                    <a:cubicBezTo>
                      <a:pt x="7" y="34"/>
                      <a:pt x="10" y="40"/>
                      <a:pt x="15" y="45"/>
                    </a:cubicBezTo>
                    <a:cubicBezTo>
                      <a:pt x="34" y="65"/>
                      <a:pt x="67" y="67"/>
                      <a:pt x="87" y="47"/>
                    </a:cubicBezTo>
                    <a:cubicBezTo>
                      <a:pt x="100" y="36"/>
                      <a:pt x="106" y="18"/>
                      <a:pt x="103" y="1"/>
                    </a:cubicBezTo>
                    <a:cubicBezTo>
                      <a:pt x="107" y="0"/>
                      <a:pt x="107" y="0"/>
                      <a:pt x="107" y="0"/>
                    </a:cubicBezTo>
                    <a:cubicBezTo>
                      <a:pt x="111" y="19"/>
                      <a:pt x="104" y="38"/>
                      <a:pt x="90" y="51"/>
                    </a:cubicBezTo>
                    <a:cubicBezTo>
                      <a:pt x="80" y="61"/>
                      <a:pt x="66" y="66"/>
                      <a:pt x="52" y="6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301"/>
              <p:cNvSpPr>
                <a:spLocks/>
              </p:cNvSpPr>
              <p:nvPr userDrawn="1"/>
            </p:nvSpPr>
            <p:spPr bwMode="auto">
              <a:xfrm>
                <a:off x="5996" y="2713"/>
                <a:ext cx="424" cy="284"/>
              </a:xfrm>
              <a:custGeom>
                <a:avLst/>
                <a:gdLst>
                  <a:gd name="T0" fmla="*/ 4 w 424"/>
                  <a:gd name="T1" fmla="*/ 284 h 284"/>
                  <a:gd name="T2" fmla="*/ 0 w 424"/>
                  <a:gd name="T3" fmla="*/ 277 h 284"/>
                  <a:gd name="T4" fmla="*/ 421 w 424"/>
                  <a:gd name="T5" fmla="*/ 0 h 284"/>
                  <a:gd name="T6" fmla="*/ 424 w 424"/>
                  <a:gd name="T7" fmla="*/ 7 h 284"/>
                  <a:gd name="T8" fmla="*/ 4 w 424"/>
                  <a:gd name="T9" fmla="*/ 284 h 284"/>
                </a:gdLst>
                <a:ahLst/>
                <a:cxnLst>
                  <a:cxn ang="0">
                    <a:pos x="T0" y="T1"/>
                  </a:cxn>
                  <a:cxn ang="0">
                    <a:pos x="T2" y="T3"/>
                  </a:cxn>
                  <a:cxn ang="0">
                    <a:pos x="T4" y="T5"/>
                  </a:cxn>
                  <a:cxn ang="0">
                    <a:pos x="T6" y="T7"/>
                  </a:cxn>
                  <a:cxn ang="0">
                    <a:pos x="T8" y="T9"/>
                  </a:cxn>
                </a:cxnLst>
                <a:rect l="0" t="0" r="r" b="b"/>
                <a:pathLst>
                  <a:path w="424" h="284">
                    <a:moveTo>
                      <a:pt x="4" y="284"/>
                    </a:moveTo>
                    <a:lnTo>
                      <a:pt x="0" y="277"/>
                    </a:lnTo>
                    <a:lnTo>
                      <a:pt x="421" y="0"/>
                    </a:lnTo>
                    <a:lnTo>
                      <a:pt x="424" y="7"/>
                    </a:lnTo>
                    <a:lnTo>
                      <a:pt x="4" y="28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302"/>
              <p:cNvSpPr>
                <a:spLocks/>
              </p:cNvSpPr>
              <p:nvPr userDrawn="1"/>
            </p:nvSpPr>
            <p:spPr bwMode="auto">
              <a:xfrm>
                <a:off x="7351" y="2174"/>
                <a:ext cx="739" cy="417"/>
              </a:xfrm>
              <a:custGeom>
                <a:avLst/>
                <a:gdLst>
                  <a:gd name="T0" fmla="*/ 3 w 739"/>
                  <a:gd name="T1" fmla="*/ 417 h 417"/>
                  <a:gd name="T2" fmla="*/ 0 w 739"/>
                  <a:gd name="T3" fmla="*/ 411 h 417"/>
                  <a:gd name="T4" fmla="*/ 736 w 739"/>
                  <a:gd name="T5" fmla="*/ 0 h 417"/>
                  <a:gd name="T6" fmla="*/ 739 w 739"/>
                  <a:gd name="T7" fmla="*/ 7 h 417"/>
                  <a:gd name="T8" fmla="*/ 3 w 739"/>
                  <a:gd name="T9" fmla="*/ 417 h 417"/>
                </a:gdLst>
                <a:ahLst/>
                <a:cxnLst>
                  <a:cxn ang="0">
                    <a:pos x="T0" y="T1"/>
                  </a:cxn>
                  <a:cxn ang="0">
                    <a:pos x="T2" y="T3"/>
                  </a:cxn>
                  <a:cxn ang="0">
                    <a:pos x="T4" y="T5"/>
                  </a:cxn>
                  <a:cxn ang="0">
                    <a:pos x="T6" y="T7"/>
                  </a:cxn>
                  <a:cxn ang="0">
                    <a:pos x="T8" y="T9"/>
                  </a:cxn>
                </a:cxnLst>
                <a:rect l="0" t="0" r="r" b="b"/>
                <a:pathLst>
                  <a:path w="739" h="417">
                    <a:moveTo>
                      <a:pt x="3" y="417"/>
                    </a:moveTo>
                    <a:lnTo>
                      <a:pt x="0" y="411"/>
                    </a:lnTo>
                    <a:lnTo>
                      <a:pt x="736" y="0"/>
                    </a:lnTo>
                    <a:lnTo>
                      <a:pt x="739" y="7"/>
                    </a:lnTo>
                    <a:lnTo>
                      <a:pt x="3" y="4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303"/>
              <p:cNvSpPr>
                <a:spLocks/>
              </p:cNvSpPr>
              <p:nvPr userDrawn="1"/>
            </p:nvSpPr>
            <p:spPr bwMode="auto">
              <a:xfrm>
                <a:off x="7295" y="2566"/>
                <a:ext cx="125" cy="100"/>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304"/>
              <p:cNvSpPr>
                <a:spLocks/>
              </p:cNvSpPr>
              <p:nvPr userDrawn="1"/>
            </p:nvSpPr>
            <p:spPr bwMode="auto">
              <a:xfrm>
                <a:off x="7278" y="2526"/>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305"/>
              <p:cNvSpPr>
                <a:spLocks/>
              </p:cNvSpPr>
              <p:nvPr userDrawn="1"/>
            </p:nvSpPr>
            <p:spPr bwMode="auto">
              <a:xfrm>
                <a:off x="7246" y="2551"/>
                <a:ext cx="54" cy="120"/>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06"/>
              <p:cNvSpPr>
                <a:spLocks/>
              </p:cNvSpPr>
              <p:nvPr userDrawn="1"/>
            </p:nvSpPr>
            <p:spPr bwMode="auto">
              <a:xfrm>
                <a:off x="7288" y="2493"/>
                <a:ext cx="159" cy="161"/>
              </a:xfrm>
              <a:custGeom>
                <a:avLst/>
                <a:gdLst>
                  <a:gd name="T0" fmla="*/ 79 w 94"/>
                  <a:gd name="T1" fmla="*/ 95 h 95"/>
                  <a:gd name="T2" fmla="*/ 75 w 94"/>
                  <a:gd name="T3" fmla="*/ 92 h 95"/>
                  <a:gd name="T4" fmla="*/ 85 w 94"/>
                  <a:gd name="T5" fmla="*/ 74 h 95"/>
                  <a:gd name="T6" fmla="*/ 81 w 94"/>
                  <a:gd name="T7" fmla="*/ 35 h 95"/>
                  <a:gd name="T8" fmla="*/ 51 w 94"/>
                  <a:gd name="T9" fmla="*/ 10 h 95"/>
                  <a:gd name="T10" fmla="*/ 3 w 94"/>
                  <a:gd name="T11" fmla="*/ 20 h 95"/>
                  <a:gd name="T12" fmla="*/ 0 w 94"/>
                  <a:gd name="T13" fmla="*/ 16 h 95"/>
                  <a:gd name="T14" fmla="*/ 53 w 94"/>
                  <a:gd name="T15" fmla="*/ 5 h 95"/>
                  <a:gd name="T16" fmla="*/ 86 w 94"/>
                  <a:gd name="T17" fmla="*/ 33 h 95"/>
                  <a:gd name="T18" fmla="*/ 89 w 94"/>
                  <a:gd name="T19" fmla="*/ 75 h 95"/>
                  <a:gd name="T20" fmla="*/ 79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9" y="95"/>
                    </a:moveTo>
                    <a:cubicBezTo>
                      <a:pt x="75" y="92"/>
                      <a:pt x="75" y="92"/>
                      <a:pt x="75" y="92"/>
                    </a:cubicBezTo>
                    <a:cubicBezTo>
                      <a:pt x="79" y="87"/>
                      <a:pt x="83" y="81"/>
                      <a:pt x="85" y="74"/>
                    </a:cubicBezTo>
                    <a:cubicBezTo>
                      <a:pt x="89" y="61"/>
                      <a:pt x="88" y="47"/>
                      <a:pt x="81" y="35"/>
                    </a:cubicBezTo>
                    <a:cubicBezTo>
                      <a:pt x="75" y="23"/>
                      <a:pt x="64" y="14"/>
                      <a:pt x="51" y="10"/>
                    </a:cubicBezTo>
                    <a:cubicBezTo>
                      <a:pt x="35" y="5"/>
                      <a:pt x="17" y="8"/>
                      <a:pt x="3" y="20"/>
                    </a:cubicBezTo>
                    <a:cubicBezTo>
                      <a:pt x="0" y="16"/>
                      <a:pt x="0" y="16"/>
                      <a:pt x="0" y="16"/>
                    </a:cubicBezTo>
                    <a:cubicBezTo>
                      <a:pt x="15" y="4"/>
                      <a:pt x="34" y="0"/>
                      <a:pt x="53" y="5"/>
                    </a:cubicBezTo>
                    <a:cubicBezTo>
                      <a:pt x="67" y="10"/>
                      <a:pt x="79" y="20"/>
                      <a:pt x="86" y="33"/>
                    </a:cubicBezTo>
                    <a:cubicBezTo>
                      <a:pt x="92" y="46"/>
                      <a:pt x="94" y="61"/>
                      <a:pt x="89" y="75"/>
                    </a:cubicBezTo>
                    <a:cubicBezTo>
                      <a:pt x="87" y="83"/>
                      <a:pt x="84" y="89"/>
                      <a:pt x="79"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07"/>
              <p:cNvSpPr>
                <a:spLocks/>
              </p:cNvSpPr>
              <p:nvPr userDrawn="1"/>
            </p:nvSpPr>
            <p:spPr bwMode="auto">
              <a:xfrm>
                <a:off x="7455" y="1177"/>
                <a:ext cx="134" cy="82"/>
              </a:xfrm>
              <a:custGeom>
                <a:avLst/>
                <a:gdLst>
                  <a:gd name="T0" fmla="*/ 36 w 79"/>
                  <a:gd name="T1" fmla="*/ 49 h 49"/>
                  <a:gd name="T2" fmla="*/ 16 w 79"/>
                  <a:gd name="T3" fmla="*/ 43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2 w 79"/>
                  <a:gd name="T19" fmla="*/ 27 h 49"/>
                  <a:gd name="T20" fmla="*/ 48 w 79"/>
                  <a:gd name="T21" fmla="*/ 47 h 49"/>
                  <a:gd name="T22" fmla="*/ 36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6" y="49"/>
                    </a:moveTo>
                    <a:cubicBezTo>
                      <a:pt x="29" y="49"/>
                      <a:pt x="22" y="47"/>
                      <a:pt x="16" y="43"/>
                    </a:cubicBezTo>
                    <a:cubicBezTo>
                      <a:pt x="9" y="40"/>
                      <a:pt x="4" y="34"/>
                      <a:pt x="0" y="27"/>
                    </a:cubicBezTo>
                    <a:cubicBezTo>
                      <a:pt x="3" y="26"/>
                      <a:pt x="3" y="26"/>
                      <a:pt x="3" y="26"/>
                    </a:cubicBezTo>
                    <a:cubicBezTo>
                      <a:pt x="6" y="32"/>
                      <a:pt x="11" y="37"/>
                      <a:pt x="18" y="41"/>
                    </a:cubicBezTo>
                    <a:cubicBezTo>
                      <a:pt x="27" y="46"/>
                      <a:pt x="37" y="47"/>
                      <a:pt x="47" y="44"/>
                    </a:cubicBezTo>
                    <a:cubicBezTo>
                      <a:pt x="57" y="41"/>
                      <a:pt x="65" y="35"/>
                      <a:pt x="70" y="26"/>
                    </a:cubicBezTo>
                    <a:cubicBezTo>
                      <a:pt x="74" y="18"/>
                      <a:pt x="76" y="9"/>
                      <a:pt x="74" y="0"/>
                    </a:cubicBezTo>
                    <a:cubicBezTo>
                      <a:pt x="77" y="0"/>
                      <a:pt x="77" y="0"/>
                      <a:pt x="77" y="0"/>
                    </a:cubicBezTo>
                    <a:cubicBezTo>
                      <a:pt x="79" y="9"/>
                      <a:pt x="77" y="19"/>
                      <a:pt x="72" y="27"/>
                    </a:cubicBezTo>
                    <a:cubicBezTo>
                      <a:pt x="67" y="37"/>
                      <a:pt x="58" y="44"/>
                      <a:pt x="48" y="47"/>
                    </a:cubicBezTo>
                    <a:cubicBezTo>
                      <a:pt x="44" y="48"/>
                      <a:pt x="40" y="49"/>
                      <a:pt x="36" y="4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08"/>
              <p:cNvSpPr>
                <a:spLocks/>
              </p:cNvSpPr>
              <p:nvPr userDrawn="1"/>
            </p:nvSpPr>
            <p:spPr bwMode="auto">
              <a:xfrm>
                <a:off x="7445" y="1119"/>
                <a:ext cx="68" cy="76"/>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29"/>
                      <a:pt x="3" y="37"/>
                      <a:pt x="4" y="45"/>
                    </a:cubicBezTo>
                    <a:lnTo>
                      <a:pt x="1"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09"/>
              <p:cNvSpPr>
                <a:spLocks/>
              </p:cNvSpPr>
              <p:nvPr userDrawn="1"/>
            </p:nvSpPr>
            <p:spPr bwMode="auto">
              <a:xfrm>
                <a:off x="7415" y="1131"/>
                <a:ext cx="40"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5"/>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10"/>
              <p:cNvSpPr>
                <a:spLocks/>
              </p:cNvSpPr>
              <p:nvPr userDrawn="1"/>
            </p:nvSpPr>
            <p:spPr bwMode="auto">
              <a:xfrm>
                <a:off x="7472" y="1090"/>
                <a:ext cx="152" cy="173"/>
              </a:xfrm>
              <a:custGeom>
                <a:avLst/>
                <a:gdLst>
                  <a:gd name="T0" fmla="*/ 61 w 90"/>
                  <a:gd name="T1" fmla="*/ 102 h 102"/>
                  <a:gd name="T2" fmla="*/ 58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1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1" y="102"/>
                    </a:moveTo>
                    <a:cubicBezTo>
                      <a:pt x="58" y="98"/>
                      <a:pt x="58" y="98"/>
                      <a:pt x="58" y="98"/>
                    </a:cubicBezTo>
                    <a:cubicBezTo>
                      <a:pt x="63" y="94"/>
                      <a:pt x="68" y="89"/>
                      <a:pt x="71" y="83"/>
                    </a:cubicBezTo>
                    <a:cubicBezTo>
                      <a:pt x="85" y="58"/>
                      <a:pt x="76" y="27"/>
                      <a:pt x="51" y="13"/>
                    </a:cubicBezTo>
                    <a:cubicBezTo>
                      <a:pt x="36" y="5"/>
                      <a:pt x="18" y="5"/>
                      <a:pt x="2" y="13"/>
                    </a:cubicBezTo>
                    <a:cubicBezTo>
                      <a:pt x="0" y="9"/>
                      <a:pt x="0" y="9"/>
                      <a:pt x="0" y="9"/>
                    </a:cubicBezTo>
                    <a:cubicBezTo>
                      <a:pt x="17" y="0"/>
                      <a:pt x="37" y="0"/>
                      <a:pt x="53" y="9"/>
                    </a:cubicBezTo>
                    <a:cubicBezTo>
                      <a:pt x="80" y="24"/>
                      <a:pt x="90" y="58"/>
                      <a:pt x="75" y="85"/>
                    </a:cubicBezTo>
                    <a:cubicBezTo>
                      <a:pt x="72" y="92"/>
                      <a:pt x="67" y="97"/>
                      <a:pt x="61" y="10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11"/>
              <p:cNvSpPr>
                <a:spLocks/>
              </p:cNvSpPr>
              <p:nvPr userDrawn="1"/>
            </p:nvSpPr>
            <p:spPr bwMode="auto">
              <a:xfrm>
                <a:off x="3044" y="871"/>
                <a:ext cx="549" cy="590"/>
              </a:xfrm>
              <a:custGeom>
                <a:avLst/>
                <a:gdLst>
                  <a:gd name="T0" fmla="*/ 542 w 549"/>
                  <a:gd name="T1" fmla="*/ 590 h 590"/>
                  <a:gd name="T2" fmla="*/ 0 w 549"/>
                  <a:gd name="T3" fmla="*/ 5 h 590"/>
                  <a:gd name="T4" fmla="*/ 7 w 549"/>
                  <a:gd name="T5" fmla="*/ 0 h 590"/>
                  <a:gd name="T6" fmla="*/ 549 w 549"/>
                  <a:gd name="T7" fmla="*/ 585 h 590"/>
                  <a:gd name="T8" fmla="*/ 542 w 549"/>
                  <a:gd name="T9" fmla="*/ 590 h 590"/>
                </a:gdLst>
                <a:ahLst/>
                <a:cxnLst>
                  <a:cxn ang="0">
                    <a:pos x="T0" y="T1"/>
                  </a:cxn>
                  <a:cxn ang="0">
                    <a:pos x="T2" y="T3"/>
                  </a:cxn>
                  <a:cxn ang="0">
                    <a:pos x="T4" y="T5"/>
                  </a:cxn>
                  <a:cxn ang="0">
                    <a:pos x="T6" y="T7"/>
                  </a:cxn>
                  <a:cxn ang="0">
                    <a:pos x="T8" y="T9"/>
                  </a:cxn>
                </a:cxnLst>
                <a:rect l="0" t="0" r="r" b="b"/>
                <a:pathLst>
                  <a:path w="549" h="590">
                    <a:moveTo>
                      <a:pt x="542" y="590"/>
                    </a:moveTo>
                    <a:lnTo>
                      <a:pt x="0" y="5"/>
                    </a:lnTo>
                    <a:lnTo>
                      <a:pt x="7" y="0"/>
                    </a:lnTo>
                    <a:lnTo>
                      <a:pt x="549" y="585"/>
                    </a:lnTo>
                    <a:lnTo>
                      <a:pt x="542" y="59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12"/>
              <p:cNvSpPr>
                <a:spLocks/>
              </p:cNvSpPr>
              <p:nvPr userDrawn="1"/>
            </p:nvSpPr>
            <p:spPr bwMode="auto">
              <a:xfrm>
                <a:off x="2544" y="1053"/>
                <a:ext cx="912" cy="507"/>
              </a:xfrm>
              <a:custGeom>
                <a:avLst/>
                <a:gdLst>
                  <a:gd name="T0" fmla="*/ 907 w 912"/>
                  <a:gd name="T1" fmla="*/ 507 h 507"/>
                  <a:gd name="T2" fmla="*/ 0 w 912"/>
                  <a:gd name="T3" fmla="*/ 9 h 507"/>
                  <a:gd name="T4" fmla="*/ 4 w 912"/>
                  <a:gd name="T5" fmla="*/ 0 h 507"/>
                  <a:gd name="T6" fmla="*/ 912 w 912"/>
                  <a:gd name="T7" fmla="*/ 501 h 507"/>
                  <a:gd name="T8" fmla="*/ 907 w 912"/>
                  <a:gd name="T9" fmla="*/ 507 h 507"/>
                </a:gdLst>
                <a:ahLst/>
                <a:cxnLst>
                  <a:cxn ang="0">
                    <a:pos x="T0" y="T1"/>
                  </a:cxn>
                  <a:cxn ang="0">
                    <a:pos x="T2" y="T3"/>
                  </a:cxn>
                  <a:cxn ang="0">
                    <a:pos x="T4" y="T5"/>
                  </a:cxn>
                  <a:cxn ang="0">
                    <a:pos x="T6" y="T7"/>
                  </a:cxn>
                  <a:cxn ang="0">
                    <a:pos x="T8" y="T9"/>
                  </a:cxn>
                </a:cxnLst>
                <a:rect l="0" t="0" r="r" b="b"/>
                <a:pathLst>
                  <a:path w="912" h="507">
                    <a:moveTo>
                      <a:pt x="907" y="507"/>
                    </a:moveTo>
                    <a:lnTo>
                      <a:pt x="0" y="9"/>
                    </a:lnTo>
                    <a:lnTo>
                      <a:pt x="4" y="0"/>
                    </a:lnTo>
                    <a:lnTo>
                      <a:pt x="912" y="501"/>
                    </a:lnTo>
                    <a:lnTo>
                      <a:pt x="907" y="50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13"/>
              <p:cNvSpPr>
                <a:spLocks/>
              </p:cNvSpPr>
              <p:nvPr userDrawn="1"/>
            </p:nvSpPr>
            <p:spPr bwMode="auto">
              <a:xfrm>
                <a:off x="2087" y="1016"/>
                <a:ext cx="459" cy="42"/>
              </a:xfrm>
              <a:custGeom>
                <a:avLst/>
                <a:gdLst>
                  <a:gd name="T0" fmla="*/ 459 w 459"/>
                  <a:gd name="T1" fmla="*/ 42 h 42"/>
                  <a:gd name="T2" fmla="*/ 0 w 459"/>
                  <a:gd name="T3" fmla="*/ 8 h 42"/>
                  <a:gd name="T4" fmla="*/ 1 w 459"/>
                  <a:gd name="T5" fmla="*/ 0 h 42"/>
                  <a:gd name="T6" fmla="*/ 459 w 459"/>
                  <a:gd name="T7" fmla="*/ 34 h 42"/>
                  <a:gd name="T8" fmla="*/ 459 w 459"/>
                  <a:gd name="T9" fmla="*/ 42 h 42"/>
                </a:gdLst>
                <a:ahLst/>
                <a:cxnLst>
                  <a:cxn ang="0">
                    <a:pos x="T0" y="T1"/>
                  </a:cxn>
                  <a:cxn ang="0">
                    <a:pos x="T2" y="T3"/>
                  </a:cxn>
                  <a:cxn ang="0">
                    <a:pos x="T4" y="T5"/>
                  </a:cxn>
                  <a:cxn ang="0">
                    <a:pos x="T6" y="T7"/>
                  </a:cxn>
                  <a:cxn ang="0">
                    <a:pos x="T8" y="T9"/>
                  </a:cxn>
                </a:cxnLst>
                <a:rect l="0" t="0" r="r" b="b"/>
                <a:pathLst>
                  <a:path w="459" h="42">
                    <a:moveTo>
                      <a:pt x="459" y="42"/>
                    </a:moveTo>
                    <a:lnTo>
                      <a:pt x="0" y="8"/>
                    </a:lnTo>
                    <a:lnTo>
                      <a:pt x="1" y="0"/>
                    </a:lnTo>
                    <a:lnTo>
                      <a:pt x="459" y="34"/>
                    </a:lnTo>
                    <a:lnTo>
                      <a:pt x="459" y="4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14"/>
              <p:cNvSpPr>
                <a:spLocks/>
              </p:cNvSpPr>
              <p:nvPr userDrawn="1"/>
            </p:nvSpPr>
            <p:spPr bwMode="auto">
              <a:xfrm>
                <a:off x="567" y="2635"/>
                <a:ext cx="1922" cy="286"/>
              </a:xfrm>
              <a:custGeom>
                <a:avLst/>
                <a:gdLst>
                  <a:gd name="T0" fmla="*/ 0 w 1922"/>
                  <a:gd name="T1" fmla="*/ 286 h 286"/>
                  <a:gd name="T2" fmla="*/ 0 w 1922"/>
                  <a:gd name="T3" fmla="*/ 278 h 286"/>
                  <a:gd name="T4" fmla="*/ 1920 w 1922"/>
                  <a:gd name="T5" fmla="*/ 0 h 286"/>
                  <a:gd name="T6" fmla="*/ 1922 w 1922"/>
                  <a:gd name="T7" fmla="*/ 9 h 286"/>
                  <a:gd name="T8" fmla="*/ 0 w 1922"/>
                  <a:gd name="T9" fmla="*/ 286 h 286"/>
                </a:gdLst>
                <a:ahLst/>
                <a:cxnLst>
                  <a:cxn ang="0">
                    <a:pos x="T0" y="T1"/>
                  </a:cxn>
                  <a:cxn ang="0">
                    <a:pos x="T2" y="T3"/>
                  </a:cxn>
                  <a:cxn ang="0">
                    <a:pos x="T4" y="T5"/>
                  </a:cxn>
                  <a:cxn ang="0">
                    <a:pos x="T6" y="T7"/>
                  </a:cxn>
                  <a:cxn ang="0">
                    <a:pos x="T8" y="T9"/>
                  </a:cxn>
                </a:cxnLst>
                <a:rect l="0" t="0" r="r" b="b"/>
                <a:pathLst>
                  <a:path w="1922" h="286">
                    <a:moveTo>
                      <a:pt x="0" y="286"/>
                    </a:moveTo>
                    <a:lnTo>
                      <a:pt x="0" y="278"/>
                    </a:lnTo>
                    <a:lnTo>
                      <a:pt x="1920" y="0"/>
                    </a:lnTo>
                    <a:lnTo>
                      <a:pt x="1922" y="9"/>
                    </a:lnTo>
                    <a:lnTo>
                      <a:pt x="0" y="28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15"/>
              <p:cNvSpPr>
                <a:spLocks/>
              </p:cNvSpPr>
              <p:nvPr userDrawn="1"/>
            </p:nvSpPr>
            <p:spPr bwMode="auto">
              <a:xfrm>
                <a:off x="2489" y="2453"/>
                <a:ext cx="13" cy="182"/>
              </a:xfrm>
              <a:custGeom>
                <a:avLst/>
                <a:gdLst>
                  <a:gd name="T0" fmla="*/ 6 w 13"/>
                  <a:gd name="T1" fmla="*/ 182 h 182"/>
                  <a:gd name="T2" fmla="*/ 0 w 13"/>
                  <a:gd name="T3" fmla="*/ 182 h 182"/>
                  <a:gd name="T4" fmla="*/ 5 w 13"/>
                  <a:gd name="T5" fmla="*/ 0 h 182"/>
                  <a:gd name="T6" fmla="*/ 13 w 13"/>
                  <a:gd name="T7" fmla="*/ 0 h 182"/>
                  <a:gd name="T8" fmla="*/ 6 w 13"/>
                  <a:gd name="T9" fmla="*/ 182 h 182"/>
                </a:gdLst>
                <a:ahLst/>
                <a:cxnLst>
                  <a:cxn ang="0">
                    <a:pos x="T0" y="T1"/>
                  </a:cxn>
                  <a:cxn ang="0">
                    <a:pos x="T2" y="T3"/>
                  </a:cxn>
                  <a:cxn ang="0">
                    <a:pos x="T4" y="T5"/>
                  </a:cxn>
                  <a:cxn ang="0">
                    <a:pos x="T6" y="T7"/>
                  </a:cxn>
                  <a:cxn ang="0">
                    <a:pos x="T8" y="T9"/>
                  </a:cxn>
                </a:cxnLst>
                <a:rect l="0" t="0" r="r" b="b"/>
                <a:pathLst>
                  <a:path w="13" h="182">
                    <a:moveTo>
                      <a:pt x="6" y="182"/>
                    </a:moveTo>
                    <a:lnTo>
                      <a:pt x="0" y="182"/>
                    </a:lnTo>
                    <a:lnTo>
                      <a:pt x="5" y="0"/>
                    </a:lnTo>
                    <a:lnTo>
                      <a:pt x="13" y="0"/>
                    </a:lnTo>
                    <a:lnTo>
                      <a:pt x="6" y="18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16"/>
              <p:cNvSpPr>
                <a:spLocks/>
              </p:cNvSpPr>
              <p:nvPr userDrawn="1"/>
            </p:nvSpPr>
            <p:spPr bwMode="auto">
              <a:xfrm>
                <a:off x="2284" y="2458"/>
                <a:ext cx="215" cy="184"/>
              </a:xfrm>
              <a:custGeom>
                <a:avLst/>
                <a:gdLst>
                  <a:gd name="T0" fmla="*/ 210 w 215"/>
                  <a:gd name="T1" fmla="*/ 184 h 184"/>
                  <a:gd name="T2" fmla="*/ 0 w 215"/>
                  <a:gd name="T3" fmla="*/ 7 h 184"/>
                  <a:gd name="T4" fmla="*/ 7 w 215"/>
                  <a:gd name="T5" fmla="*/ 0 h 184"/>
                  <a:gd name="T6" fmla="*/ 215 w 215"/>
                  <a:gd name="T7" fmla="*/ 179 h 184"/>
                  <a:gd name="T8" fmla="*/ 210 w 215"/>
                  <a:gd name="T9" fmla="*/ 184 h 184"/>
                </a:gdLst>
                <a:ahLst/>
                <a:cxnLst>
                  <a:cxn ang="0">
                    <a:pos x="T0" y="T1"/>
                  </a:cxn>
                  <a:cxn ang="0">
                    <a:pos x="T2" y="T3"/>
                  </a:cxn>
                  <a:cxn ang="0">
                    <a:pos x="T4" y="T5"/>
                  </a:cxn>
                  <a:cxn ang="0">
                    <a:pos x="T6" y="T7"/>
                  </a:cxn>
                  <a:cxn ang="0">
                    <a:pos x="T8" y="T9"/>
                  </a:cxn>
                </a:cxnLst>
                <a:rect l="0" t="0" r="r" b="b"/>
                <a:pathLst>
                  <a:path w="215" h="184">
                    <a:moveTo>
                      <a:pt x="210" y="184"/>
                    </a:moveTo>
                    <a:lnTo>
                      <a:pt x="0" y="7"/>
                    </a:lnTo>
                    <a:lnTo>
                      <a:pt x="7" y="0"/>
                    </a:lnTo>
                    <a:lnTo>
                      <a:pt x="215" y="179"/>
                    </a:lnTo>
                    <a:lnTo>
                      <a:pt x="210" y="18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17"/>
              <p:cNvSpPr>
                <a:spLocks/>
              </p:cNvSpPr>
              <p:nvPr userDrawn="1"/>
            </p:nvSpPr>
            <p:spPr bwMode="auto">
              <a:xfrm>
                <a:off x="2421" y="2644"/>
                <a:ext cx="137" cy="71"/>
              </a:xfrm>
              <a:custGeom>
                <a:avLst/>
                <a:gdLst>
                  <a:gd name="T0" fmla="*/ 42 w 81"/>
                  <a:gd name="T1" fmla="*/ 40 h 42"/>
                  <a:gd name="T2" fmla="*/ 7 w 81"/>
                  <a:gd name="T3" fmla="*/ 22 h 42"/>
                  <a:gd name="T4" fmla="*/ 0 w 81"/>
                  <a:gd name="T5" fmla="*/ 0 h 42"/>
                  <a:gd name="T6" fmla="*/ 3 w 81"/>
                  <a:gd name="T7" fmla="*/ 0 h 42"/>
                  <a:gd name="T8" fmla="*/ 10 w 81"/>
                  <a:gd name="T9" fmla="*/ 20 h 42"/>
                  <a:gd name="T10" fmla="*/ 63 w 81"/>
                  <a:gd name="T11" fmla="*/ 30 h 42"/>
                  <a:gd name="T12" fmla="*/ 78 w 81"/>
                  <a:gd name="T13" fmla="*/ 9 h 42"/>
                  <a:gd name="T14" fmla="*/ 81 w 81"/>
                  <a:gd name="T15" fmla="*/ 10 h 42"/>
                  <a:gd name="T16" fmla="*/ 65 w 81"/>
                  <a:gd name="T17" fmla="*/ 33 h 42"/>
                  <a:gd name="T18" fmla="*/ 42 w 81"/>
                  <a:gd name="T19"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2">
                    <a:moveTo>
                      <a:pt x="42" y="40"/>
                    </a:moveTo>
                    <a:cubicBezTo>
                      <a:pt x="28" y="40"/>
                      <a:pt x="15" y="33"/>
                      <a:pt x="7" y="22"/>
                    </a:cubicBezTo>
                    <a:cubicBezTo>
                      <a:pt x="3" y="15"/>
                      <a:pt x="0" y="8"/>
                      <a:pt x="0" y="0"/>
                    </a:cubicBezTo>
                    <a:cubicBezTo>
                      <a:pt x="3" y="0"/>
                      <a:pt x="3" y="0"/>
                      <a:pt x="3" y="0"/>
                    </a:cubicBezTo>
                    <a:cubicBezTo>
                      <a:pt x="3" y="7"/>
                      <a:pt x="6" y="14"/>
                      <a:pt x="10" y="20"/>
                    </a:cubicBezTo>
                    <a:cubicBezTo>
                      <a:pt x="22" y="38"/>
                      <a:pt x="45" y="42"/>
                      <a:pt x="63" y="30"/>
                    </a:cubicBezTo>
                    <a:cubicBezTo>
                      <a:pt x="70" y="25"/>
                      <a:pt x="76" y="18"/>
                      <a:pt x="78" y="9"/>
                    </a:cubicBezTo>
                    <a:cubicBezTo>
                      <a:pt x="81" y="10"/>
                      <a:pt x="81" y="10"/>
                      <a:pt x="81" y="10"/>
                    </a:cubicBezTo>
                    <a:cubicBezTo>
                      <a:pt x="78" y="19"/>
                      <a:pt x="73" y="27"/>
                      <a:pt x="65" y="33"/>
                    </a:cubicBezTo>
                    <a:cubicBezTo>
                      <a:pt x="58" y="38"/>
                      <a:pt x="50" y="40"/>
                      <a:pt x="42" y="4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18"/>
              <p:cNvSpPr>
                <a:spLocks/>
              </p:cNvSpPr>
              <p:nvPr userDrawn="1"/>
            </p:nvSpPr>
            <p:spPr bwMode="auto">
              <a:xfrm>
                <a:off x="2426" y="2568"/>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19"/>
              <p:cNvSpPr>
                <a:spLocks/>
              </p:cNvSpPr>
              <p:nvPr userDrawn="1"/>
            </p:nvSpPr>
            <p:spPr bwMode="auto">
              <a:xfrm>
                <a:off x="2389" y="2556"/>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6" y="5"/>
                      <a:pt x="34" y="7"/>
                      <a:pt x="32" y="8"/>
                    </a:cubicBezTo>
                    <a:cubicBezTo>
                      <a:pt x="14" y="21"/>
                      <a:pt x="5" y="44"/>
                      <a:pt x="12" y="66"/>
                    </a:cubicBezTo>
                    <a:lnTo>
                      <a:pt x="7" y="6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20"/>
              <p:cNvSpPr>
                <a:spLocks/>
              </p:cNvSpPr>
              <p:nvPr userDrawn="1"/>
            </p:nvSpPr>
            <p:spPr bwMode="auto">
              <a:xfrm>
                <a:off x="2490" y="2546"/>
                <a:ext cx="108" cy="187"/>
              </a:xfrm>
              <a:custGeom>
                <a:avLst/>
                <a:gdLst>
                  <a:gd name="T0" fmla="*/ 12 w 64"/>
                  <a:gd name="T1" fmla="*/ 111 h 111"/>
                  <a:gd name="T2" fmla="*/ 11 w 64"/>
                  <a:gd name="T3" fmla="*/ 107 h 111"/>
                  <a:gd name="T4" fmla="*/ 29 w 64"/>
                  <a:gd name="T5" fmla="*/ 99 h 111"/>
                  <a:gd name="T6" fmla="*/ 43 w 64"/>
                  <a:gd name="T7" fmla="*/ 28 h 111"/>
                  <a:gd name="T8" fmla="*/ 0 w 64"/>
                  <a:gd name="T9" fmla="*/ 5 h 111"/>
                  <a:gd name="T10" fmla="*/ 0 w 64"/>
                  <a:gd name="T11" fmla="*/ 0 h 111"/>
                  <a:gd name="T12" fmla="*/ 47 w 64"/>
                  <a:gd name="T13" fmla="*/ 25 h 111"/>
                  <a:gd name="T14" fmla="*/ 32 w 64"/>
                  <a:gd name="T15" fmla="*/ 103 h 111"/>
                  <a:gd name="T16" fmla="*/ 12 w 64"/>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11">
                    <a:moveTo>
                      <a:pt x="12" y="111"/>
                    </a:moveTo>
                    <a:cubicBezTo>
                      <a:pt x="11" y="107"/>
                      <a:pt x="11" y="107"/>
                      <a:pt x="11" y="107"/>
                    </a:cubicBezTo>
                    <a:cubicBezTo>
                      <a:pt x="17" y="105"/>
                      <a:pt x="24" y="103"/>
                      <a:pt x="29" y="99"/>
                    </a:cubicBezTo>
                    <a:cubicBezTo>
                      <a:pt x="53" y="83"/>
                      <a:pt x="59" y="51"/>
                      <a:pt x="43" y="28"/>
                    </a:cubicBezTo>
                    <a:cubicBezTo>
                      <a:pt x="33" y="13"/>
                      <a:pt x="17" y="5"/>
                      <a:pt x="0" y="5"/>
                    </a:cubicBezTo>
                    <a:cubicBezTo>
                      <a:pt x="0" y="0"/>
                      <a:pt x="0" y="0"/>
                      <a:pt x="0" y="0"/>
                    </a:cubicBezTo>
                    <a:cubicBezTo>
                      <a:pt x="19" y="0"/>
                      <a:pt x="36" y="9"/>
                      <a:pt x="47" y="25"/>
                    </a:cubicBezTo>
                    <a:cubicBezTo>
                      <a:pt x="64" y="51"/>
                      <a:pt x="58" y="85"/>
                      <a:pt x="32" y="103"/>
                    </a:cubicBezTo>
                    <a:cubicBezTo>
                      <a:pt x="26" y="107"/>
                      <a:pt x="19" y="110"/>
                      <a:pt x="12" y="11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21"/>
              <p:cNvSpPr>
                <a:spLocks/>
              </p:cNvSpPr>
              <p:nvPr userDrawn="1"/>
            </p:nvSpPr>
            <p:spPr bwMode="auto">
              <a:xfrm>
                <a:off x="2299" y="1055"/>
                <a:ext cx="245" cy="213"/>
              </a:xfrm>
              <a:custGeom>
                <a:avLst/>
                <a:gdLst>
                  <a:gd name="T0" fmla="*/ 5 w 245"/>
                  <a:gd name="T1" fmla="*/ 213 h 213"/>
                  <a:gd name="T2" fmla="*/ 0 w 245"/>
                  <a:gd name="T3" fmla="*/ 206 h 213"/>
                  <a:gd name="T4" fmla="*/ 240 w 245"/>
                  <a:gd name="T5" fmla="*/ 0 h 213"/>
                  <a:gd name="T6" fmla="*/ 245 w 245"/>
                  <a:gd name="T7" fmla="*/ 5 h 213"/>
                  <a:gd name="T8" fmla="*/ 5 w 245"/>
                  <a:gd name="T9" fmla="*/ 213 h 213"/>
                </a:gdLst>
                <a:ahLst/>
                <a:cxnLst>
                  <a:cxn ang="0">
                    <a:pos x="T0" y="T1"/>
                  </a:cxn>
                  <a:cxn ang="0">
                    <a:pos x="T2" y="T3"/>
                  </a:cxn>
                  <a:cxn ang="0">
                    <a:pos x="T4" y="T5"/>
                  </a:cxn>
                  <a:cxn ang="0">
                    <a:pos x="T6" y="T7"/>
                  </a:cxn>
                  <a:cxn ang="0">
                    <a:pos x="T8" y="T9"/>
                  </a:cxn>
                </a:cxnLst>
                <a:rect l="0" t="0" r="r" b="b"/>
                <a:pathLst>
                  <a:path w="245" h="213">
                    <a:moveTo>
                      <a:pt x="5" y="213"/>
                    </a:moveTo>
                    <a:lnTo>
                      <a:pt x="0" y="206"/>
                    </a:lnTo>
                    <a:lnTo>
                      <a:pt x="240" y="0"/>
                    </a:lnTo>
                    <a:lnTo>
                      <a:pt x="245" y="5"/>
                    </a:lnTo>
                    <a:lnTo>
                      <a:pt x="5" y="21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22"/>
              <p:cNvSpPr>
                <a:spLocks/>
              </p:cNvSpPr>
              <p:nvPr userDrawn="1"/>
            </p:nvSpPr>
            <p:spPr bwMode="auto">
              <a:xfrm>
                <a:off x="2460" y="894"/>
                <a:ext cx="88" cy="163"/>
              </a:xfrm>
              <a:custGeom>
                <a:avLst/>
                <a:gdLst>
                  <a:gd name="T0" fmla="*/ 81 w 88"/>
                  <a:gd name="T1" fmla="*/ 163 h 163"/>
                  <a:gd name="T2" fmla="*/ 0 w 88"/>
                  <a:gd name="T3" fmla="*/ 5 h 163"/>
                  <a:gd name="T4" fmla="*/ 7 w 88"/>
                  <a:gd name="T5" fmla="*/ 0 h 163"/>
                  <a:gd name="T6" fmla="*/ 88 w 88"/>
                  <a:gd name="T7" fmla="*/ 159 h 163"/>
                  <a:gd name="T8" fmla="*/ 81 w 88"/>
                  <a:gd name="T9" fmla="*/ 163 h 163"/>
                </a:gdLst>
                <a:ahLst/>
                <a:cxnLst>
                  <a:cxn ang="0">
                    <a:pos x="T0" y="T1"/>
                  </a:cxn>
                  <a:cxn ang="0">
                    <a:pos x="T2" y="T3"/>
                  </a:cxn>
                  <a:cxn ang="0">
                    <a:pos x="T4" y="T5"/>
                  </a:cxn>
                  <a:cxn ang="0">
                    <a:pos x="T6" y="T7"/>
                  </a:cxn>
                  <a:cxn ang="0">
                    <a:pos x="T8" y="T9"/>
                  </a:cxn>
                </a:cxnLst>
                <a:rect l="0" t="0" r="r" b="b"/>
                <a:pathLst>
                  <a:path w="88" h="163">
                    <a:moveTo>
                      <a:pt x="81" y="163"/>
                    </a:moveTo>
                    <a:lnTo>
                      <a:pt x="0" y="5"/>
                    </a:lnTo>
                    <a:lnTo>
                      <a:pt x="7" y="0"/>
                    </a:lnTo>
                    <a:lnTo>
                      <a:pt x="88" y="159"/>
                    </a:lnTo>
                    <a:lnTo>
                      <a:pt x="81" y="16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23"/>
              <p:cNvSpPr>
                <a:spLocks/>
              </p:cNvSpPr>
              <p:nvPr userDrawn="1"/>
            </p:nvSpPr>
            <p:spPr bwMode="auto">
              <a:xfrm>
                <a:off x="2502" y="1026"/>
                <a:ext cx="115" cy="107"/>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24"/>
              <p:cNvSpPr>
                <a:spLocks/>
              </p:cNvSpPr>
              <p:nvPr userDrawn="1"/>
            </p:nvSpPr>
            <p:spPr bwMode="auto">
              <a:xfrm>
                <a:off x="2475" y="1001"/>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7"/>
                      <a:pt x="8" y="54"/>
                    </a:cubicBezTo>
                    <a:lnTo>
                      <a:pt x="5" y="5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25"/>
              <p:cNvSpPr>
                <a:spLocks/>
              </p:cNvSpPr>
              <p:nvPr userDrawn="1"/>
            </p:nvSpPr>
            <p:spPr bwMode="auto">
              <a:xfrm>
                <a:off x="2448" y="1036"/>
                <a:ext cx="64" cy="114"/>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26"/>
              <p:cNvSpPr>
                <a:spLocks/>
              </p:cNvSpPr>
              <p:nvPr userDrawn="1"/>
            </p:nvSpPr>
            <p:spPr bwMode="auto">
              <a:xfrm>
                <a:off x="2475" y="965"/>
                <a:ext cx="172" cy="146"/>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27"/>
              <p:cNvSpPr>
                <a:spLocks/>
              </p:cNvSpPr>
              <p:nvPr userDrawn="1"/>
            </p:nvSpPr>
            <p:spPr bwMode="auto">
              <a:xfrm>
                <a:off x="2649" y="1696"/>
                <a:ext cx="787" cy="60"/>
              </a:xfrm>
              <a:custGeom>
                <a:avLst/>
                <a:gdLst>
                  <a:gd name="T0" fmla="*/ 787 w 787"/>
                  <a:gd name="T1" fmla="*/ 60 h 60"/>
                  <a:gd name="T2" fmla="*/ 0 w 787"/>
                  <a:gd name="T3" fmla="*/ 8 h 60"/>
                  <a:gd name="T4" fmla="*/ 2 w 787"/>
                  <a:gd name="T5" fmla="*/ 0 h 60"/>
                  <a:gd name="T6" fmla="*/ 787 w 787"/>
                  <a:gd name="T7" fmla="*/ 52 h 60"/>
                  <a:gd name="T8" fmla="*/ 787 w 787"/>
                  <a:gd name="T9" fmla="*/ 60 h 60"/>
                </a:gdLst>
                <a:ahLst/>
                <a:cxnLst>
                  <a:cxn ang="0">
                    <a:pos x="T0" y="T1"/>
                  </a:cxn>
                  <a:cxn ang="0">
                    <a:pos x="T2" y="T3"/>
                  </a:cxn>
                  <a:cxn ang="0">
                    <a:pos x="T4" y="T5"/>
                  </a:cxn>
                  <a:cxn ang="0">
                    <a:pos x="T6" y="T7"/>
                  </a:cxn>
                  <a:cxn ang="0">
                    <a:pos x="T8" y="T9"/>
                  </a:cxn>
                </a:cxnLst>
                <a:rect l="0" t="0" r="r" b="b"/>
                <a:pathLst>
                  <a:path w="787" h="60">
                    <a:moveTo>
                      <a:pt x="787" y="60"/>
                    </a:moveTo>
                    <a:lnTo>
                      <a:pt x="0" y="8"/>
                    </a:lnTo>
                    <a:lnTo>
                      <a:pt x="2" y="0"/>
                    </a:lnTo>
                    <a:lnTo>
                      <a:pt x="787" y="52"/>
                    </a:lnTo>
                    <a:lnTo>
                      <a:pt x="787" y="6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328"/>
              <p:cNvSpPr>
                <a:spLocks/>
              </p:cNvSpPr>
              <p:nvPr userDrawn="1"/>
            </p:nvSpPr>
            <p:spPr bwMode="auto">
              <a:xfrm>
                <a:off x="-97" y="1961"/>
                <a:ext cx="137"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329"/>
              <p:cNvSpPr>
                <a:spLocks noChangeArrowheads="1"/>
              </p:cNvSpPr>
              <p:nvPr userDrawn="1"/>
            </p:nvSpPr>
            <p:spPr bwMode="auto">
              <a:xfrm>
                <a:off x="-97" y="2015"/>
                <a:ext cx="137" cy="3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30"/>
              <p:cNvSpPr>
                <a:spLocks/>
              </p:cNvSpPr>
              <p:nvPr userDrawn="1"/>
            </p:nvSpPr>
            <p:spPr bwMode="auto">
              <a:xfrm>
                <a:off x="-97" y="2057"/>
                <a:ext cx="137" cy="43"/>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31"/>
              <p:cNvSpPr>
                <a:spLocks/>
              </p:cNvSpPr>
              <p:nvPr userDrawn="1"/>
            </p:nvSpPr>
            <p:spPr bwMode="auto">
              <a:xfrm>
                <a:off x="-433" y="2029"/>
                <a:ext cx="353" cy="66"/>
              </a:xfrm>
              <a:custGeom>
                <a:avLst/>
                <a:gdLst>
                  <a:gd name="T0" fmla="*/ 0 w 353"/>
                  <a:gd name="T1" fmla="*/ 66 h 66"/>
                  <a:gd name="T2" fmla="*/ 0 w 353"/>
                  <a:gd name="T3" fmla="*/ 57 h 66"/>
                  <a:gd name="T4" fmla="*/ 351 w 353"/>
                  <a:gd name="T5" fmla="*/ 0 h 66"/>
                  <a:gd name="T6" fmla="*/ 353 w 353"/>
                  <a:gd name="T7" fmla="*/ 6 h 66"/>
                  <a:gd name="T8" fmla="*/ 0 w 353"/>
                  <a:gd name="T9" fmla="*/ 66 h 66"/>
                </a:gdLst>
                <a:ahLst/>
                <a:cxnLst>
                  <a:cxn ang="0">
                    <a:pos x="T0" y="T1"/>
                  </a:cxn>
                  <a:cxn ang="0">
                    <a:pos x="T2" y="T3"/>
                  </a:cxn>
                  <a:cxn ang="0">
                    <a:pos x="T4" y="T5"/>
                  </a:cxn>
                  <a:cxn ang="0">
                    <a:pos x="T6" y="T7"/>
                  </a:cxn>
                  <a:cxn ang="0">
                    <a:pos x="T8" y="T9"/>
                  </a:cxn>
                </a:cxnLst>
                <a:rect l="0" t="0" r="r" b="b"/>
                <a:pathLst>
                  <a:path w="353" h="66">
                    <a:moveTo>
                      <a:pt x="0" y="66"/>
                    </a:moveTo>
                    <a:lnTo>
                      <a:pt x="0" y="57"/>
                    </a:lnTo>
                    <a:lnTo>
                      <a:pt x="351" y="0"/>
                    </a:lnTo>
                    <a:lnTo>
                      <a:pt x="353" y="6"/>
                    </a:lnTo>
                    <a:lnTo>
                      <a:pt x="0" y="6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32"/>
              <p:cNvSpPr>
                <a:spLocks/>
              </p:cNvSpPr>
              <p:nvPr userDrawn="1"/>
            </p:nvSpPr>
            <p:spPr bwMode="auto">
              <a:xfrm>
                <a:off x="-200" y="1775"/>
                <a:ext cx="152" cy="216"/>
              </a:xfrm>
              <a:custGeom>
                <a:avLst/>
                <a:gdLst>
                  <a:gd name="T0" fmla="*/ 145 w 152"/>
                  <a:gd name="T1" fmla="*/ 216 h 216"/>
                  <a:gd name="T2" fmla="*/ 0 w 152"/>
                  <a:gd name="T3" fmla="*/ 5 h 216"/>
                  <a:gd name="T4" fmla="*/ 7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7" y="0"/>
                    </a:lnTo>
                    <a:lnTo>
                      <a:pt x="152" y="211"/>
                    </a:lnTo>
                    <a:lnTo>
                      <a:pt x="145" y="21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33"/>
              <p:cNvSpPr>
                <a:spLocks/>
              </p:cNvSpPr>
              <p:nvPr userDrawn="1"/>
            </p:nvSpPr>
            <p:spPr bwMode="auto">
              <a:xfrm>
                <a:off x="-1" y="1839"/>
                <a:ext cx="193" cy="152"/>
              </a:xfrm>
              <a:custGeom>
                <a:avLst/>
                <a:gdLst>
                  <a:gd name="T0" fmla="*/ 5 w 193"/>
                  <a:gd name="T1" fmla="*/ 152 h 152"/>
                  <a:gd name="T2" fmla="*/ 0 w 193"/>
                  <a:gd name="T3" fmla="*/ 147 h 152"/>
                  <a:gd name="T4" fmla="*/ 188 w 193"/>
                  <a:gd name="T5" fmla="*/ 0 h 152"/>
                  <a:gd name="T6" fmla="*/ 193 w 193"/>
                  <a:gd name="T7" fmla="*/ 5 h 152"/>
                  <a:gd name="T8" fmla="*/ 5 w 193"/>
                  <a:gd name="T9" fmla="*/ 152 h 152"/>
                </a:gdLst>
                <a:ahLst/>
                <a:cxnLst>
                  <a:cxn ang="0">
                    <a:pos x="T0" y="T1"/>
                  </a:cxn>
                  <a:cxn ang="0">
                    <a:pos x="T2" y="T3"/>
                  </a:cxn>
                  <a:cxn ang="0">
                    <a:pos x="T4" y="T5"/>
                  </a:cxn>
                  <a:cxn ang="0">
                    <a:pos x="T6" y="T7"/>
                  </a:cxn>
                  <a:cxn ang="0">
                    <a:pos x="T8" y="T9"/>
                  </a:cxn>
                </a:cxnLst>
                <a:rect l="0" t="0" r="r" b="b"/>
                <a:pathLst>
                  <a:path w="193" h="152">
                    <a:moveTo>
                      <a:pt x="5" y="152"/>
                    </a:moveTo>
                    <a:lnTo>
                      <a:pt x="0" y="147"/>
                    </a:lnTo>
                    <a:lnTo>
                      <a:pt x="188" y="0"/>
                    </a:lnTo>
                    <a:lnTo>
                      <a:pt x="193" y="5"/>
                    </a:lnTo>
                    <a:lnTo>
                      <a:pt x="5" y="1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334"/>
              <p:cNvSpPr>
                <a:spLocks noChangeArrowheads="1"/>
              </p:cNvSpPr>
              <p:nvPr userDrawn="1"/>
            </p:nvSpPr>
            <p:spPr bwMode="auto">
              <a:xfrm>
                <a:off x="-29" y="1728"/>
                <a:ext cx="8" cy="25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35"/>
              <p:cNvSpPr>
                <a:spLocks/>
              </p:cNvSpPr>
              <p:nvPr userDrawn="1"/>
            </p:nvSpPr>
            <p:spPr bwMode="auto">
              <a:xfrm>
                <a:off x="-24" y="80"/>
                <a:ext cx="528" cy="184"/>
              </a:xfrm>
              <a:custGeom>
                <a:avLst/>
                <a:gdLst>
                  <a:gd name="T0" fmla="*/ 3 w 528"/>
                  <a:gd name="T1" fmla="*/ 184 h 184"/>
                  <a:gd name="T2" fmla="*/ 0 w 528"/>
                  <a:gd name="T3" fmla="*/ 177 h 184"/>
                  <a:gd name="T4" fmla="*/ 525 w 528"/>
                  <a:gd name="T5" fmla="*/ 0 h 184"/>
                  <a:gd name="T6" fmla="*/ 528 w 528"/>
                  <a:gd name="T7" fmla="*/ 6 h 184"/>
                  <a:gd name="T8" fmla="*/ 3 w 528"/>
                  <a:gd name="T9" fmla="*/ 184 h 184"/>
                </a:gdLst>
                <a:ahLst/>
                <a:cxnLst>
                  <a:cxn ang="0">
                    <a:pos x="T0" y="T1"/>
                  </a:cxn>
                  <a:cxn ang="0">
                    <a:pos x="T2" y="T3"/>
                  </a:cxn>
                  <a:cxn ang="0">
                    <a:pos x="T4" y="T5"/>
                  </a:cxn>
                  <a:cxn ang="0">
                    <a:pos x="T6" y="T7"/>
                  </a:cxn>
                  <a:cxn ang="0">
                    <a:pos x="T8" y="T9"/>
                  </a:cxn>
                </a:cxnLst>
                <a:rect l="0" t="0" r="r" b="b"/>
                <a:pathLst>
                  <a:path w="528" h="184">
                    <a:moveTo>
                      <a:pt x="3" y="184"/>
                    </a:moveTo>
                    <a:lnTo>
                      <a:pt x="0" y="177"/>
                    </a:lnTo>
                    <a:lnTo>
                      <a:pt x="525" y="0"/>
                    </a:lnTo>
                    <a:lnTo>
                      <a:pt x="528" y="6"/>
                    </a:lnTo>
                    <a:lnTo>
                      <a:pt x="3" y="18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36"/>
              <p:cNvSpPr>
                <a:spLocks/>
              </p:cNvSpPr>
              <p:nvPr userDrawn="1"/>
            </p:nvSpPr>
            <p:spPr bwMode="auto">
              <a:xfrm>
                <a:off x="-720" y="624"/>
                <a:ext cx="365" cy="182"/>
              </a:xfrm>
              <a:custGeom>
                <a:avLst/>
                <a:gdLst>
                  <a:gd name="T0" fmla="*/ 361 w 365"/>
                  <a:gd name="T1" fmla="*/ 182 h 182"/>
                  <a:gd name="T2" fmla="*/ 0 w 365"/>
                  <a:gd name="T3" fmla="*/ 7 h 182"/>
                  <a:gd name="T4" fmla="*/ 3 w 365"/>
                  <a:gd name="T5" fmla="*/ 0 h 182"/>
                  <a:gd name="T6" fmla="*/ 365 w 365"/>
                  <a:gd name="T7" fmla="*/ 176 h 182"/>
                  <a:gd name="T8" fmla="*/ 361 w 365"/>
                  <a:gd name="T9" fmla="*/ 182 h 182"/>
                </a:gdLst>
                <a:ahLst/>
                <a:cxnLst>
                  <a:cxn ang="0">
                    <a:pos x="T0" y="T1"/>
                  </a:cxn>
                  <a:cxn ang="0">
                    <a:pos x="T2" y="T3"/>
                  </a:cxn>
                  <a:cxn ang="0">
                    <a:pos x="T4" y="T5"/>
                  </a:cxn>
                  <a:cxn ang="0">
                    <a:pos x="T6" y="T7"/>
                  </a:cxn>
                  <a:cxn ang="0">
                    <a:pos x="T8" y="T9"/>
                  </a:cxn>
                </a:cxnLst>
                <a:rect l="0" t="0" r="r" b="b"/>
                <a:pathLst>
                  <a:path w="365" h="182">
                    <a:moveTo>
                      <a:pt x="361" y="182"/>
                    </a:moveTo>
                    <a:lnTo>
                      <a:pt x="0" y="7"/>
                    </a:lnTo>
                    <a:lnTo>
                      <a:pt x="3" y="0"/>
                    </a:lnTo>
                    <a:lnTo>
                      <a:pt x="365" y="176"/>
                    </a:lnTo>
                    <a:lnTo>
                      <a:pt x="361" y="18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37"/>
              <p:cNvSpPr>
                <a:spLocks/>
              </p:cNvSpPr>
              <p:nvPr userDrawn="1"/>
            </p:nvSpPr>
            <p:spPr bwMode="auto">
              <a:xfrm>
                <a:off x="273" y="88"/>
                <a:ext cx="238" cy="360"/>
              </a:xfrm>
              <a:custGeom>
                <a:avLst/>
                <a:gdLst>
                  <a:gd name="T0" fmla="*/ 7 w 238"/>
                  <a:gd name="T1" fmla="*/ 360 h 360"/>
                  <a:gd name="T2" fmla="*/ 0 w 238"/>
                  <a:gd name="T3" fmla="*/ 355 h 360"/>
                  <a:gd name="T4" fmla="*/ 229 w 238"/>
                  <a:gd name="T5" fmla="*/ 0 h 360"/>
                  <a:gd name="T6" fmla="*/ 238 w 238"/>
                  <a:gd name="T7" fmla="*/ 3 h 360"/>
                  <a:gd name="T8" fmla="*/ 7 w 238"/>
                  <a:gd name="T9" fmla="*/ 360 h 360"/>
                </a:gdLst>
                <a:ahLst/>
                <a:cxnLst>
                  <a:cxn ang="0">
                    <a:pos x="T0" y="T1"/>
                  </a:cxn>
                  <a:cxn ang="0">
                    <a:pos x="T2" y="T3"/>
                  </a:cxn>
                  <a:cxn ang="0">
                    <a:pos x="T4" y="T5"/>
                  </a:cxn>
                  <a:cxn ang="0">
                    <a:pos x="T6" y="T7"/>
                  </a:cxn>
                  <a:cxn ang="0">
                    <a:pos x="T8" y="T9"/>
                  </a:cxn>
                </a:cxnLst>
                <a:rect l="0" t="0" r="r" b="b"/>
                <a:pathLst>
                  <a:path w="238" h="360">
                    <a:moveTo>
                      <a:pt x="7" y="360"/>
                    </a:moveTo>
                    <a:lnTo>
                      <a:pt x="0" y="355"/>
                    </a:lnTo>
                    <a:lnTo>
                      <a:pt x="229" y="0"/>
                    </a:lnTo>
                    <a:lnTo>
                      <a:pt x="238" y="3"/>
                    </a:lnTo>
                    <a:lnTo>
                      <a:pt x="7" y="36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38"/>
              <p:cNvSpPr>
                <a:spLocks/>
              </p:cNvSpPr>
              <p:nvPr userDrawn="1"/>
            </p:nvSpPr>
            <p:spPr bwMode="auto">
              <a:xfrm>
                <a:off x="492" y="86"/>
                <a:ext cx="862" cy="768"/>
              </a:xfrm>
              <a:custGeom>
                <a:avLst/>
                <a:gdLst>
                  <a:gd name="T0" fmla="*/ 857 w 862"/>
                  <a:gd name="T1" fmla="*/ 768 h 768"/>
                  <a:gd name="T2" fmla="*/ 0 w 862"/>
                  <a:gd name="T3" fmla="*/ 7 h 768"/>
                  <a:gd name="T4" fmla="*/ 5 w 862"/>
                  <a:gd name="T5" fmla="*/ 0 h 768"/>
                  <a:gd name="T6" fmla="*/ 862 w 862"/>
                  <a:gd name="T7" fmla="*/ 763 h 768"/>
                  <a:gd name="T8" fmla="*/ 857 w 862"/>
                  <a:gd name="T9" fmla="*/ 768 h 768"/>
                </a:gdLst>
                <a:ahLst/>
                <a:cxnLst>
                  <a:cxn ang="0">
                    <a:pos x="T0" y="T1"/>
                  </a:cxn>
                  <a:cxn ang="0">
                    <a:pos x="T2" y="T3"/>
                  </a:cxn>
                  <a:cxn ang="0">
                    <a:pos x="T4" y="T5"/>
                  </a:cxn>
                  <a:cxn ang="0">
                    <a:pos x="T6" y="T7"/>
                  </a:cxn>
                  <a:cxn ang="0">
                    <a:pos x="T8" y="T9"/>
                  </a:cxn>
                </a:cxnLst>
                <a:rect l="0" t="0" r="r" b="b"/>
                <a:pathLst>
                  <a:path w="862" h="768">
                    <a:moveTo>
                      <a:pt x="857" y="768"/>
                    </a:moveTo>
                    <a:lnTo>
                      <a:pt x="0" y="7"/>
                    </a:lnTo>
                    <a:lnTo>
                      <a:pt x="5" y="0"/>
                    </a:lnTo>
                    <a:lnTo>
                      <a:pt x="862" y="763"/>
                    </a:lnTo>
                    <a:lnTo>
                      <a:pt x="857" y="76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39"/>
              <p:cNvSpPr>
                <a:spLocks/>
              </p:cNvSpPr>
              <p:nvPr userDrawn="1"/>
            </p:nvSpPr>
            <p:spPr bwMode="auto">
              <a:xfrm>
                <a:off x="432" y="47"/>
                <a:ext cx="114" cy="107"/>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340"/>
              <p:cNvSpPr>
                <a:spLocks/>
              </p:cNvSpPr>
              <p:nvPr userDrawn="1"/>
            </p:nvSpPr>
            <p:spPr bwMode="auto">
              <a:xfrm>
                <a:off x="460" y="14"/>
                <a:ext cx="100"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41"/>
              <p:cNvSpPr>
                <a:spLocks/>
              </p:cNvSpPr>
              <p:nvPr userDrawn="1"/>
            </p:nvSpPr>
            <p:spPr bwMode="auto">
              <a:xfrm>
                <a:off x="410" y="-12"/>
                <a:ext cx="103" cy="73"/>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42"/>
              <p:cNvSpPr>
                <a:spLocks/>
              </p:cNvSpPr>
              <p:nvPr userDrawn="1"/>
            </p:nvSpPr>
            <p:spPr bwMode="auto">
              <a:xfrm>
                <a:off x="467" y="3"/>
                <a:ext cx="130" cy="175"/>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43"/>
              <p:cNvSpPr>
                <a:spLocks/>
              </p:cNvSpPr>
              <p:nvPr userDrawn="1"/>
            </p:nvSpPr>
            <p:spPr bwMode="auto">
              <a:xfrm>
                <a:off x="938" y="852"/>
                <a:ext cx="404" cy="240"/>
              </a:xfrm>
              <a:custGeom>
                <a:avLst/>
                <a:gdLst>
                  <a:gd name="T0" fmla="*/ 5 w 404"/>
                  <a:gd name="T1" fmla="*/ 240 h 240"/>
                  <a:gd name="T2" fmla="*/ 0 w 404"/>
                  <a:gd name="T3" fmla="*/ 233 h 240"/>
                  <a:gd name="T4" fmla="*/ 399 w 404"/>
                  <a:gd name="T5" fmla="*/ 0 h 240"/>
                  <a:gd name="T6" fmla="*/ 404 w 404"/>
                  <a:gd name="T7" fmla="*/ 7 h 240"/>
                  <a:gd name="T8" fmla="*/ 5 w 404"/>
                  <a:gd name="T9" fmla="*/ 240 h 240"/>
                </a:gdLst>
                <a:ahLst/>
                <a:cxnLst>
                  <a:cxn ang="0">
                    <a:pos x="T0" y="T1"/>
                  </a:cxn>
                  <a:cxn ang="0">
                    <a:pos x="T2" y="T3"/>
                  </a:cxn>
                  <a:cxn ang="0">
                    <a:pos x="T4" y="T5"/>
                  </a:cxn>
                  <a:cxn ang="0">
                    <a:pos x="T6" y="T7"/>
                  </a:cxn>
                  <a:cxn ang="0">
                    <a:pos x="T8" y="T9"/>
                  </a:cxn>
                </a:cxnLst>
                <a:rect l="0" t="0" r="r" b="b"/>
                <a:pathLst>
                  <a:path w="404" h="240">
                    <a:moveTo>
                      <a:pt x="5" y="240"/>
                    </a:moveTo>
                    <a:lnTo>
                      <a:pt x="0" y="233"/>
                    </a:lnTo>
                    <a:lnTo>
                      <a:pt x="399" y="0"/>
                    </a:lnTo>
                    <a:lnTo>
                      <a:pt x="404" y="7"/>
                    </a:lnTo>
                    <a:lnTo>
                      <a:pt x="5" y="24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44"/>
              <p:cNvSpPr>
                <a:spLocks/>
              </p:cNvSpPr>
              <p:nvPr userDrawn="1"/>
            </p:nvSpPr>
            <p:spPr bwMode="auto">
              <a:xfrm>
                <a:off x="926" y="850"/>
                <a:ext cx="418" cy="1013"/>
              </a:xfrm>
              <a:custGeom>
                <a:avLst/>
                <a:gdLst>
                  <a:gd name="T0" fmla="*/ 7 w 418"/>
                  <a:gd name="T1" fmla="*/ 1013 h 1013"/>
                  <a:gd name="T2" fmla="*/ 0 w 418"/>
                  <a:gd name="T3" fmla="*/ 1010 h 1013"/>
                  <a:gd name="T4" fmla="*/ 411 w 418"/>
                  <a:gd name="T5" fmla="*/ 0 h 1013"/>
                  <a:gd name="T6" fmla="*/ 418 w 418"/>
                  <a:gd name="T7" fmla="*/ 4 h 1013"/>
                  <a:gd name="T8" fmla="*/ 7 w 418"/>
                  <a:gd name="T9" fmla="*/ 1013 h 1013"/>
                </a:gdLst>
                <a:ahLst/>
                <a:cxnLst>
                  <a:cxn ang="0">
                    <a:pos x="T0" y="T1"/>
                  </a:cxn>
                  <a:cxn ang="0">
                    <a:pos x="T2" y="T3"/>
                  </a:cxn>
                  <a:cxn ang="0">
                    <a:pos x="T4" y="T5"/>
                  </a:cxn>
                  <a:cxn ang="0">
                    <a:pos x="T6" y="T7"/>
                  </a:cxn>
                  <a:cxn ang="0">
                    <a:pos x="T8" y="T9"/>
                  </a:cxn>
                </a:cxnLst>
                <a:rect l="0" t="0" r="r" b="b"/>
                <a:pathLst>
                  <a:path w="418" h="1013">
                    <a:moveTo>
                      <a:pt x="7" y="1013"/>
                    </a:moveTo>
                    <a:lnTo>
                      <a:pt x="0" y="1010"/>
                    </a:lnTo>
                    <a:lnTo>
                      <a:pt x="411" y="0"/>
                    </a:lnTo>
                    <a:lnTo>
                      <a:pt x="418" y="4"/>
                    </a:lnTo>
                    <a:lnTo>
                      <a:pt x="7" y="101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45"/>
              <p:cNvSpPr>
                <a:spLocks/>
              </p:cNvSpPr>
              <p:nvPr userDrawn="1"/>
            </p:nvSpPr>
            <p:spPr bwMode="auto">
              <a:xfrm>
                <a:off x="1310" y="604"/>
                <a:ext cx="34" cy="248"/>
              </a:xfrm>
              <a:custGeom>
                <a:avLst/>
                <a:gdLst>
                  <a:gd name="T0" fmla="*/ 25 w 34"/>
                  <a:gd name="T1" fmla="*/ 248 h 248"/>
                  <a:gd name="T2" fmla="*/ 0 w 34"/>
                  <a:gd name="T3" fmla="*/ 0 h 248"/>
                  <a:gd name="T4" fmla="*/ 8 w 34"/>
                  <a:gd name="T5" fmla="*/ 0 h 248"/>
                  <a:gd name="T6" fmla="*/ 34 w 34"/>
                  <a:gd name="T7" fmla="*/ 246 h 248"/>
                  <a:gd name="T8" fmla="*/ 25 w 34"/>
                  <a:gd name="T9" fmla="*/ 248 h 248"/>
                </a:gdLst>
                <a:ahLst/>
                <a:cxnLst>
                  <a:cxn ang="0">
                    <a:pos x="T0" y="T1"/>
                  </a:cxn>
                  <a:cxn ang="0">
                    <a:pos x="T2" y="T3"/>
                  </a:cxn>
                  <a:cxn ang="0">
                    <a:pos x="T4" y="T5"/>
                  </a:cxn>
                  <a:cxn ang="0">
                    <a:pos x="T6" y="T7"/>
                  </a:cxn>
                  <a:cxn ang="0">
                    <a:pos x="T8" y="T9"/>
                  </a:cxn>
                </a:cxnLst>
                <a:rect l="0" t="0" r="r" b="b"/>
                <a:pathLst>
                  <a:path w="34" h="248">
                    <a:moveTo>
                      <a:pt x="25" y="248"/>
                    </a:moveTo>
                    <a:lnTo>
                      <a:pt x="0" y="0"/>
                    </a:lnTo>
                    <a:lnTo>
                      <a:pt x="8" y="0"/>
                    </a:lnTo>
                    <a:lnTo>
                      <a:pt x="34" y="246"/>
                    </a:lnTo>
                    <a:lnTo>
                      <a:pt x="25" y="24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p:cNvSpPr>
              <p:nvPr userDrawn="1"/>
            </p:nvSpPr>
            <p:spPr bwMode="auto">
              <a:xfrm>
                <a:off x="570" y="1427"/>
                <a:ext cx="365" cy="427"/>
              </a:xfrm>
              <a:custGeom>
                <a:avLst/>
                <a:gdLst>
                  <a:gd name="T0" fmla="*/ 358 w 365"/>
                  <a:gd name="T1" fmla="*/ 427 h 427"/>
                  <a:gd name="T2" fmla="*/ 0 w 365"/>
                  <a:gd name="T3" fmla="*/ 7 h 427"/>
                  <a:gd name="T4" fmla="*/ 5 w 365"/>
                  <a:gd name="T5" fmla="*/ 0 h 427"/>
                  <a:gd name="T6" fmla="*/ 365 w 365"/>
                  <a:gd name="T7" fmla="*/ 422 h 427"/>
                  <a:gd name="T8" fmla="*/ 358 w 365"/>
                  <a:gd name="T9" fmla="*/ 427 h 427"/>
                </a:gdLst>
                <a:ahLst/>
                <a:cxnLst>
                  <a:cxn ang="0">
                    <a:pos x="T0" y="T1"/>
                  </a:cxn>
                  <a:cxn ang="0">
                    <a:pos x="T2" y="T3"/>
                  </a:cxn>
                  <a:cxn ang="0">
                    <a:pos x="T4" y="T5"/>
                  </a:cxn>
                  <a:cxn ang="0">
                    <a:pos x="T6" y="T7"/>
                  </a:cxn>
                  <a:cxn ang="0">
                    <a:pos x="T8" y="T9"/>
                  </a:cxn>
                </a:cxnLst>
                <a:rect l="0" t="0" r="r" b="b"/>
                <a:pathLst>
                  <a:path w="365" h="427">
                    <a:moveTo>
                      <a:pt x="358" y="427"/>
                    </a:moveTo>
                    <a:lnTo>
                      <a:pt x="0" y="7"/>
                    </a:lnTo>
                    <a:lnTo>
                      <a:pt x="5" y="0"/>
                    </a:lnTo>
                    <a:lnTo>
                      <a:pt x="365" y="422"/>
                    </a:lnTo>
                    <a:lnTo>
                      <a:pt x="358" y="42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47"/>
              <p:cNvSpPr>
                <a:spLocks noChangeArrowheads="1"/>
              </p:cNvSpPr>
              <p:nvPr userDrawn="1"/>
            </p:nvSpPr>
            <p:spPr bwMode="auto">
              <a:xfrm>
                <a:off x="688" y="1856"/>
                <a:ext cx="243" cy="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8"/>
              <p:cNvSpPr>
                <a:spLocks/>
              </p:cNvSpPr>
              <p:nvPr userDrawn="1"/>
            </p:nvSpPr>
            <p:spPr bwMode="auto">
              <a:xfrm>
                <a:off x="925" y="1861"/>
                <a:ext cx="344" cy="274"/>
              </a:xfrm>
              <a:custGeom>
                <a:avLst/>
                <a:gdLst>
                  <a:gd name="T0" fmla="*/ 339 w 344"/>
                  <a:gd name="T1" fmla="*/ 274 h 274"/>
                  <a:gd name="T2" fmla="*/ 0 w 344"/>
                  <a:gd name="T3" fmla="*/ 7 h 274"/>
                  <a:gd name="T4" fmla="*/ 5 w 344"/>
                  <a:gd name="T5" fmla="*/ 0 h 274"/>
                  <a:gd name="T6" fmla="*/ 344 w 344"/>
                  <a:gd name="T7" fmla="*/ 269 h 274"/>
                  <a:gd name="T8" fmla="*/ 339 w 344"/>
                  <a:gd name="T9" fmla="*/ 274 h 274"/>
                </a:gdLst>
                <a:ahLst/>
                <a:cxnLst>
                  <a:cxn ang="0">
                    <a:pos x="T0" y="T1"/>
                  </a:cxn>
                  <a:cxn ang="0">
                    <a:pos x="T2" y="T3"/>
                  </a:cxn>
                  <a:cxn ang="0">
                    <a:pos x="T4" y="T5"/>
                  </a:cxn>
                  <a:cxn ang="0">
                    <a:pos x="T6" y="T7"/>
                  </a:cxn>
                  <a:cxn ang="0">
                    <a:pos x="T8" y="T9"/>
                  </a:cxn>
                </a:cxnLst>
                <a:rect l="0" t="0" r="r" b="b"/>
                <a:pathLst>
                  <a:path w="344" h="274">
                    <a:moveTo>
                      <a:pt x="339" y="274"/>
                    </a:moveTo>
                    <a:lnTo>
                      <a:pt x="0" y="7"/>
                    </a:lnTo>
                    <a:lnTo>
                      <a:pt x="5" y="0"/>
                    </a:lnTo>
                    <a:lnTo>
                      <a:pt x="344" y="269"/>
                    </a:lnTo>
                    <a:lnTo>
                      <a:pt x="339" y="27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p:cNvSpPr>
              <p:nvPr userDrawn="1"/>
            </p:nvSpPr>
            <p:spPr bwMode="auto">
              <a:xfrm>
                <a:off x="935" y="1711"/>
                <a:ext cx="490" cy="149"/>
              </a:xfrm>
              <a:custGeom>
                <a:avLst/>
                <a:gdLst>
                  <a:gd name="T0" fmla="*/ 2 w 490"/>
                  <a:gd name="T1" fmla="*/ 149 h 149"/>
                  <a:gd name="T2" fmla="*/ 0 w 490"/>
                  <a:gd name="T3" fmla="*/ 140 h 149"/>
                  <a:gd name="T4" fmla="*/ 486 w 490"/>
                  <a:gd name="T5" fmla="*/ 0 h 149"/>
                  <a:gd name="T6" fmla="*/ 490 w 490"/>
                  <a:gd name="T7" fmla="*/ 8 h 149"/>
                  <a:gd name="T8" fmla="*/ 2 w 490"/>
                  <a:gd name="T9" fmla="*/ 149 h 149"/>
                </a:gdLst>
                <a:ahLst/>
                <a:cxnLst>
                  <a:cxn ang="0">
                    <a:pos x="T0" y="T1"/>
                  </a:cxn>
                  <a:cxn ang="0">
                    <a:pos x="T2" y="T3"/>
                  </a:cxn>
                  <a:cxn ang="0">
                    <a:pos x="T4" y="T5"/>
                  </a:cxn>
                  <a:cxn ang="0">
                    <a:pos x="T6" y="T7"/>
                  </a:cxn>
                  <a:cxn ang="0">
                    <a:pos x="T8" y="T9"/>
                  </a:cxn>
                </a:cxnLst>
                <a:rect l="0" t="0" r="r" b="b"/>
                <a:pathLst>
                  <a:path w="490" h="149">
                    <a:moveTo>
                      <a:pt x="2" y="149"/>
                    </a:moveTo>
                    <a:lnTo>
                      <a:pt x="0" y="140"/>
                    </a:lnTo>
                    <a:lnTo>
                      <a:pt x="486" y="0"/>
                    </a:lnTo>
                    <a:lnTo>
                      <a:pt x="490" y="8"/>
                    </a:lnTo>
                    <a:lnTo>
                      <a:pt x="2" y="14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50"/>
              <p:cNvSpPr>
                <a:spLocks/>
              </p:cNvSpPr>
              <p:nvPr userDrawn="1"/>
            </p:nvSpPr>
            <p:spPr bwMode="auto">
              <a:xfrm>
                <a:off x="5946" y="2968"/>
                <a:ext cx="125" cy="100"/>
              </a:xfrm>
              <a:custGeom>
                <a:avLst/>
                <a:gdLst>
                  <a:gd name="T0" fmla="*/ 31 w 74"/>
                  <a:gd name="T1" fmla="*/ 57 h 59"/>
                  <a:gd name="T2" fmla="*/ 19 w 74"/>
                  <a:gd name="T3" fmla="*/ 55 h 59"/>
                  <a:gd name="T4" fmla="*/ 0 w 74"/>
                  <a:gd name="T5" fmla="*/ 43 h 59"/>
                  <a:gd name="T6" fmla="*/ 2 w 74"/>
                  <a:gd name="T7" fmla="*/ 41 h 59"/>
                  <a:gd name="T8" fmla="*/ 20 w 74"/>
                  <a:gd name="T9" fmla="*/ 52 h 59"/>
                  <a:gd name="T10" fmla="*/ 68 w 74"/>
                  <a:gd name="T11" fmla="*/ 27 h 59"/>
                  <a:gd name="T12" fmla="*/ 67 w 74"/>
                  <a:gd name="T13" fmla="*/ 1 h 59"/>
                  <a:gd name="T14" fmla="*/ 70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7"/>
                      <a:pt x="19" y="55"/>
                    </a:cubicBezTo>
                    <a:cubicBezTo>
                      <a:pt x="12" y="53"/>
                      <a:pt x="5" y="49"/>
                      <a:pt x="0" y="43"/>
                    </a:cubicBezTo>
                    <a:cubicBezTo>
                      <a:pt x="2" y="41"/>
                      <a:pt x="2" y="41"/>
                      <a:pt x="2" y="41"/>
                    </a:cubicBezTo>
                    <a:cubicBezTo>
                      <a:pt x="7" y="46"/>
                      <a:pt x="13" y="50"/>
                      <a:pt x="20" y="52"/>
                    </a:cubicBezTo>
                    <a:cubicBezTo>
                      <a:pt x="40" y="59"/>
                      <a:pt x="62" y="47"/>
                      <a:pt x="68" y="27"/>
                    </a:cubicBezTo>
                    <a:cubicBezTo>
                      <a:pt x="71" y="19"/>
                      <a:pt x="70" y="9"/>
                      <a:pt x="67" y="1"/>
                    </a:cubicBezTo>
                    <a:cubicBezTo>
                      <a:pt x="70" y="0"/>
                      <a:pt x="70" y="0"/>
                      <a:pt x="70"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51"/>
              <p:cNvSpPr>
                <a:spLocks/>
              </p:cNvSpPr>
              <p:nvPr userDrawn="1"/>
            </p:nvSpPr>
            <p:spPr bwMode="auto">
              <a:xfrm>
                <a:off x="5929" y="2928"/>
                <a:ext cx="54" cy="88"/>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52"/>
              <p:cNvSpPr>
                <a:spLocks/>
              </p:cNvSpPr>
              <p:nvPr userDrawn="1"/>
            </p:nvSpPr>
            <p:spPr bwMode="auto">
              <a:xfrm>
                <a:off x="5897" y="2953"/>
                <a:ext cx="54" cy="120"/>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53"/>
              <p:cNvSpPr>
                <a:spLocks/>
              </p:cNvSpPr>
              <p:nvPr userDrawn="1"/>
            </p:nvSpPr>
            <p:spPr bwMode="auto">
              <a:xfrm>
                <a:off x="5939" y="2894"/>
                <a:ext cx="165" cy="162"/>
              </a:xfrm>
              <a:custGeom>
                <a:avLst/>
                <a:gdLst>
                  <a:gd name="T0" fmla="*/ 78 w 98"/>
                  <a:gd name="T1" fmla="*/ 96 h 96"/>
                  <a:gd name="T2" fmla="*/ 75 w 98"/>
                  <a:gd name="T3" fmla="*/ 92 h 96"/>
                  <a:gd name="T4" fmla="*/ 84 w 98"/>
                  <a:gd name="T5" fmla="*/ 75 h 96"/>
                  <a:gd name="T6" fmla="*/ 51 w 98"/>
                  <a:gd name="T7" fmla="*/ 11 h 96"/>
                  <a:gd name="T8" fmla="*/ 3 w 98"/>
                  <a:gd name="T9" fmla="*/ 20 h 96"/>
                  <a:gd name="T10" fmla="*/ 0 w 98"/>
                  <a:gd name="T11" fmla="*/ 16 h 96"/>
                  <a:gd name="T12" fmla="*/ 52 w 98"/>
                  <a:gd name="T13" fmla="*/ 6 h 96"/>
                  <a:gd name="T14" fmla="*/ 89 w 98"/>
                  <a:gd name="T15" fmla="*/ 76 h 96"/>
                  <a:gd name="T16" fmla="*/ 78 w 9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6">
                    <a:moveTo>
                      <a:pt x="78" y="96"/>
                    </a:moveTo>
                    <a:cubicBezTo>
                      <a:pt x="75" y="92"/>
                      <a:pt x="75" y="92"/>
                      <a:pt x="75" y="92"/>
                    </a:cubicBezTo>
                    <a:cubicBezTo>
                      <a:pt x="79" y="87"/>
                      <a:pt x="82" y="81"/>
                      <a:pt x="84" y="75"/>
                    </a:cubicBezTo>
                    <a:cubicBezTo>
                      <a:pt x="93" y="48"/>
                      <a:pt x="78" y="19"/>
                      <a:pt x="51" y="11"/>
                    </a:cubicBezTo>
                    <a:cubicBezTo>
                      <a:pt x="34" y="6"/>
                      <a:pt x="16" y="9"/>
                      <a:pt x="3" y="20"/>
                    </a:cubicBezTo>
                    <a:cubicBezTo>
                      <a:pt x="0" y="16"/>
                      <a:pt x="0" y="16"/>
                      <a:pt x="0" y="16"/>
                    </a:cubicBezTo>
                    <a:cubicBezTo>
                      <a:pt x="15" y="4"/>
                      <a:pt x="34" y="0"/>
                      <a:pt x="52" y="6"/>
                    </a:cubicBezTo>
                    <a:cubicBezTo>
                      <a:pt x="82" y="15"/>
                      <a:pt x="98" y="47"/>
                      <a:pt x="89" y="76"/>
                    </a:cubicBezTo>
                    <a:cubicBezTo>
                      <a:pt x="87" y="83"/>
                      <a:pt x="83" y="90"/>
                      <a:pt x="78" y="96"/>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4"/>
              <p:cNvSpPr>
                <a:spLocks noEditPoints="1"/>
              </p:cNvSpPr>
              <p:nvPr userDrawn="1"/>
            </p:nvSpPr>
            <p:spPr bwMode="auto">
              <a:xfrm>
                <a:off x="2502" y="161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355"/>
              <p:cNvSpPr>
                <a:spLocks noChangeArrowheads="1"/>
              </p:cNvSpPr>
              <p:nvPr userDrawn="1"/>
            </p:nvSpPr>
            <p:spPr bwMode="auto">
              <a:xfrm>
                <a:off x="1990" y="2084"/>
                <a:ext cx="14"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356"/>
              <p:cNvSpPr>
                <a:spLocks noChangeArrowheads="1"/>
              </p:cNvSpPr>
              <p:nvPr userDrawn="1"/>
            </p:nvSpPr>
            <p:spPr bwMode="auto">
              <a:xfrm>
                <a:off x="1965" y="2057"/>
                <a:ext cx="14"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357"/>
              <p:cNvSpPr>
                <a:spLocks noChangeArrowheads="1"/>
              </p:cNvSpPr>
              <p:nvPr userDrawn="1"/>
            </p:nvSpPr>
            <p:spPr bwMode="auto">
              <a:xfrm>
                <a:off x="1965" y="2030"/>
                <a:ext cx="14"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358"/>
              <p:cNvSpPr>
                <a:spLocks noChangeArrowheads="1"/>
              </p:cNvSpPr>
              <p:nvPr userDrawn="1"/>
            </p:nvSpPr>
            <p:spPr bwMode="auto">
              <a:xfrm>
                <a:off x="1990" y="2057"/>
                <a:ext cx="14"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359"/>
              <p:cNvSpPr>
                <a:spLocks noChangeArrowheads="1"/>
              </p:cNvSpPr>
              <p:nvPr userDrawn="1"/>
            </p:nvSpPr>
            <p:spPr bwMode="auto">
              <a:xfrm>
                <a:off x="2016" y="2057"/>
                <a:ext cx="13"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360"/>
              <p:cNvSpPr>
                <a:spLocks noChangeArrowheads="1"/>
              </p:cNvSpPr>
              <p:nvPr userDrawn="1"/>
            </p:nvSpPr>
            <p:spPr bwMode="auto">
              <a:xfrm>
                <a:off x="2016" y="2030"/>
                <a:ext cx="13"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361"/>
              <p:cNvSpPr>
                <a:spLocks noChangeArrowheads="1"/>
              </p:cNvSpPr>
              <p:nvPr userDrawn="1"/>
            </p:nvSpPr>
            <p:spPr bwMode="auto">
              <a:xfrm>
                <a:off x="2016" y="2084"/>
                <a:ext cx="13"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362"/>
              <p:cNvSpPr>
                <a:spLocks noChangeArrowheads="1"/>
              </p:cNvSpPr>
              <p:nvPr userDrawn="1"/>
            </p:nvSpPr>
            <p:spPr bwMode="auto">
              <a:xfrm>
                <a:off x="1990" y="2030"/>
                <a:ext cx="14"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363"/>
              <p:cNvSpPr>
                <a:spLocks noChangeArrowheads="1"/>
              </p:cNvSpPr>
              <p:nvPr userDrawn="1"/>
            </p:nvSpPr>
            <p:spPr bwMode="auto">
              <a:xfrm>
                <a:off x="1965" y="2084"/>
                <a:ext cx="14"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364"/>
              <p:cNvSpPr>
                <a:spLocks noChangeArrowheads="1"/>
              </p:cNvSpPr>
              <p:nvPr userDrawn="1"/>
            </p:nvSpPr>
            <p:spPr bwMode="auto">
              <a:xfrm>
                <a:off x="1913" y="2084"/>
                <a:ext cx="15"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365"/>
              <p:cNvSpPr>
                <a:spLocks noChangeArrowheads="1"/>
              </p:cNvSpPr>
              <p:nvPr userDrawn="1"/>
            </p:nvSpPr>
            <p:spPr bwMode="auto">
              <a:xfrm>
                <a:off x="1913" y="2057"/>
                <a:ext cx="15"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366"/>
              <p:cNvSpPr>
                <a:spLocks noChangeArrowheads="1"/>
              </p:cNvSpPr>
              <p:nvPr userDrawn="1"/>
            </p:nvSpPr>
            <p:spPr bwMode="auto">
              <a:xfrm>
                <a:off x="1938" y="2030"/>
                <a:ext cx="15"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367"/>
              <p:cNvSpPr>
                <a:spLocks noChangeArrowheads="1"/>
              </p:cNvSpPr>
              <p:nvPr userDrawn="1"/>
            </p:nvSpPr>
            <p:spPr bwMode="auto">
              <a:xfrm>
                <a:off x="1938" y="2084"/>
                <a:ext cx="15"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368"/>
              <p:cNvSpPr>
                <a:spLocks noChangeArrowheads="1"/>
              </p:cNvSpPr>
              <p:nvPr userDrawn="1"/>
            </p:nvSpPr>
            <p:spPr bwMode="auto">
              <a:xfrm>
                <a:off x="1913" y="2030"/>
                <a:ext cx="15" cy="1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369"/>
              <p:cNvSpPr>
                <a:spLocks noChangeArrowheads="1"/>
              </p:cNvSpPr>
              <p:nvPr userDrawn="1"/>
            </p:nvSpPr>
            <p:spPr bwMode="auto">
              <a:xfrm>
                <a:off x="1938" y="2057"/>
                <a:ext cx="15" cy="1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370"/>
              <p:cNvSpPr>
                <a:spLocks noChangeArrowheads="1"/>
              </p:cNvSpPr>
              <p:nvPr userDrawn="1"/>
            </p:nvSpPr>
            <p:spPr bwMode="auto">
              <a:xfrm>
                <a:off x="1928" y="1961"/>
                <a:ext cx="15" cy="2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371"/>
              <p:cNvSpPr>
                <a:spLocks noChangeArrowheads="1"/>
              </p:cNvSpPr>
              <p:nvPr userDrawn="1"/>
            </p:nvSpPr>
            <p:spPr bwMode="auto">
              <a:xfrm>
                <a:off x="2000" y="1961"/>
                <a:ext cx="16" cy="2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72"/>
              <p:cNvSpPr>
                <a:spLocks noEditPoints="1"/>
              </p:cNvSpPr>
              <p:nvPr userDrawn="1"/>
            </p:nvSpPr>
            <p:spPr bwMode="auto">
              <a:xfrm>
                <a:off x="1889" y="1976"/>
                <a:ext cx="166" cy="151"/>
              </a:xfrm>
              <a:custGeom>
                <a:avLst/>
                <a:gdLst>
                  <a:gd name="T0" fmla="*/ 137 w 166"/>
                  <a:gd name="T1" fmla="*/ 0 h 151"/>
                  <a:gd name="T2" fmla="*/ 137 w 166"/>
                  <a:gd name="T3" fmla="*/ 22 h 151"/>
                  <a:gd name="T4" fmla="*/ 100 w 166"/>
                  <a:gd name="T5" fmla="*/ 22 h 151"/>
                  <a:gd name="T6" fmla="*/ 100 w 166"/>
                  <a:gd name="T7" fmla="*/ 0 h 151"/>
                  <a:gd name="T8" fmla="*/ 66 w 166"/>
                  <a:gd name="T9" fmla="*/ 0 h 151"/>
                  <a:gd name="T10" fmla="*/ 66 w 166"/>
                  <a:gd name="T11" fmla="*/ 22 h 151"/>
                  <a:gd name="T12" fmla="*/ 27 w 166"/>
                  <a:gd name="T13" fmla="*/ 22 h 151"/>
                  <a:gd name="T14" fmla="*/ 27 w 166"/>
                  <a:gd name="T15" fmla="*/ 0 h 151"/>
                  <a:gd name="T16" fmla="*/ 0 w 166"/>
                  <a:gd name="T17" fmla="*/ 0 h 151"/>
                  <a:gd name="T18" fmla="*/ 0 w 166"/>
                  <a:gd name="T19" fmla="*/ 151 h 151"/>
                  <a:gd name="T20" fmla="*/ 166 w 166"/>
                  <a:gd name="T21" fmla="*/ 151 h 151"/>
                  <a:gd name="T22" fmla="*/ 166 w 166"/>
                  <a:gd name="T23" fmla="*/ 0 h 151"/>
                  <a:gd name="T24" fmla="*/ 137 w 166"/>
                  <a:gd name="T25" fmla="*/ 0 h 151"/>
                  <a:gd name="T26" fmla="*/ 159 w 166"/>
                  <a:gd name="T27" fmla="*/ 144 h 151"/>
                  <a:gd name="T28" fmla="*/ 7 w 166"/>
                  <a:gd name="T29" fmla="*/ 144 h 151"/>
                  <a:gd name="T30" fmla="*/ 7 w 166"/>
                  <a:gd name="T31" fmla="*/ 34 h 151"/>
                  <a:gd name="T32" fmla="*/ 159 w 166"/>
                  <a:gd name="T33" fmla="*/ 34 h 151"/>
                  <a:gd name="T34" fmla="*/ 159 w 166"/>
                  <a:gd name="T35"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6" h="151">
                    <a:moveTo>
                      <a:pt x="137" y="0"/>
                    </a:moveTo>
                    <a:lnTo>
                      <a:pt x="137" y="22"/>
                    </a:lnTo>
                    <a:lnTo>
                      <a:pt x="100" y="22"/>
                    </a:lnTo>
                    <a:lnTo>
                      <a:pt x="100" y="0"/>
                    </a:lnTo>
                    <a:lnTo>
                      <a:pt x="66" y="0"/>
                    </a:lnTo>
                    <a:lnTo>
                      <a:pt x="66" y="22"/>
                    </a:lnTo>
                    <a:lnTo>
                      <a:pt x="27" y="22"/>
                    </a:lnTo>
                    <a:lnTo>
                      <a:pt x="27" y="0"/>
                    </a:lnTo>
                    <a:lnTo>
                      <a:pt x="0" y="0"/>
                    </a:lnTo>
                    <a:lnTo>
                      <a:pt x="0" y="151"/>
                    </a:lnTo>
                    <a:lnTo>
                      <a:pt x="166" y="151"/>
                    </a:lnTo>
                    <a:lnTo>
                      <a:pt x="166" y="0"/>
                    </a:lnTo>
                    <a:lnTo>
                      <a:pt x="137" y="0"/>
                    </a:lnTo>
                    <a:close/>
                    <a:moveTo>
                      <a:pt x="159" y="144"/>
                    </a:moveTo>
                    <a:lnTo>
                      <a:pt x="7" y="144"/>
                    </a:lnTo>
                    <a:lnTo>
                      <a:pt x="7" y="34"/>
                    </a:lnTo>
                    <a:lnTo>
                      <a:pt x="159" y="34"/>
                    </a:lnTo>
                    <a:lnTo>
                      <a:pt x="159" y="14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73"/>
              <p:cNvSpPr>
                <a:spLocks noEditPoints="1"/>
              </p:cNvSpPr>
              <p:nvPr userDrawn="1"/>
            </p:nvSpPr>
            <p:spPr bwMode="auto">
              <a:xfrm>
                <a:off x="2208" y="126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74"/>
              <p:cNvSpPr>
                <a:spLocks/>
              </p:cNvSpPr>
              <p:nvPr userDrawn="1"/>
            </p:nvSpPr>
            <p:spPr bwMode="auto">
              <a:xfrm>
                <a:off x="1958" y="952"/>
                <a:ext cx="149" cy="45"/>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375"/>
              <p:cNvSpPr>
                <a:spLocks noChangeArrowheads="1"/>
              </p:cNvSpPr>
              <p:nvPr userDrawn="1"/>
            </p:nvSpPr>
            <p:spPr bwMode="auto">
              <a:xfrm>
                <a:off x="1958" y="1011"/>
                <a:ext cx="149"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76"/>
              <p:cNvSpPr>
                <a:spLocks/>
              </p:cNvSpPr>
              <p:nvPr userDrawn="1"/>
            </p:nvSpPr>
            <p:spPr bwMode="auto">
              <a:xfrm>
                <a:off x="1958" y="1057"/>
                <a:ext cx="149" cy="45"/>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77"/>
              <p:cNvSpPr>
                <a:spLocks noEditPoints="1"/>
              </p:cNvSpPr>
              <p:nvPr userDrawn="1"/>
            </p:nvSpPr>
            <p:spPr bwMode="auto">
              <a:xfrm>
                <a:off x="2370" y="729"/>
                <a:ext cx="169" cy="169"/>
              </a:xfrm>
              <a:custGeom>
                <a:avLst/>
                <a:gdLst>
                  <a:gd name="T0" fmla="*/ 117 w 169"/>
                  <a:gd name="T1" fmla="*/ 76 h 169"/>
                  <a:gd name="T2" fmla="*/ 53 w 169"/>
                  <a:gd name="T3" fmla="*/ 76 h 169"/>
                  <a:gd name="T4" fmla="*/ 53 w 169"/>
                  <a:gd name="T5" fmla="*/ 69 h 169"/>
                  <a:gd name="T6" fmla="*/ 117 w 169"/>
                  <a:gd name="T7" fmla="*/ 69 h 169"/>
                  <a:gd name="T8" fmla="*/ 117 w 169"/>
                  <a:gd name="T9" fmla="*/ 76 h 169"/>
                  <a:gd name="T10" fmla="*/ 117 w 169"/>
                  <a:gd name="T11" fmla="*/ 96 h 169"/>
                  <a:gd name="T12" fmla="*/ 53 w 169"/>
                  <a:gd name="T13" fmla="*/ 96 h 169"/>
                  <a:gd name="T14" fmla="*/ 53 w 169"/>
                  <a:gd name="T15" fmla="*/ 104 h 169"/>
                  <a:gd name="T16" fmla="*/ 117 w 169"/>
                  <a:gd name="T17" fmla="*/ 104 h 169"/>
                  <a:gd name="T18" fmla="*/ 117 w 169"/>
                  <a:gd name="T19" fmla="*/ 96 h 169"/>
                  <a:gd name="T20" fmla="*/ 117 w 169"/>
                  <a:gd name="T21" fmla="*/ 39 h 169"/>
                  <a:gd name="T22" fmla="*/ 53 w 169"/>
                  <a:gd name="T23" fmla="*/ 39 h 169"/>
                  <a:gd name="T24" fmla="*/ 53 w 169"/>
                  <a:gd name="T25" fmla="*/ 47 h 169"/>
                  <a:gd name="T26" fmla="*/ 117 w 169"/>
                  <a:gd name="T27" fmla="*/ 47 h 169"/>
                  <a:gd name="T28" fmla="*/ 117 w 169"/>
                  <a:gd name="T29" fmla="*/ 39 h 169"/>
                  <a:gd name="T30" fmla="*/ 117 w 169"/>
                  <a:gd name="T31" fmla="*/ 126 h 169"/>
                  <a:gd name="T32" fmla="*/ 53 w 169"/>
                  <a:gd name="T33" fmla="*/ 126 h 169"/>
                  <a:gd name="T34" fmla="*/ 53 w 169"/>
                  <a:gd name="T35" fmla="*/ 133 h 169"/>
                  <a:gd name="T36" fmla="*/ 117 w 169"/>
                  <a:gd name="T37" fmla="*/ 133 h 169"/>
                  <a:gd name="T38" fmla="*/ 117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2 w 169"/>
                  <a:gd name="T51" fmla="*/ 8 h 169"/>
                  <a:gd name="T52" fmla="*/ 9 w 169"/>
                  <a:gd name="T53" fmla="*/ 8 h 169"/>
                  <a:gd name="T54" fmla="*/ 9 w 169"/>
                  <a:gd name="T55" fmla="*/ 162 h 169"/>
                  <a:gd name="T56" fmla="*/ 162 w 169"/>
                  <a:gd name="T57" fmla="*/ 162 h 169"/>
                  <a:gd name="T58" fmla="*/ 162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7" y="76"/>
                    </a:moveTo>
                    <a:lnTo>
                      <a:pt x="53" y="76"/>
                    </a:lnTo>
                    <a:lnTo>
                      <a:pt x="53" y="69"/>
                    </a:lnTo>
                    <a:lnTo>
                      <a:pt x="117" y="69"/>
                    </a:lnTo>
                    <a:lnTo>
                      <a:pt x="117" y="76"/>
                    </a:lnTo>
                    <a:close/>
                    <a:moveTo>
                      <a:pt x="117" y="96"/>
                    </a:moveTo>
                    <a:lnTo>
                      <a:pt x="53" y="96"/>
                    </a:lnTo>
                    <a:lnTo>
                      <a:pt x="53" y="104"/>
                    </a:lnTo>
                    <a:lnTo>
                      <a:pt x="117" y="104"/>
                    </a:lnTo>
                    <a:lnTo>
                      <a:pt x="117" y="96"/>
                    </a:lnTo>
                    <a:close/>
                    <a:moveTo>
                      <a:pt x="117" y="39"/>
                    </a:moveTo>
                    <a:lnTo>
                      <a:pt x="53" y="39"/>
                    </a:lnTo>
                    <a:lnTo>
                      <a:pt x="53" y="47"/>
                    </a:lnTo>
                    <a:lnTo>
                      <a:pt x="117" y="47"/>
                    </a:lnTo>
                    <a:lnTo>
                      <a:pt x="117" y="39"/>
                    </a:lnTo>
                    <a:close/>
                    <a:moveTo>
                      <a:pt x="117" y="126"/>
                    </a:moveTo>
                    <a:lnTo>
                      <a:pt x="53" y="126"/>
                    </a:lnTo>
                    <a:lnTo>
                      <a:pt x="53" y="133"/>
                    </a:lnTo>
                    <a:lnTo>
                      <a:pt x="117" y="133"/>
                    </a:lnTo>
                    <a:lnTo>
                      <a:pt x="117" y="126"/>
                    </a:lnTo>
                    <a:close/>
                    <a:moveTo>
                      <a:pt x="169" y="169"/>
                    </a:moveTo>
                    <a:lnTo>
                      <a:pt x="0" y="169"/>
                    </a:lnTo>
                    <a:lnTo>
                      <a:pt x="0" y="0"/>
                    </a:lnTo>
                    <a:lnTo>
                      <a:pt x="169" y="0"/>
                    </a:lnTo>
                    <a:lnTo>
                      <a:pt x="169" y="169"/>
                    </a:lnTo>
                    <a:close/>
                    <a:moveTo>
                      <a:pt x="162" y="8"/>
                    </a:moveTo>
                    <a:lnTo>
                      <a:pt x="9" y="8"/>
                    </a:lnTo>
                    <a:lnTo>
                      <a:pt x="9" y="162"/>
                    </a:lnTo>
                    <a:lnTo>
                      <a:pt x="162" y="162"/>
                    </a:lnTo>
                    <a:lnTo>
                      <a:pt x="162" y="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378"/>
              <p:cNvSpPr>
                <a:spLocks noEditPoints="1"/>
              </p:cNvSpPr>
              <p:nvPr userDrawn="1"/>
            </p:nvSpPr>
            <p:spPr bwMode="auto">
              <a:xfrm>
                <a:off x="2990" y="713"/>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379"/>
              <p:cNvSpPr>
                <a:spLocks noEditPoints="1"/>
              </p:cNvSpPr>
              <p:nvPr userDrawn="1"/>
            </p:nvSpPr>
            <p:spPr bwMode="auto">
              <a:xfrm>
                <a:off x="791" y="310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380"/>
              <p:cNvSpPr>
                <a:spLocks noEditPoints="1"/>
              </p:cNvSpPr>
              <p:nvPr userDrawn="1"/>
            </p:nvSpPr>
            <p:spPr bwMode="auto">
              <a:xfrm>
                <a:off x="4299" y="776"/>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Oval 381"/>
              <p:cNvSpPr>
                <a:spLocks noChangeArrowheads="1"/>
              </p:cNvSpPr>
              <p:nvPr userDrawn="1"/>
            </p:nvSpPr>
            <p:spPr bwMode="auto">
              <a:xfrm>
                <a:off x="4350" y="855"/>
                <a:ext cx="15" cy="16"/>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382"/>
              <p:cNvSpPr>
                <a:spLocks noEditPoints="1"/>
              </p:cNvSpPr>
              <p:nvPr userDrawn="1"/>
            </p:nvSpPr>
            <p:spPr bwMode="auto">
              <a:xfrm>
                <a:off x="4799" y="860"/>
                <a:ext cx="169"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383"/>
              <p:cNvSpPr>
                <a:spLocks noChangeArrowheads="1"/>
              </p:cNvSpPr>
              <p:nvPr userDrawn="1"/>
            </p:nvSpPr>
            <p:spPr bwMode="auto">
              <a:xfrm>
                <a:off x="4799" y="953"/>
                <a:ext cx="169" cy="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384"/>
              <p:cNvSpPr>
                <a:spLocks noChangeArrowheads="1"/>
              </p:cNvSpPr>
              <p:nvPr userDrawn="1"/>
            </p:nvSpPr>
            <p:spPr bwMode="auto">
              <a:xfrm>
                <a:off x="4799" y="986"/>
                <a:ext cx="169" cy="11"/>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385"/>
              <p:cNvSpPr>
                <a:spLocks noChangeArrowheads="1"/>
              </p:cNvSpPr>
              <p:nvPr userDrawn="1"/>
            </p:nvSpPr>
            <p:spPr bwMode="auto">
              <a:xfrm>
                <a:off x="4799" y="1019"/>
                <a:ext cx="169" cy="11"/>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386"/>
              <p:cNvSpPr>
                <a:spLocks noEditPoints="1"/>
              </p:cNvSpPr>
              <p:nvPr userDrawn="1"/>
            </p:nvSpPr>
            <p:spPr bwMode="auto">
              <a:xfrm>
                <a:off x="5172" y="1550"/>
                <a:ext cx="237" cy="137"/>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387"/>
              <p:cNvSpPr>
                <a:spLocks noEditPoints="1"/>
              </p:cNvSpPr>
              <p:nvPr userDrawn="1"/>
            </p:nvSpPr>
            <p:spPr bwMode="auto">
              <a:xfrm>
                <a:off x="3512" y="867"/>
                <a:ext cx="236" cy="137"/>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388"/>
              <p:cNvSpPr>
                <a:spLocks noEditPoints="1"/>
              </p:cNvSpPr>
              <p:nvPr userDrawn="1"/>
            </p:nvSpPr>
            <p:spPr bwMode="auto">
              <a:xfrm>
                <a:off x="2781" y="1393"/>
                <a:ext cx="175" cy="166"/>
              </a:xfrm>
              <a:custGeom>
                <a:avLst/>
                <a:gdLst>
                  <a:gd name="T0" fmla="*/ 153 w 175"/>
                  <a:gd name="T1" fmla="*/ 54 h 166"/>
                  <a:gd name="T2" fmla="*/ 153 w 175"/>
                  <a:gd name="T3" fmla="*/ 30 h 166"/>
                  <a:gd name="T4" fmla="*/ 123 w 175"/>
                  <a:gd name="T5" fmla="*/ 30 h 166"/>
                  <a:gd name="T6" fmla="*/ 88 w 175"/>
                  <a:gd name="T7" fmla="*/ 0 h 166"/>
                  <a:gd name="T8" fmla="*/ 49 w 175"/>
                  <a:gd name="T9" fmla="*/ 30 h 166"/>
                  <a:gd name="T10" fmla="*/ 20 w 175"/>
                  <a:gd name="T11" fmla="*/ 30 h 166"/>
                  <a:gd name="T12" fmla="*/ 20 w 175"/>
                  <a:gd name="T13" fmla="*/ 52 h 166"/>
                  <a:gd name="T14" fmla="*/ 0 w 175"/>
                  <a:gd name="T15" fmla="*/ 69 h 166"/>
                  <a:gd name="T16" fmla="*/ 0 w 175"/>
                  <a:gd name="T17" fmla="*/ 166 h 166"/>
                  <a:gd name="T18" fmla="*/ 175 w 175"/>
                  <a:gd name="T19" fmla="*/ 166 h 166"/>
                  <a:gd name="T20" fmla="*/ 175 w 175"/>
                  <a:gd name="T21" fmla="*/ 69 h 166"/>
                  <a:gd name="T22" fmla="*/ 153 w 175"/>
                  <a:gd name="T23" fmla="*/ 54 h 166"/>
                  <a:gd name="T24" fmla="*/ 167 w 175"/>
                  <a:gd name="T25" fmla="*/ 159 h 166"/>
                  <a:gd name="T26" fmla="*/ 6 w 175"/>
                  <a:gd name="T27" fmla="*/ 159 h 166"/>
                  <a:gd name="T28" fmla="*/ 6 w 175"/>
                  <a:gd name="T29" fmla="*/ 74 h 166"/>
                  <a:gd name="T30" fmla="*/ 28 w 175"/>
                  <a:gd name="T31" fmla="*/ 57 h 166"/>
                  <a:gd name="T32" fmla="*/ 28 w 175"/>
                  <a:gd name="T33" fmla="*/ 37 h 166"/>
                  <a:gd name="T34" fmla="*/ 52 w 175"/>
                  <a:gd name="T35" fmla="*/ 37 h 166"/>
                  <a:gd name="T36" fmla="*/ 88 w 175"/>
                  <a:gd name="T37" fmla="*/ 10 h 166"/>
                  <a:gd name="T38" fmla="*/ 120 w 175"/>
                  <a:gd name="T39" fmla="*/ 37 h 166"/>
                  <a:gd name="T40" fmla="*/ 147 w 175"/>
                  <a:gd name="T41" fmla="*/ 37 h 166"/>
                  <a:gd name="T42" fmla="*/ 147 w 175"/>
                  <a:gd name="T43" fmla="*/ 57 h 166"/>
                  <a:gd name="T44" fmla="*/ 167 w 175"/>
                  <a:gd name="T45" fmla="*/ 74 h 166"/>
                  <a:gd name="T46" fmla="*/ 167 w 175"/>
                  <a:gd name="T47" fmla="*/ 159 h 166"/>
                  <a:gd name="T48" fmla="*/ 35 w 175"/>
                  <a:gd name="T49" fmla="*/ 91 h 166"/>
                  <a:gd name="T50" fmla="*/ 88 w 175"/>
                  <a:gd name="T51" fmla="*/ 127 h 166"/>
                  <a:gd name="T52" fmla="*/ 140 w 175"/>
                  <a:gd name="T53" fmla="*/ 93 h 166"/>
                  <a:gd name="T54" fmla="*/ 140 w 175"/>
                  <a:gd name="T55" fmla="*/ 46 h 166"/>
                  <a:gd name="T56" fmla="*/ 35 w 175"/>
                  <a:gd name="T57" fmla="*/ 46 h 166"/>
                  <a:gd name="T58" fmla="*/ 35 w 175"/>
                  <a:gd name="T59" fmla="*/ 91 h 166"/>
                  <a:gd name="T60" fmla="*/ 55 w 175"/>
                  <a:gd name="T61" fmla="*/ 57 h 166"/>
                  <a:gd name="T62" fmla="*/ 120 w 175"/>
                  <a:gd name="T63" fmla="*/ 57 h 166"/>
                  <a:gd name="T64" fmla="*/ 120 w 175"/>
                  <a:gd name="T65" fmla="*/ 66 h 166"/>
                  <a:gd name="T66" fmla="*/ 55 w 175"/>
                  <a:gd name="T67" fmla="*/ 66 h 166"/>
                  <a:gd name="T68" fmla="*/ 55 w 175"/>
                  <a:gd name="T69" fmla="*/ 57 h 166"/>
                  <a:gd name="T70" fmla="*/ 55 w 175"/>
                  <a:gd name="T71" fmla="*/ 79 h 166"/>
                  <a:gd name="T72" fmla="*/ 120 w 175"/>
                  <a:gd name="T73" fmla="*/ 79 h 166"/>
                  <a:gd name="T74" fmla="*/ 120 w 175"/>
                  <a:gd name="T75" fmla="*/ 88 h 166"/>
                  <a:gd name="T76" fmla="*/ 55 w 175"/>
                  <a:gd name="T77" fmla="*/ 88 h 166"/>
                  <a:gd name="T78" fmla="*/ 55 w 175"/>
                  <a:gd name="T79" fmla="*/ 7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6">
                    <a:moveTo>
                      <a:pt x="153" y="54"/>
                    </a:moveTo>
                    <a:lnTo>
                      <a:pt x="153" y="30"/>
                    </a:lnTo>
                    <a:lnTo>
                      <a:pt x="123" y="30"/>
                    </a:lnTo>
                    <a:lnTo>
                      <a:pt x="88" y="0"/>
                    </a:lnTo>
                    <a:lnTo>
                      <a:pt x="49" y="30"/>
                    </a:lnTo>
                    <a:lnTo>
                      <a:pt x="20" y="30"/>
                    </a:lnTo>
                    <a:lnTo>
                      <a:pt x="20" y="52"/>
                    </a:lnTo>
                    <a:lnTo>
                      <a:pt x="0" y="69"/>
                    </a:lnTo>
                    <a:lnTo>
                      <a:pt x="0" y="166"/>
                    </a:lnTo>
                    <a:lnTo>
                      <a:pt x="175" y="166"/>
                    </a:lnTo>
                    <a:lnTo>
                      <a:pt x="175" y="69"/>
                    </a:lnTo>
                    <a:lnTo>
                      <a:pt x="153" y="54"/>
                    </a:lnTo>
                    <a:close/>
                    <a:moveTo>
                      <a:pt x="167" y="159"/>
                    </a:moveTo>
                    <a:lnTo>
                      <a:pt x="6" y="159"/>
                    </a:lnTo>
                    <a:lnTo>
                      <a:pt x="6" y="74"/>
                    </a:lnTo>
                    <a:lnTo>
                      <a:pt x="28" y="57"/>
                    </a:lnTo>
                    <a:lnTo>
                      <a:pt x="28" y="37"/>
                    </a:lnTo>
                    <a:lnTo>
                      <a:pt x="52" y="37"/>
                    </a:lnTo>
                    <a:lnTo>
                      <a:pt x="88" y="10"/>
                    </a:lnTo>
                    <a:lnTo>
                      <a:pt x="120" y="37"/>
                    </a:lnTo>
                    <a:lnTo>
                      <a:pt x="147" y="37"/>
                    </a:lnTo>
                    <a:lnTo>
                      <a:pt x="147" y="57"/>
                    </a:lnTo>
                    <a:lnTo>
                      <a:pt x="167" y="74"/>
                    </a:lnTo>
                    <a:lnTo>
                      <a:pt x="167" y="159"/>
                    </a:lnTo>
                    <a:close/>
                    <a:moveTo>
                      <a:pt x="35" y="91"/>
                    </a:moveTo>
                    <a:lnTo>
                      <a:pt x="88" y="127"/>
                    </a:lnTo>
                    <a:lnTo>
                      <a:pt x="140" y="93"/>
                    </a:lnTo>
                    <a:lnTo>
                      <a:pt x="140" y="46"/>
                    </a:lnTo>
                    <a:lnTo>
                      <a:pt x="35" y="46"/>
                    </a:lnTo>
                    <a:lnTo>
                      <a:pt x="35" y="91"/>
                    </a:lnTo>
                    <a:close/>
                    <a:moveTo>
                      <a:pt x="55" y="57"/>
                    </a:moveTo>
                    <a:lnTo>
                      <a:pt x="120" y="57"/>
                    </a:lnTo>
                    <a:lnTo>
                      <a:pt x="120" y="66"/>
                    </a:lnTo>
                    <a:lnTo>
                      <a:pt x="55" y="66"/>
                    </a:lnTo>
                    <a:lnTo>
                      <a:pt x="55" y="57"/>
                    </a:lnTo>
                    <a:close/>
                    <a:moveTo>
                      <a:pt x="55" y="79"/>
                    </a:moveTo>
                    <a:lnTo>
                      <a:pt x="120" y="79"/>
                    </a:lnTo>
                    <a:lnTo>
                      <a:pt x="120" y="88"/>
                    </a:lnTo>
                    <a:lnTo>
                      <a:pt x="55" y="88"/>
                    </a:lnTo>
                    <a:lnTo>
                      <a:pt x="55" y="7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389"/>
              <p:cNvSpPr>
                <a:spLocks noEditPoints="1"/>
              </p:cNvSpPr>
              <p:nvPr userDrawn="1"/>
            </p:nvSpPr>
            <p:spPr bwMode="auto">
              <a:xfrm>
                <a:off x="7253" y="308"/>
                <a:ext cx="175" cy="164"/>
              </a:xfrm>
              <a:custGeom>
                <a:avLst/>
                <a:gdLst>
                  <a:gd name="T0" fmla="*/ 153 w 175"/>
                  <a:gd name="T1" fmla="*/ 52 h 164"/>
                  <a:gd name="T2" fmla="*/ 153 w 175"/>
                  <a:gd name="T3" fmla="*/ 28 h 164"/>
                  <a:gd name="T4" fmla="*/ 123 w 175"/>
                  <a:gd name="T5" fmla="*/ 28 h 164"/>
                  <a:gd name="T6" fmla="*/ 88 w 175"/>
                  <a:gd name="T7" fmla="*/ 0 h 164"/>
                  <a:gd name="T8" fmla="*/ 49 w 175"/>
                  <a:gd name="T9" fmla="*/ 28 h 164"/>
                  <a:gd name="T10" fmla="*/ 20 w 175"/>
                  <a:gd name="T11" fmla="*/ 28 h 164"/>
                  <a:gd name="T12" fmla="*/ 20 w 175"/>
                  <a:gd name="T13" fmla="*/ 52 h 164"/>
                  <a:gd name="T14" fmla="*/ 0 w 175"/>
                  <a:gd name="T15" fmla="*/ 69 h 164"/>
                  <a:gd name="T16" fmla="*/ 0 w 175"/>
                  <a:gd name="T17" fmla="*/ 164 h 164"/>
                  <a:gd name="T18" fmla="*/ 175 w 175"/>
                  <a:gd name="T19" fmla="*/ 164 h 164"/>
                  <a:gd name="T20" fmla="*/ 175 w 175"/>
                  <a:gd name="T21" fmla="*/ 69 h 164"/>
                  <a:gd name="T22" fmla="*/ 153 w 175"/>
                  <a:gd name="T23" fmla="*/ 52 h 164"/>
                  <a:gd name="T24" fmla="*/ 167 w 175"/>
                  <a:gd name="T25" fmla="*/ 157 h 164"/>
                  <a:gd name="T26" fmla="*/ 7 w 175"/>
                  <a:gd name="T27" fmla="*/ 157 h 164"/>
                  <a:gd name="T28" fmla="*/ 7 w 175"/>
                  <a:gd name="T29" fmla="*/ 72 h 164"/>
                  <a:gd name="T30" fmla="*/ 28 w 175"/>
                  <a:gd name="T31" fmla="*/ 56 h 164"/>
                  <a:gd name="T32" fmla="*/ 28 w 175"/>
                  <a:gd name="T33" fmla="*/ 37 h 164"/>
                  <a:gd name="T34" fmla="*/ 52 w 175"/>
                  <a:gd name="T35" fmla="*/ 37 h 164"/>
                  <a:gd name="T36" fmla="*/ 88 w 175"/>
                  <a:gd name="T37" fmla="*/ 8 h 164"/>
                  <a:gd name="T38" fmla="*/ 120 w 175"/>
                  <a:gd name="T39" fmla="*/ 37 h 164"/>
                  <a:gd name="T40" fmla="*/ 147 w 175"/>
                  <a:gd name="T41" fmla="*/ 37 h 164"/>
                  <a:gd name="T42" fmla="*/ 147 w 175"/>
                  <a:gd name="T43" fmla="*/ 57 h 164"/>
                  <a:gd name="T44" fmla="*/ 167 w 175"/>
                  <a:gd name="T45" fmla="*/ 72 h 164"/>
                  <a:gd name="T46" fmla="*/ 167 w 175"/>
                  <a:gd name="T47" fmla="*/ 157 h 164"/>
                  <a:gd name="T48" fmla="*/ 35 w 175"/>
                  <a:gd name="T49" fmla="*/ 91 h 164"/>
                  <a:gd name="T50" fmla="*/ 88 w 175"/>
                  <a:gd name="T51" fmla="*/ 125 h 164"/>
                  <a:gd name="T52" fmla="*/ 140 w 175"/>
                  <a:gd name="T53" fmla="*/ 91 h 164"/>
                  <a:gd name="T54" fmla="*/ 140 w 175"/>
                  <a:gd name="T55" fmla="*/ 45 h 164"/>
                  <a:gd name="T56" fmla="*/ 35 w 175"/>
                  <a:gd name="T57" fmla="*/ 45 h 164"/>
                  <a:gd name="T58" fmla="*/ 35 w 175"/>
                  <a:gd name="T59" fmla="*/ 91 h 164"/>
                  <a:gd name="T60" fmla="*/ 55 w 175"/>
                  <a:gd name="T61" fmla="*/ 56 h 164"/>
                  <a:gd name="T62" fmla="*/ 120 w 175"/>
                  <a:gd name="T63" fmla="*/ 56 h 164"/>
                  <a:gd name="T64" fmla="*/ 120 w 175"/>
                  <a:gd name="T65" fmla="*/ 64 h 164"/>
                  <a:gd name="T66" fmla="*/ 55 w 175"/>
                  <a:gd name="T67" fmla="*/ 64 h 164"/>
                  <a:gd name="T68" fmla="*/ 55 w 175"/>
                  <a:gd name="T69" fmla="*/ 56 h 164"/>
                  <a:gd name="T70" fmla="*/ 55 w 175"/>
                  <a:gd name="T71" fmla="*/ 77 h 164"/>
                  <a:gd name="T72" fmla="*/ 120 w 175"/>
                  <a:gd name="T73" fmla="*/ 77 h 164"/>
                  <a:gd name="T74" fmla="*/ 120 w 175"/>
                  <a:gd name="T75" fmla="*/ 86 h 164"/>
                  <a:gd name="T76" fmla="*/ 55 w 175"/>
                  <a:gd name="T77" fmla="*/ 86 h 164"/>
                  <a:gd name="T78" fmla="*/ 55 w 175"/>
                  <a:gd name="T79" fmla="*/ 7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4">
                    <a:moveTo>
                      <a:pt x="153" y="52"/>
                    </a:moveTo>
                    <a:lnTo>
                      <a:pt x="153" y="28"/>
                    </a:lnTo>
                    <a:lnTo>
                      <a:pt x="123" y="28"/>
                    </a:lnTo>
                    <a:lnTo>
                      <a:pt x="88" y="0"/>
                    </a:lnTo>
                    <a:lnTo>
                      <a:pt x="49" y="28"/>
                    </a:lnTo>
                    <a:lnTo>
                      <a:pt x="20" y="28"/>
                    </a:lnTo>
                    <a:lnTo>
                      <a:pt x="20" y="52"/>
                    </a:lnTo>
                    <a:lnTo>
                      <a:pt x="0" y="69"/>
                    </a:lnTo>
                    <a:lnTo>
                      <a:pt x="0" y="164"/>
                    </a:lnTo>
                    <a:lnTo>
                      <a:pt x="175" y="164"/>
                    </a:lnTo>
                    <a:lnTo>
                      <a:pt x="175" y="69"/>
                    </a:lnTo>
                    <a:lnTo>
                      <a:pt x="153" y="52"/>
                    </a:lnTo>
                    <a:close/>
                    <a:moveTo>
                      <a:pt x="167" y="157"/>
                    </a:moveTo>
                    <a:lnTo>
                      <a:pt x="7" y="157"/>
                    </a:lnTo>
                    <a:lnTo>
                      <a:pt x="7" y="72"/>
                    </a:lnTo>
                    <a:lnTo>
                      <a:pt x="28" y="56"/>
                    </a:lnTo>
                    <a:lnTo>
                      <a:pt x="28" y="37"/>
                    </a:lnTo>
                    <a:lnTo>
                      <a:pt x="52" y="37"/>
                    </a:lnTo>
                    <a:lnTo>
                      <a:pt x="88" y="8"/>
                    </a:lnTo>
                    <a:lnTo>
                      <a:pt x="120" y="37"/>
                    </a:lnTo>
                    <a:lnTo>
                      <a:pt x="147" y="37"/>
                    </a:lnTo>
                    <a:lnTo>
                      <a:pt x="147" y="57"/>
                    </a:lnTo>
                    <a:lnTo>
                      <a:pt x="167" y="72"/>
                    </a:lnTo>
                    <a:lnTo>
                      <a:pt x="167" y="157"/>
                    </a:lnTo>
                    <a:close/>
                    <a:moveTo>
                      <a:pt x="35" y="91"/>
                    </a:moveTo>
                    <a:lnTo>
                      <a:pt x="88" y="125"/>
                    </a:lnTo>
                    <a:lnTo>
                      <a:pt x="140" y="91"/>
                    </a:lnTo>
                    <a:lnTo>
                      <a:pt x="140" y="45"/>
                    </a:lnTo>
                    <a:lnTo>
                      <a:pt x="35" y="45"/>
                    </a:lnTo>
                    <a:lnTo>
                      <a:pt x="35" y="91"/>
                    </a:lnTo>
                    <a:close/>
                    <a:moveTo>
                      <a:pt x="55" y="56"/>
                    </a:moveTo>
                    <a:lnTo>
                      <a:pt x="120" y="56"/>
                    </a:lnTo>
                    <a:lnTo>
                      <a:pt x="120" y="64"/>
                    </a:lnTo>
                    <a:lnTo>
                      <a:pt x="55" y="64"/>
                    </a:lnTo>
                    <a:lnTo>
                      <a:pt x="55" y="56"/>
                    </a:lnTo>
                    <a:close/>
                    <a:moveTo>
                      <a:pt x="55" y="77"/>
                    </a:moveTo>
                    <a:lnTo>
                      <a:pt x="120" y="77"/>
                    </a:lnTo>
                    <a:lnTo>
                      <a:pt x="120" y="86"/>
                    </a:lnTo>
                    <a:lnTo>
                      <a:pt x="55" y="86"/>
                    </a:lnTo>
                    <a:lnTo>
                      <a:pt x="55" y="7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390"/>
              <p:cNvSpPr>
                <a:spLocks noEditPoints="1"/>
              </p:cNvSpPr>
              <p:nvPr userDrawn="1"/>
            </p:nvSpPr>
            <p:spPr bwMode="auto">
              <a:xfrm>
                <a:off x="141" y="2962"/>
                <a:ext cx="176" cy="165"/>
              </a:xfrm>
              <a:custGeom>
                <a:avLst/>
                <a:gdLst>
                  <a:gd name="T0" fmla="*/ 155 w 176"/>
                  <a:gd name="T1" fmla="*/ 54 h 165"/>
                  <a:gd name="T2" fmla="*/ 155 w 176"/>
                  <a:gd name="T3" fmla="*/ 30 h 165"/>
                  <a:gd name="T4" fmla="*/ 123 w 176"/>
                  <a:gd name="T5" fmla="*/ 30 h 165"/>
                  <a:gd name="T6" fmla="*/ 88 w 176"/>
                  <a:gd name="T7" fmla="*/ 0 h 165"/>
                  <a:gd name="T8" fmla="*/ 51 w 176"/>
                  <a:gd name="T9" fmla="*/ 30 h 165"/>
                  <a:gd name="T10" fmla="*/ 22 w 176"/>
                  <a:gd name="T11" fmla="*/ 30 h 165"/>
                  <a:gd name="T12" fmla="*/ 22 w 176"/>
                  <a:gd name="T13" fmla="*/ 52 h 165"/>
                  <a:gd name="T14" fmla="*/ 0 w 176"/>
                  <a:gd name="T15" fmla="*/ 69 h 165"/>
                  <a:gd name="T16" fmla="*/ 0 w 176"/>
                  <a:gd name="T17" fmla="*/ 165 h 165"/>
                  <a:gd name="T18" fmla="*/ 176 w 176"/>
                  <a:gd name="T19" fmla="*/ 165 h 165"/>
                  <a:gd name="T20" fmla="*/ 176 w 176"/>
                  <a:gd name="T21" fmla="*/ 69 h 165"/>
                  <a:gd name="T22" fmla="*/ 155 w 176"/>
                  <a:gd name="T23" fmla="*/ 54 h 165"/>
                  <a:gd name="T24" fmla="*/ 169 w 176"/>
                  <a:gd name="T25" fmla="*/ 159 h 165"/>
                  <a:gd name="T26" fmla="*/ 9 w 176"/>
                  <a:gd name="T27" fmla="*/ 159 h 165"/>
                  <a:gd name="T28" fmla="*/ 9 w 176"/>
                  <a:gd name="T29" fmla="*/ 74 h 165"/>
                  <a:gd name="T30" fmla="*/ 29 w 176"/>
                  <a:gd name="T31" fmla="*/ 57 h 165"/>
                  <a:gd name="T32" fmla="*/ 29 w 176"/>
                  <a:gd name="T33" fmla="*/ 37 h 165"/>
                  <a:gd name="T34" fmla="*/ 52 w 176"/>
                  <a:gd name="T35" fmla="*/ 37 h 165"/>
                  <a:gd name="T36" fmla="*/ 88 w 176"/>
                  <a:gd name="T37" fmla="*/ 10 h 165"/>
                  <a:gd name="T38" fmla="*/ 120 w 176"/>
                  <a:gd name="T39" fmla="*/ 37 h 165"/>
                  <a:gd name="T40" fmla="*/ 147 w 176"/>
                  <a:gd name="T41" fmla="*/ 37 h 165"/>
                  <a:gd name="T42" fmla="*/ 147 w 176"/>
                  <a:gd name="T43" fmla="*/ 57 h 165"/>
                  <a:gd name="T44" fmla="*/ 169 w 176"/>
                  <a:gd name="T45" fmla="*/ 74 h 165"/>
                  <a:gd name="T46" fmla="*/ 169 w 176"/>
                  <a:gd name="T47" fmla="*/ 159 h 165"/>
                  <a:gd name="T48" fmla="*/ 36 w 176"/>
                  <a:gd name="T49" fmla="*/ 91 h 165"/>
                  <a:gd name="T50" fmla="*/ 88 w 176"/>
                  <a:gd name="T51" fmla="*/ 126 h 165"/>
                  <a:gd name="T52" fmla="*/ 140 w 176"/>
                  <a:gd name="T53" fmla="*/ 93 h 165"/>
                  <a:gd name="T54" fmla="*/ 140 w 176"/>
                  <a:gd name="T55" fmla="*/ 45 h 165"/>
                  <a:gd name="T56" fmla="*/ 36 w 176"/>
                  <a:gd name="T57" fmla="*/ 45 h 165"/>
                  <a:gd name="T58" fmla="*/ 36 w 176"/>
                  <a:gd name="T59" fmla="*/ 91 h 165"/>
                  <a:gd name="T60" fmla="*/ 56 w 176"/>
                  <a:gd name="T61" fmla="*/ 57 h 165"/>
                  <a:gd name="T62" fmla="*/ 120 w 176"/>
                  <a:gd name="T63" fmla="*/ 57 h 165"/>
                  <a:gd name="T64" fmla="*/ 120 w 176"/>
                  <a:gd name="T65" fmla="*/ 66 h 165"/>
                  <a:gd name="T66" fmla="*/ 56 w 176"/>
                  <a:gd name="T67" fmla="*/ 66 h 165"/>
                  <a:gd name="T68" fmla="*/ 56 w 176"/>
                  <a:gd name="T69" fmla="*/ 57 h 165"/>
                  <a:gd name="T70" fmla="*/ 56 w 176"/>
                  <a:gd name="T71" fmla="*/ 79 h 165"/>
                  <a:gd name="T72" fmla="*/ 120 w 176"/>
                  <a:gd name="T73" fmla="*/ 79 h 165"/>
                  <a:gd name="T74" fmla="*/ 120 w 176"/>
                  <a:gd name="T75" fmla="*/ 88 h 165"/>
                  <a:gd name="T76" fmla="*/ 56 w 176"/>
                  <a:gd name="T77" fmla="*/ 88 h 165"/>
                  <a:gd name="T78" fmla="*/ 56 w 176"/>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65">
                    <a:moveTo>
                      <a:pt x="155" y="54"/>
                    </a:moveTo>
                    <a:lnTo>
                      <a:pt x="155" y="30"/>
                    </a:lnTo>
                    <a:lnTo>
                      <a:pt x="123" y="30"/>
                    </a:lnTo>
                    <a:lnTo>
                      <a:pt x="88" y="0"/>
                    </a:lnTo>
                    <a:lnTo>
                      <a:pt x="51" y="30"/>
                    </a:lnTo>
                    <a:lnTo>
                      <a:pt x="22" y="30"/>
                    </a:lnTo>
                    <a:lnTo>
                      <a:pt x="22" y="52"/>
                    </a:lnTo>
                    <a:lnTo>
                      <a:pt x="0" y="69"/>
                    </a:lnTo>
                    <a:lnTo>
                      <a:pt x="0" y="165"/>
                    </a:lnTo>
                    <a:lnTo>
                      <a:pt x="176" y="165"/>
                    </a:lnTo>
                    <a:lnTo>
                      <a:pt x="176" y="69"/>
                    </a:lnTo>
                    <a:lnTo>
                      <a:pt x="155" y="54"/>
                    </a:lnTo>
                    <a:close/>
                    <a:moveTo>
                      <a:pt x="169" y="159"/>
                    </a:moveTo>
                    <a:lnTo>
                      <a:pt x="9" y="159"/>
                    </a:lnTo>
                    <a:lnTo>
                      <a:pt x="9" y="74"/>
                    </a:lnTo>
                    <a:lnTo>
                      <a:pt x="29" y="57"/>
                    </a:lnTo>
                    <a:lnTo>
                      <a:pt x="29" y="37"/>
                    </a:lnTo>
                    <a:lnTo>
                      <a:pt x="52" y="37"/>
                    </a:lnTo>
                    <a:lnTo>
                      <a:pt x="88" y="10"/>
                    </a:lnTo>
                    <a:lnTo>
                      <a:pt x="120" y="37"/>
                    </a:lnTo>
                    <a:lnTo>
                      <a:pt x="147" y="37"/>
                    </a:lnTo>
                    <a:lnTo>
                      <a:pt x="147" y="57"/>
                    </a:lnTo>
                    <a:lnTo>
                      <a:pt x="169" y="74"/>
                    </a:lnTo>
                    <a:lnTo>
                      <a:pt x="169" y="159"/>
                    </a:lnTo>
                    <a:close/>
                    <a:moveTo>
                      <a:pt x="36" y="91"/>
                    </a:moveTo>
                    <a:lnTo>
                      <a:pt x="88" y="126"/>
                    </a:lnTo>
                    <a:lnTo>
                      <a:pt x="140" y="93"/>
                    </a:lnTo>
                    <a:lnTo>
                      <a:pt x="140" y="45"/>
                    </a:lnTo>
                    <a:lnTo>
                      <a:pt x="36" y="45"/>
                    </a:lnTo>
                    <a:lnTo>
                      <a:pt x="36" y="91"/>
                    </a:lnTo>
                    <a:close/>
                    <a:moveTo>
                      <a:pt x="56" y="57"/>
                    </a:moveTo>
                    <a:lnTo>
                      <a:pt x="120" y="57"/>
                    </a:lnTo>
                    <a:lnTo>
                      <a:pt x="120" y="66"/>
                    </a:lnTo>
                    <a:lnTo>
                      <a:pt x="56" y="66"/>
                    </a:lnTo>
                    <a:lnTo>
                      <a:pt x="56" y="57"/>
                    </a:lnTo>
                    <a:close/>
                    <a:moveTo>
                      <a:pt x="56" y="79"/>
                    </a:moveTo>
                    <a:lnTo>
                      <a:pt x="120" y="79"/>
                    </a:lnTo>
                    <a:lnTo>
                      <a:pt x="120" y="88"/>
                    </a:lnTo>
                    <a:lnTo>
                      <a:pt x="56" y="88"/>
                    </a:lnTo>
                    <a:lnTo>
                      <a:pt x="56" y="7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391"/>
              <p:cNvSpPr>
                <a:spLocks noChangeArrowheads="1"/>
              </p:cNvSpPr>
              <p:nvPr userDrawn="1"/>
            </p:nvSpPr>
            <p:spPr bwMode="auto">
              <a:xfrm>
                <a:off x="5000" y="1991"/>
                <a:ext cx="34"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392"/>
              <p:cNvSpPr>
                <a:spLocks noChangeArrowheads="1"/>
              </p:cNvSpPr>
              <p:nvPr userDrawn="1"/>
            </p:nvSpPr>
            <p:spPr bwMode="auto">
              <a:xfrm>
                <a:off x="5000" y="1968"/>
                <a:ext cx="51" cy="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393"/>
              <p:cNvSpPr>
                <a:spLocks noChangeArrowheads="1"/>
              </p:cNvSpPr>
              <p:nvPr userDrawn="1"/>
            </p:nvSpPr>
            <p:spPr bwMode="auto">
              <a:xfrm>
                <a:off x="5000" y="1944"/>
                <a:ext cx="51"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394"/>
              <p:cNvSpPr>
                <a:spLocks noChangeArrowheads="1"/>
              </p:cNvSpPr>
              <p:nvPr userDrawn="1"/>
            </p:nvSpPr>
            <p:spPr bwMode="auto">
              <a:xfrm>
                <a:off x="5000" y="1922"/>
                <a:ext cx="51"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395"/>
              <p:cNvSpPr>
                <a:spLocks noChangeArrowheads="1"/>
              </p:cNvSpPr>
              <p:nvPr userDrawn="1"/>
            </p:nvSpPr>
            <p:spPr bwMode="auto">
              <a:xfrm>
                <a:off x="4914" y="1991"/>
                <a:ext cx="33"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396"/>
              <p:cNvSpPr>
                <a:spLocks noChangeArrowheads="1"/>
              </p:cNvSpPr>
              <p:nvPr userDrawn="1"/>
            </p:nvSpPr>
            <p:spPr bwMode="auto">
              <a:xfrm>
                <a:off x="4914" y="1968"/>
                <a:ext cx="50" cy="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Rectangle 397"/>
              <p:cNvSpPr>
                <a:spLocks noChangeArrowheads="1"/>
              </p:cNvSpPr>
              <p:nvPr userDrawn="1"/>
            </p:nvSpPr>
            <p:spPr bwMode="auto">
              <a:xfrm>
                <a:off x="4914" y="1944"/>
                <a:ext cx="50"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398"/>
              <p:cNvSpPr>
                <a:spLocks noChangeArrowheads="1"/>
              </p:cNvSpPr>
              <p:nvPr userDrawn="1"/>
            </p:nvSpPr>
            <p:spPr bwMode="auto">
              <a:xfrm>
                <a:off x="4914" y="1922"/>
                <a:ext cx="50" cy="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399"/>
              <p:cNvSpPr>
                <a:spLocks noEditPoints="1"/>
              </p:cNvSpPr>
              <p:nvPr userDrawn="1"/>
            </p:nvSpPr>
            <p:spPr bwMode="auto">
              <a:xfrm>
                <a:off x="4892" y="1895"/>
                <a:ext cx="186" cy="140"/>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400"/>
              <p:cNvSpPr>
                <a:spLocks noChangeArrowheads="1"/>
              </p:cNvSpPr>
              <p:nvPr userDrawn="1"/>
            </p:nvSpPr>
            <p:spPr bwMode="auto">
              <a:xfrm>
                <a:off x="4539" y="2370"/>
                <a:ext cx="56" cy="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401"/>
              <p:cNvSpPr>
                <a:spLocks noChangeArrowheads="1"/>
              </p:cNvSpPr>
              <p:nvPr userDrawn="1"/>
            </p:nvSpPr>
            <p:spPr bwMode="auto">
              <a:xfrm>
                <a:off x="4530" y="2345"/>
                <a:ext cx="78" cy="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402"/>
              <p:cNvSpPr>
                <a:spLocks noChangeArrowheads="1"/>
              </p:cNvSpPr>
              <p:nvPr userDrawn="1"/>
            </p:nvSpPr>
            <p:spPr bwMode="auto">
              <a:xfrm>
                <a:off x="4544" y="2319"/>
                <a:ext cx="25"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403"/>
              <p:cNvSpPr>
                <a:spLocks noEditPoints="1"/>
              </p:cNvSpPr>
              <p:nvPr userDrawn="1"/>
            </p:nvSpPr>
            <p:spPr bwMode="auto">
              <a:xfrm>
                <a:off x="4497" y="2282"/>
                <a:ext cx="174" cy="151"/>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404"/>
              <p:cNvSpPr>
                <a:spLocks noEditPoints="1"/>
              </p:cNvSpPr>
              <p:nvPr userDrawn="1"/>
            </p:nvSpPr>
            <p:spPr bwMode="auto">
              <a:xfrm>
                <a:off x="4145" y="2588"/>
                <a:ext cx="171" cy="134"/>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405"/>
              <p:cNvSpPr>
                <a:spLocks/>
              </p:cNvSpPr>
              <p:nvPr userDrawn="1"/>
            </p:nvSpPr>
            <p:spPr bwMode="auto">
              <a:xfrm>
                <a:off x="4287" y="2676"/>
                <a:ext cx="15" cy="8"/>
              </a:xfrm>
              <a:custGeom>
                <a:avLst/>
                <a:gdLst>
                  <a:gd name="T0" fmla="*/ 0 w 15"/>
                  <a:gd name="T1" fmla="*/ 0 h 8"/>
                  <a:gd name="T2" fmla="*/ 0 w 15"/>
                  <a:gd name="T3" fmla="*/ 8 h 8"/>
                  <a:gd name="T4" fmla="*/ 0 w 15"/>
                  <a:gd name="T5" fmla="*/ 8 h 8"/>
                  <a:gd name="T6" fmla="*/ 15 w 15"/>
                  <a:gd name="T7" fmla="*/ 8 h 8"/>
                  <a:gd name="T8" fmla="*/ 15 w 15"/>
                  <a:gd name="T9" fmla="*/ 0 h 8"/>
                  <a:gd name="T10" fmla="*/ 0 w 15"/>
                  <a:gd name="T11" fmla="*/ 0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0" y="8"/>
                    </a:lnTo>
                    <a:lnTo>
                      <a:pt x="0" y="8"/>
                    </a:lnTo>
                    <a:lnTo>
                      <a:pt x="15" y="8"/>
                    </a:lnTo>
                    <a:lnTo>
                      <a:pt x="15"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407"/>
            <p:cNvSpPr>
              <a:spLocks noChangeArrowheads="1"/>
            </p:cNvSpPr>
            <p:nvPr userDrawn="1"/>
          </p:nvSpPr>
          <p:spPr bwMode="auto">
            <a:xfrm>
              <a:off x="4269" y="2676"/>
              <a:ext cx="13" cy="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08"/>
            <p:cNvSpPr>
              <a:spLocks/>
            </p:cNvSpPr>
            <p:nvPr userDrawn="1"/>
          </p:nvSpPr>
          <p:spPr bwMode="auto">
            <a:xfrm>
              <a:off x="4243" y="2676"/>
              <a:ext cx="21" cy="8"/>
            </a:xfrm>
            <a:custGeom>
              <a:avLst/>
              <a:gdLst>
                <a:gd name="T0" fmla="*/ 0 w 21"/>
                <a:gd name="T1" fmla="*/ 8 h 8"/>
                <a:gd name="T2" fmla="*/ 0 w 21"/>
                <a:gd name="T3" fmla="*/ 8 h 8"/>
                <a:gd name="T4" fmla="*/ 21 w 21"/>
                <a:gd name="T5" fmla="*/ 8 h 8"/>
                <a:gd name="T6" fmla="*/ 21 w 21"/>
                <a:gd name="T7" fmla="*/ 0 h 8"/>
                <a:gd name="T8" fmla="*/ 0 w 21"/>
                <a:gd name="T9" fmla="*/ 0 h 8"/>
                <a:gd name="T10" fmla="*/ 0 w 21"/>
                <a:gd name="T11" fmla="*/ 8 h 8"/>
              </a:gdLst>
              <a:ahLst/>
              <a:cxnLst>
                <a:cxn ang="0">
                  <a:pos x="T0" y="T1"/>
                </a:cxn>
                <a:cxn ang="0">
                  <a:pos x="T2" y="T3"/>
                </a:cxn>
                <a:cxn ang="0">
                  <a:pos x="T4" y="T5"/>
                </a:cxn>
                <a:cxn ang="0">
                  <a:pos x="T6" y="T7"/>
                </a:cxn>
                <a:cxn ang="0">
                  <a:pos x="T8" y="T9"/>
                </a:cxn>
                <a:cxn ang="0">
                  <a:pos x="T10" y="T11"/>
                </a:cxn>
              </a:cxnLst>
              <a:rect l="0" t="0" r="r" b="b"/>
              <a:pathLst>
                <a:path w="21" h="8">
                  <a:moveTo>
                    <a:pt x="0" y="8"/>
                  </a:moveTo>
                  <a:lnTo>
                    <a:pt x="0" y="8"/>
                  </a:lnTo>
                  <a:lnTo>
                    <a:pt x="21" y="8"/>
                  </a:lnTo>
                  <a:lnTo>
                    <a:pt x="21" y="0"/>
                  </a:lnTo>
                  <a:lnTo>
                    <a:pt x="0" y="0"/>
                  </a:lnTo>
                  <a:lnTo>
                    <a:pt x="0" y="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09"/>
            <p:cNvSpPr>
              <a:spLocks/>
            </p:cNvSpPr>
            <p:nvPr userDrawn="1"/>
          </p:nvSpPr>
          <p:spPr bwMode="auto">
            <a:xfrm>
              <a:off x="4176" y="267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0"/>
            <p:cNvSpPr>
              <a:spLocks/>
            </p:cNvSpPr>
            <p:nvPr userDrawn="1"/>
          </p:nvSpPr>
          <p:spPr bwMode="auto">
            <a:xfrm>
              <a:off x="4176" y="2691"/>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11"/>
            <p:cNvSpPr>
              <a:spLocks noEditPoints="1"/>
            </p:cNvSpPr>
            <p:nvPr userDrawn="1"/>
          </p:nvSpPr>
          <p:spPr bwMode="auto">
            <a:xfrm>
              <a:off x="3183" y="2598"/>
              <a:ext cx="180" cy="176"/>
            </a:xfrm>
            <a:custGeom>
              <a:avLst/>
              <a:gdLst>
                <a:gd name="T0" fmla="*/ 116 w 180"/>
                <a:gd name="T1" fmla="*/ 120 h 176"/>
                <a:gd name="T2" fmla="*/ 118 w 180"/>
                <a:gd name="T3" fmla="*/ 120 h 176"/>
                <a:gd name="T4" fmla="*/ 118 w 180"/>
                <a:gd name="T5" fmla="*/ 146 h 176"/>
                <a:gd name="T6" fmla="*/ 118 w 180"/>
                <a:gd name="T7" fmla="*/ 146 h 176"/>
                <a:gd name="T8" fmla="*/ 50 w 180"/>
                <a:gd name="T9" fmla="*/ 146 h 176"/>
                <a:gd name="T10" fmla="*/ 20 w 180"/>
                <a:gd name="T11" fmla="*/ 176 h 176"/>
                <a:gd name="T12" fmla="*/ 20 w 180"/>
                <a:gd name="T13" fmla="*/ 146 h 176"/>
                <a:gd name="T14" fmla="*/ 0 w 180"/>
                <a:gd name="T15" fmla="*/ 146 h 176"/>
                <a:gd name="T16" fmla="*/ 0 w 180"/>
                <a:gd name="T17" fmla="*/ 51 h 176"/>
                <a:gd name="T18" fmla="*/ 0 w 180"/>
                <a:gd name="T19" fmla="*/ 51 h 176"/>
                <a:gd name="T20" fmla="*/ 37 w 180"/>
                <a:gd name="T21" fmla="*/ 51 h 176"/>
                <a:gd name="T22" fmla="*/ 37 w 180"/>
                <a:gd name="T23" fmla="*/ 100 h 176"/>
                <a:gd name="T24" fmla="*/ 37 w 180"/>
                <a:gd name="T25" fmla="*/ 114 h 176"/>
                <a:gd name="T26" fmla="*/ 37 w 180"/>
                <a:gd name="T27" fmla="*/ 120 h 176"/>
                <a:gd name="T28" fmla="*/ 44 w 180"/>
                <a:gd name="T29" fmla="*/ 120 h 176"/>
                <a:gd name="T30" fmla="*/ 55 w 180"/>
                <a:gd name="T31" fmla="*/ 120 h 176"/>
                <a:gd name="T32" fmla="*/ 116 w 180"/>
                <a:gd name="T33" fmla="*/ 120 h 176"/>
                <a:gd name="T34" fmla="*/ 180 w 180"/>
                <a:gd name="T35" fmla="*/ 0 h 176"/>
                <a:gd name="T36" fmla="*/ 180 w 180"/>
                <a:gd name="T37" fmla="*/ 110 h 176"/>
                <a:gd name="T38" fmla="*/ 165 w 180"/>
                <a:gd name="T39" fmla="*/ 110 h 176"/>
                <a:gd name="T40" fmla="*/ 165 w 180"/>
                <a:gd name="T41" fmla="*/ 149 h 176"/>
                <a:gd name="T42" fmla="*/ 126 w 180"/>
                <a:gd name="T43" fmla="*/ 110 h 176"/>
                <a:gd name="T44" fmla="*/ 45 w 180"/>
                <a:gd name="T45" fmla="*/ 110 h 176"/>
                <a:gd name="T46" fmla="*/ 45 w 180"/>
                <a:gd name="T47" fmla="*/ 0 h 176"/>
                <a:gd name="T48" fmla="*/ 180 w 180"/>
                <a:gd name="T49" fmla="*/ 0 h 176"/>
                <a:gd name="T50" fmla="*/ 172 w 180"/>
                <a:gd name="T51" fmla="*/ 7 h 176"/>
                <a:gd name="T52" fmla="*/ 54 w 180"/>
                <a:gd name="T53" fmla="*/ 7 h 176"/>
                <a:gd name="T54" fmla="*/ 54 w 180"/>
                <a:gd name="T55" fmla="*/ 103 h 176"/>
                <a:gd name="T56" fmla="*/ 130 w 180"/>
                <a:gd name="T57" fmla="*/ 103 h 176"/>
                <a:gd name="T58" fmla="*/ 157 w 180"/>
                <a:gd name="T59" fmla="*/ 130 h 176"/>
                <a:gd name="T60" fmla="*/ 157 w 180"/>
                <a:gd name="T61" fmla="*/ 103 h 176"/>
                <a:gd name="T62" fmla="*/ 172 w 180"/>
                <a:gd name="T63" fmla="*/ 103 h 176"/>
                <a:gd name="T64" fmla="*/ 172 w 180"/>
                <a:gd name="T65" fmla="*/ 7 h 176"/>
                <a:gd name="T66" fmla="*/ 79 w 180"/>
                <a:gd name="T67" fmla="*/ 80 h 176"/>
                <a:gd name="T68" fmla="*/ 143 w 180"/>
                <a:gd name="T69" fmla="*/ 80 h 176"/>
                <a:gd name="T70" fmla="*/ 143 w 180"/>
                <a:gd name="T71" fmla="*/ 73 h 176"/>
                <a:gd name="T72" fmla="*/ 79 w 180"/>
                <a:gd name="T73" fmla="*/ 73 h 176"/>
                <a:gd name="T74" fmla="*/ 79 w 180"/>
                <a:gd name="T75" fmla="*/ 80 h 176"/>
                <a:gd name="T76" fmla="*/ 158 w 180"/>
                <a:gd name="T77" fmla="*/ 49 h 176"/>
                <a:gd name="T78" fmla="*/ 71 w 180"/>
                <a:gd name="T79" fmla="*/ 49 h 176"/>
                <a:gd name="T80" fmla="*/ 71 w 180"/>
                <a:gd name="T81" fmla="*/ 56 h 176"/>
                <a:gd name="T82" fmla="*/ 158 w 180"/>
                <a:gd name="T83" fmla="*/ 56 h 176"/>
                <a:gd name="T84" fmla="*/ 158 w 180"/>
                <a:gd name="T85" fmla="*/ 49 h 176"/>
                <a:gd name="T86" fmla="*/ 115 w 180"/>
                <a:gd name="T87" fmla="*/ 27 h 176"/>
                <a:gd name="T88" fmla="*/ 86 w 180"/>
                <a:gd name="T89" fmla="*/ 27 h 176"/>
                <a:gd name="T90" fmla="*/ 86 w 180"/>
                <a:gd name="T91" fmla="*/ 32 h 176"/>
                <a:gd name="T92" fmla="*/ 115 w 180"/>
                <a:gd name="T93" fmla="*/ 32 h 176"/>
                <a:gd name="T94" fmla="*/ 115 w 180"/>
                <a:gd name="T95"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6">
                  <a:moveTo>
                    <a:pt x="116" y="120"/>
                  </a:moveTo>
                  <a:lnTo>
                    <a:pt x="118" y="120"/>
                  </a:lnTo>
                  <a:lnTo>
                    <a:pt x="118" y="146"/>
                  </a:lnTo>
                  <a:lnTo>
                    <a:pt x="118" y="146"/>
                  </a:lnTo>
                  <a:lnTo>
                    <a:pt x="50" y="146"/>
                  </a:lnTo>
                  <a:lnTo>
                    <a:pt x="20" y="176"/>
                  </a:lnTo>
                  <a:lnTo>
                    <a:pt x="20" y="146"/>
                  </a:lnTo>
                  <a:lnTo>
                    <a:pt x="0" y="146"/>
                  </a:lnTo>
                  <a:lnTo>
                    <a:pt x="0" y="51"/>
                  </a:lnTo>
                  <a:lnTo>
                    <a:pt x="0" y="51"/>
                  </a:lnTo>
                  <a:lnTo>
                    <a:pt x="37" y="51"/>
                  </a:lnTo>
                  <a:lnTo>
                    <a:pt x="37" y="100"/>
                  </a:lnTo>
                  <a:lnTo>
                    <a:pt x="37" y="114"/>
                  </a:lnTo>
                  <a:lnTo>
                    <a:pt x="37" y="120"/>
                  </a:lnTo>
                  <a:lnTo>
                    <a:pt x="44" y="120"/>
                  </a:lnTo>
                  <a:lnTo>
                    <a:pt x="55" y="120"/>
                  </a:lnTo>
                  <a:lnTo>
                    <a:pt x="116" y="120"/>
                  </a:lnTo>
                  <a:close/>
                  <a:moveTo>
                    <a:pt x="180" y="0"/>
                  </a:moveTo>
                  <a:lnTo>
                    <a:pt x="180" y="110"/>
                  </a:lnTo>
                  <a:lnTo>
                    <a:pt x="165" y="110"/>
                  </a:lnTo>
                  <a:lnTo>
                    <a:pt x="165" y="149"/>
                  </a:lnTo>
                  <a:lnTo>
                    <a:pt x="126" y="110"/>
                  </a:lnTo>
                  <a:lnTo>
                    <a:pt x="45" y="110"/>
                  </a:lnTo>
                  <a:lnTo>
                    <a:pt x="45" y="0"/>
                  </a:lnTo>
                  <a:lnTo>
                    <a:pt x="180" y="0"/>
                  </a:lnTo>
                  <a:close/>
                  <a:moveTo>
                    <a:pt x="172" y="7"/>
                  </a:moveTo>
                  <a:lnTo>
                    <a:pt x="54" y="7"/>
                  </a:lnTo>
                  <a:lnTo>
                    <a:pt x="54" y="103"/>
                  </a:lnTo>
                  <a:lnTo>
                    <a:pt x="130" y="103"/>
                  </a:lnTo>
                  <a:lnTo>
                    <a:pt x="157" y="130"/>
                  </a:lnTo>
                  <a:lnTo>
                    <a:pt x="157" y="103"/>
                  </a:lnTo>
                  <a:lnTo>
                    <a:pt x="172" y="103"/>
                  </a:lnTo>
                  <a:lnTo>
                    <a:pt x="172" y="7"/>
                  </a:lnTo>
                  <a:close/>
                  <a:moveTo>
                    <a:pt x="79" y="80"/>
                  </a:moveTo>
                  <a:lnTo>
                    <a:pt x="143" y="80"/>
                  </a:lnTo>
                  <a:lnTo>
                    <a:pt x="143" y="73"/>
                  </a:lnTo>
                  <a:lnTo>
                    <a:pt x="79" y="73"/>
                  </a:lnTo>
                  <a:lnTo>
                    <a:pt x="79" y="80"/>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412"/>
            <p:cNvSpPr>
              <a:spLocks noEditPoints="1"/>
            </p:cNvSpPr>
            <p:nvPr userDrawn="1"/>
          </p:nvSpPr>
          <p:spPr bwMode="auto">
            <a:xfrm>
              <a:off x="2683" y="2051"/>
              <a:ext cx="155" cy="155"/>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13"/>
            <p:cNvSpPr>
              <a:spLocks noEditPoints="1"/>
            </p:cNvSpPr>
            <p:nvPr userDrawn="1"/>
          </p:nvSpPr>
          <p:spPr bwMode="auto">
            <a:xfrm>
              <a:off x="2117" y="2365"/>
              <a:ext cx="174"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4"/>
            <p:cNvSpPr>
              <a:spLocks noEditPoints="1"/>
            </p:cNvSpPr>
            <p:nvPr userDrawn="1"/>
          </p:nvSpPr>
          <p:spPr bwMode="auto">
            <a:xfrm>
              <a:off x="7643" y="1849"/>
              <a:ext cx="172" cy="175"/>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15"/>
            <p:cNvSpPr>
              <a:spLocks noEditPoints="1"/>
            </p:cNvSpPr>
            <p:nvPr userDrawn="1"/>
          </p:nvSpPr>
          <p:spPr bwMode="auto">
            <a:xfrm>
              <a:off x="2409" y="2284"/>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16"/>
            <p:cNvSpPr>
              <a:spLocks noEditPoints="1"/>
            </p:cNvSpPr>
            <p:nvPr userDrawn="1"/>
          </p:nvSpPr>
          <p:spPr bwMode="auto">
            <a:xfrm>
              <a:off x="6084" y="333"/>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417"/>
            <p:cNvSpPr>
              <a:spLocks noChangeArrowheads="1"/>
            </p:cNvSpPr>
            <p:nvPr userDrawn="1"/>
          </p:nvSpPr>
          <p:spPr bwMode="auto">
            <a:xfrm>
              <a:off x="5221" y="2769"/>
              <a:ext cx="19" cy="19"/>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418"/>
            <p:cNvSpPr>
              <a:spLocks noChangeArrowheads="1"/>
            </p:cNvSpPr>
            <p:nvPr userDrawn="1"/>
          </p:nvSpPr>
          <p:spPr bwMode="auto">
            <a:xfrm>
              <a:off x="5265" y="2769"/>
              <a:ext cx="19" cy="19"/>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19"/>
            <p:cNvSpPr>
              <a:spLocks noEditPoints="1"/>
            </p:cNvSpPr>
            <p:nvPr userDrawn="1"/>
          </p:nvSpPr>
          <p:spPr bwMode="auto">
            <a:xfrm>
              <a:off x="5159" y="2644"/>
              <a:ext cx="162" cy="117"/>
            </a:xfrm>
            <a:custGeom>
              <a:avLst/>
              <a:gdLst>
                <a:gd name="T0" fmla="*/ 162 w 162"/>
                <a:gd name="T1" fmla="*/ 18 h 117"/>
                <a:gd name="T2" fmla="*/ 32 w 162"/>
                <a:gd name="T3" fmla="*/ 18 h 117"/>
                <a:gd name="T4" fmla="*/ 27 w 162"/>
                <a:gd name="T5" fmla="*/ 0 h 117"/>
                <a:gd name="T6" fmla="*/ 0 w 162"/>
                <a:gd name="T7" fmla="*/ 0 h 117"/>
                <a:gd name="T8" fmla="*/ 0 w 162"/>
                <a:gd name="T9" fmla="*/ 12 h 117"/>
                <a:gd name="T10" fmla="*/ 18 w 162"/>
                <a:gd name="T11" fmla="*/ 12 h 117"/>
                <a:gd name="T12" fmla="*/ 47 w 162"/>
                <a:gd name="T13" fmla="*/ 117 h 117"/>
                <a:gd name="T14" fmla="*/ 138 w 162"/>
                <a:gd name="T15" fmla="*/ 117 h 117"/>
                <a:gd name="T16" fmla="*/ 141 w 162"/>
                <a:gd name="T17" fmla="*/ 105 h 117"/>
                <a:gd name="T18" fmla="*/ 55 w 162"/>
                <a:gd name="T19" fmla="*/ 105 h 117"/>
                <a:gd name="T20" fmla="*/ 52 w 162"/>
                <a:gd name="T21" fmla="*/ 93 h 117"/>
                <a:gd name="T22" fmla="*/ 145 w 162"/>
                <a:gd name="T23" fmla="*/ 93 h 117"/>
                <a:gd name="T24" fmla="*/ 162 w 162"/>
                <a:gd name="T25" fmla="*/ 18 h 117"/>
                <a:gd name="T26" fmla="*/ 50 w 162"/>
                <a:gd name="T27" fmla="*/ 86 h 117"/>
                <a:gd name="T28" fmla="*/ 33 w 162"/>
                <a:gd name="T29" fmla="*/ 27 h 117"/>
                <a:gd name="T30" fmla="*/ 152 w 162"/>
                <a:gd name="T31" fmla="*/ 27 h 117"/>
                <a:gd name="T32" fmla="*/ 138 w 162"/>
                <a:gd name="T33" fmla="*/ 86 h 117"/>
                <a:gd name="T34" fmla="*/ 50 w 162"/>
                <a:gd name="T35" fmla="*/ 8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17">
                  <a:moveTo>
                    <a:pt x="162" y="18"/>
                  </a:moveTo>
                  <a:lnTo>
                    <a:pt x="32" y="18"/>
                  </a:lnTo>
                  <a:lnTo>
                    <a:pt x="27" y="0"/>
                  </a:lnTo>
                  <a:lnTo>
                    <a:pt x="0" y="0"/>
                  </a:lnTo>
                  <a:lnTo>
                    <a:pt x="0" y="12"/>
                  </a:lnTo>
                  <a:lnTo>
                    <a:pt x="18" y="12"/>
                  </a:lnTo>
                  <a:lnTo>
                    <a:pt x="47" y="117"/>
                  </a:lnTo>
                  <a:lnTo>
                    <a:pt x="138" y="117"/>
                  </a:lnTo>
                  <a:lnTo>
                    <a:pt x="141" y="105"/>
                  </a:lnTo>
                  <a:lnTo>
                    <a:pt x="55" y="105"/>
                  </a:lnTo>
                  <a:lnTo>
                    <a:pt x="52" y="93"/>
                  </a:lnTo>
                  <a:lnTo>
                    <a:pt x="145" y="93"/>
                  </a:lnTo>
                  <a:lnTo>
                    <a:pt x="162" y="18"/>
                  </a:lnTo>
                  <a:close/>
                  <a:moveTo>
                    <a:pt x="50" y="86"/>
                  </a:moveTo>
                  <a:lnTo>
                    <a:pt x="33" y="27"/>
                  </a:lnTo>
                  <a:lnTo>
                    <a:pt x="152" y="27"/>
                  </a:lnTo>
                  <a:lnTo>
                    <a:pt x="138" y="86"/>
                  </a:lnTo>
                  <a:lnTo>
                    <a:pt x="50" y="8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20"/>
            <p:cNvSpPr>
              <a:spLocks/>
            </p:cNvSpPr>
            <p:nvPr userDrawn="1"/>
          </p:nvSpPr>
          <p:spPr bwMode="auto">
            <a:xfrm>
              <a:off x="5219" y="2708"/>
              <a:ext cx="66" cy="9"/>
            </a:xfrm>
            <a:custGeom>
              <a:avLst/>
              <a:gdLst>
                <a:gd name="T0" fmla="*/ 2 w 66"/>
                <a:gd name="T1" fmla="*/ 9 h 9"/>
                <a:gd name="T2" fmla="*/ 65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5" y="9"/>
                  </a:lnTo>
                  <a:lnTo>
                    <a:pt x="66" y="0"/>
                  </a:lnTo>
                  <a:lnTo>
                    <a:pt x="0" y="0"/>
                  </a:lnTo>
                  <a:lnTo>
                    <a:pt x="2"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1"/>
            <p:cNvSpPr>
              <a:spLocks/>
            </p:cNvSpPr>
            <p:nvPr userDrawn="1"/>
          </p:nvSpPr>
          <p:spPr bwMode="auto">
            <a:xfrm>
              <a:off x="5213" y="2683"/>
              <a:ext cx="79" cy="7"/>
            </a:xfrm>
            <a:custGeom>
              <a:avLst/>
              <a:gdLst>
                <a:gd name="T0" fmla="*/ 1 w 79"/>
                <a:gd name="T1" fmla="*/ 7 h 7"/>
                <a:gd name="T2" fmla="*/ 77 w 79"/>
                <a:gd name="T3" fmla="*/ 7 h 7"/>
                <a:gd name="T4" fmla="*/ 79 w 79"/>
                <a:gd name="T5" fmla="*/ 0 h 7"/>
                <a:gd name="T6" fmla="*/ 0 w 79"/>
                <a:gd name="T7" fmla="*/ 0 h 7"/>
                <a:gd name="T8" fmla="*/ 1 w 79"/>
                <a:gd name="T9" fmla="*/ 7 h 7"/>
              </a:gdLst>
              <a:ahLst/>
              <a:cxnLst>
                <a:cxn ang="0">
                  <a:pos x="T0" y="T1"/>
                </a:cxn>
                <a:cxn ang="0">
                  <a:pos x="T2" y="T3"/>
                </a:cxn>
                <a:cxn ang="0">
                  <a:pos x="T4" y="T5"/>
                </a:cxn>
                <a:cxn ang="0">
                  <a:pos x="T6" y="T7"/>
                </a:cxn>
                <a:cxn ang="0">
                  <a:pos x="T8" y="T9"/>
                </a:cxn>
              </a:cxnLst>
              <a:rect l="0" t="0" r="r" b="b"/>
              <a:pathLst>
                <a:path w="79" h="7">
                  <a:moveTo>
                    <a:pt x="1" y="7"/>
                  </a:moveTo>
                  <a:lnTo>
                    <a:pt x="77" y="7"/>
                  </a:lnTo>
                  <a:lnTo>
                    <a:pt x="79" y="0"/>
                  </a:lnTo>
                  <a:lnTo>
                    <a:pt x="0" y="0"/>
                  </a:lnTo>
                  <a:lnTo>
                    <a:pt x="1" y="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22"/>
            <p:cNvSpPr>
              <a:spLocks/>
            </p:cNvSpPr>
            <p:nvPr userDrawn="1"/>
          </p:nvSpPr>
          <p:spPr bwMode="auto">
            <a:xfrm>
              <a:off x="-442" y="776"/>
              <a:ext cx="228" cy="105"/>
            </a:xfrm>
            <a:custGeom>
              <a:avLst/>
              <a:gdLst>
                <a:gd name="T0" fmla="*/ 207 w 228"/>
                <a:gd name="T1" fmla="*/ 46 h 105"/>
                <a:gd name="T2" fmla="*/ 228 w 228"/>
                <a:gd name="T3" fmla="*/ 37 h 105"/>
                <a:gd name="T4" fmla="*/ 115 w 228"/>
                <a:gd name="T5" fmla="*/ 0 h 105"/>
                <a:gd name="T6" fmla="*/ 0 w 228"/>
                <a:gd name="T7" fmla="*/ 37 h 105"/>
                <a:gd name="T8" fmla="*/ 115 w 228"/>
                <a:gd name="T9" fmla="*/ 76 h 105"/>
                <a:gd name="T10" fmla="*/ 200 w 228"/>
                <a:gd name="T11" fmla="*/ 47 h 105"/>
                <a:gd name="T12" fmla="*/ 200 w 228"/>
                <a:gd name="T13" fmla="*/ 88 h 105"/>
                <a:gd name="T14" fmla="*/ 195 w 228"/>
                <a:gd name="T15" fmla="*/ 88 h 105"/>
                <a:gd name="T16" fmla="*/ 195 w 228"/>
                <a:gd name="T17" fmla="*/ 105 h 105"/>
                <a:gd name="T18" fmla="*/ 217 w 228"/>
                <a:gd name="T19" fmla="*/ 105 h 105"/>
                <a:gd name="T20" fmla="*/ 217 w 228"/>
                <a:gd name="T21" fmla="*/ 88 h 105"/>
                <a:gd name="T22" fmla="*/ 207 w 228"/>
                <a:gd name="T23" fmla="*/ 88 h 105"/>
                <a:gd name="T24" fmla="*/ 207 w 228"/>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05">
                  <a:moveTo>
                    <a:pt x="207" y="46"/>
                  </a:moveTo>
                  <a:lnTo>
                    <a:pt x="228" y="37"/>
                  </a:lnTo>
                  <a:lnTo>
                    <a:pt x="115" y="0"/>
                  </a:lnTo>
                  <a:lnTo>
                    <a:pt x="0" y="37"/>
                  </a:lnTo>
                  <a:lnTo>
                    <a:pt x="115" y="76"/>
                  </a:lnTo>
                  <a:lnTo>
                    <a:pt x="200" y="47"/>
                  </a:lnTo>
                  <a:lnTo>
                    <a:pt x="200" y="88"/>
                  </a:lnTo>
                  <a:lnTo>
                    <a:pt x="195" y="88"/>
                  </a:lnTo>
                  <a:lnTo>
                    <a:pt x="195" y="105"/>
                  </a:lnTo>
                  <a:lnTo>
                    <a:pt x="217" y="105"/>
                  </a:lnTo>
                  <a:lnTo>
                    <a:pt x="217" y="88"/>
                  </a:lnTo>
                  <a:lnTo>
                    <a:pt x="207" y="88"/>
                  </a:lnTo>
                  <a:lnTo>
                    <a:pt x="207" y="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23"/>
            <p:cNvSpPr>
              <a:spLocks noEditPoints="1"/>
            </p:cNvSpPr>
            <p:nvPr userDrawn="1"/>
          </p:nvSpPr>
          <p:spPr bwMode="auto">
            <a:xfrm>
              <a:off x="-398" y="844"/>
              <a:ext cx="139" cy="76"/>
            </a:xfrm>
            <a:custGeom>
              <a:avLst/>
              <a:gdLst>
                <a:gd name="T0" fmla="*/ 0 w 139"/>
                <a:gd name="T1" fmla="*/ 0 h 76"/>
                <a:gd name="T2" fmla="*/ 0 w 139"/>
                <a:gd name="T3" fmla="*/ 59 h 76"/>
                <a:gd name="T4" fmla="*/ 27 w 139"/>
                <a:gd name="T5" fmla="*/ 59 h 76"/>
                <a:gd name="T6" fmla="*/ 27 w 139"/>
                <a:gd name="T7" fmla="*/ 76 h 76"/>
                <a:gd name="T8" fmla="*/ 119 w 139"/>
                <a:gd name="T9" fmla="*/ 76 h 76"/>
                <a:gd name="T10" fmla="*/ 119 w 139"/>
                <a:gd name="T11" fmla="*/ 59 h 76"/>
                <a:gd name="T12" fmla="*/ 139 w 139"/>
                <a:gd name="T13" fmla="*/ 59 h 76"/>
                <a:gd name="T14" fmla="*/ 139 w 139"/>
                <a:gd name="T15" fmla="*/ 0 h 76"/>
                <a:gd name="T16" fmla="*/ 71 w 139"/>
                <a:gd name="T17" fmla="*/ 23 h 76"/>
                <a:gd name="T18" fmla="*/ 0 w 139"/>
                <a:gd name="T19" fmla="*/ 0 h 76"/>
                <a:gd name="T20" fmla="*/ 130 w 139"/>
                <a:gd name="T21" fmla="*/ 50 h 76"/>
                <a:gd name="T22" fmla="*/ 110 w 139"/>
                <a:gd name="T23" fmla="*/ 50 h 76"/>
                <a:gd name="T24" fmla="*/ 110 w 139"/>
                <a:gd name="T25" fmla="*/ 69 h 76"/>
                <a:gd name="T26" fmla="*/ 34 w 139"/>
                <a:gd name="T27" fmla="*/ 69 h 76"/>
                <a:gd name="T28" fmla="*/ 34 w 139"/>
                <a:gd name="T29" fmla="*/ 50 h 76"/>
                <a:gd name="T30" fmla="*/ 7 w 139"/>
                <a:gd name="T31" fmla="*/ 50 h 76"/>
                <a:gd name="T32" fmla="*/ 7 w 139"/>
                <a:gd name="T33" fmla="*/ 10 h 76"/>
                <a:gd name="T34" fmla="*/ 71 w 139"/>
                <a:gd name="T35" fmla="*/ 32 h 76"/>
                <a:gd name="T36" fmla="*/ 130 w 139"/>
                <a:gd name="T37" fmla="*/ 11 h 76"/>
                <a:gd name="T38" fmla="*/ 130 w 139"/>
                <a:gd name="T39"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76">
                  <a:moveTo>
                    <a:pt x="0" y="0"/>
                  </a:moveTo>
                  <a:lnTo>
                    <a:pt x="0" y="59"/>
                  </a:lnTo>
                  <a:lnTo>
                    <a:pt x="27" y="59"/>
                  </a:lnTo>
                  <a:lnTo>
                    <a:pt x="27" y="76"/>
                  </a:lnTo>
                  <a:lnTo>
                    <a:pt x="119" y="76"/>
                  </a:lnTo>
                  <a:lnTo>
                    <a:pt x="119" y="59"/>
                  </a:lnTo>
                  <a:lnTo>
                    <a:pt x="139" y="59"/>
                  </a:lnTo>
                  <a:lnTo>
                    <a:pt x="139"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24"/>
            <p:cNvSpPr>
              <a:spLocks noEditPoints="1"/>
            </p:cNvSpPr>
            <p:nvPr userDrawn="1"/>
          </p:nvSpPr>
          <p:spPr bwMode="auto">
            <a:xfrm>
              <a:off x="6415" y="2608"/>
              <a:ext cx="176" cy="176"/>
            </a:xfrm>
            <a:custGeom>
              <a:avLst/>
              <a:gdLst>
                <a:gd name="T0" fmla="*/ 0 w 176"/>
                <a:gd name="T1" fmla="*/ 0 h 176"/>
                <a:gd name="T2" fmla="*/ 0 w 176"/>
                <a:gd name="T3" fmla="*/ 176 h 176"/>
                <a:gd name="T4" fmla="*/ 176 w 176"/>
                <a:gd name="T5" fmla="*/ 176 h 176"/>
                <a:gd name="T6" fmla="*/ 176 w 176"/>
                <a:gd name="T7" fmla="*/ 0 h 176"/>
                <a:gd name="T8" fmla="*/ 0 w 176"/>
                <a:gd name="T9" fmla="*/ 0 h 176"/>
                <a:gd name="T10" fmla="*/ 169 w 176"/>
                <a:gd name="T11" fmla="*/ 168 h 176"/>
                <a:gd name="T12" fmla="*/ 9 w 176"/>
                <a:gd name="T13" fmla="*/ 168 h 176"/>
                <a:gd name="T14" fmla="*/ 9 w 176"/>
                <a:gd name="T15" fmla="*/ 9 h 176"/>
                <a:gd name="T16" fmla="*/ 169 w 176"/>
                <a:gd name="T17" fmla="*/ 9 h 176"/>
                <a:gd name="T18" fmla="*/ 169 w 176"/>
                <a:gd name="T1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0" y="0"/>
                  </a:moveTo>
                  <a:lnTo>
                    <a:pt x="0" y="176"/>
                  </a:lnTo>
                  <a:lnTo>
                    <a:pt x="176" y="176"/>
                  </a:lnTo>
                  <a:lnTo>
                    <a:pt x="176" y="0"/>
                  </a:lnTo>
                  <a:lnTo>
                    <a:pt x="0" y="0"/>
                  </a:lnTo>
                  <a:close/>
                  <a:moveTo>
                    <a:pt x="169" y="168"/>
                  </a:moveTo>
                  <a:lnTo>
                    <a:pt x="9" y="168"/>
                  </a:lnTo>
                  <a:lnTo>
                    <a:pt x="9" y="9"/>
                  </a:lnTo>
                  <a:lnTo>
                    <a:pt x="169" y="9"/>
                  </a:lnTo>
                  <a:lnTo>
                    <a:pt x="169" y="16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25"/>
            <p:cNvSpPr>
              <a:spLocks/>
            </p:cNvSpPr>
            <p:nvPr userDrawn="1"/>
          </p:nvSpPr>
          <p:spPr bwMode="auto">
            <a:xfrm>
              <a:off x="6447" y="2657"/>
              <a:ext cx="112" cy="104"/>
            </a:xfrm>
            <a:custGeom>
              <a:avLst/>
              <a:gdLst>
                <a:gd name="T0" fmla="*/ 9 w 112"/>
                <a:gd name="T1" fmla="*/ 68 h 104"/>
                <a:gd name="T2" fmla="*/ 27 w 112"/>
                <a:gd name="T3" fmla="*/ 68 h 104"/>
                <a:gd name="T4" fmla="*/ 27 w 112"/>
                <a:gd name="T5" fmla="*/ 104 h 104"/>
                <a:gd name="T6" fmla="*/ 27 w 112"/>
                <a:gd name="T7" fmla="*/ 104 h 104"/>
                <a:gd name="T8" fmla="*/ 34 w 112"/>
                <a:gd name="T9" fmla="*/ 104 h 104"/>
                <a:gd name="T10" fmla="*/ 34 w 112"/>
                <a:gd name="T11" fmla="*/ 104 h 104"/>
                <a:gd name="T12" fmla="*/ 34 w 112"/>
                <a:gd name="T13" fmla="*/ 44 h 104"/>
                <a:gd name="T14" fmla="*/ 53 w 112"/>
                <a:gd name="T15" fmla="*/ 44 h 104"/>
                <a:gd name="T16" fmla="*/ 53 w 112"/>
                <a:gd name="T17" fmla="*/ 104 h 104"/>
                <a:gd name="T18" fmla="*/ 53 w 112"/>
                <a:gd name="T19" fmla="*/ 104 h 104"/>
                <a:gd name="T20" fmla="*/ 61 w 112"/>
                <a:gd name="T21" fmla="*/ 104 h 104"/>
                <a:gd name="T22" fmla="*/ 61 w 112"/>
                <a:gd name="T23" fmla="*/ 104 h 104"/>
                <a:gd name="T24" fmla="*/ 61 w 112"/>
                <a:gd name="T25" fmla="*/ 31 h 104"/>
                <a:gd name="T26" fmla="*/ 78 w 112"/>
                <a:gd name="T27" fmla="*/ 31 h 104"/>
                <a:gd name="T28" fmla="*/ 78 w 112"/>
                <a:gd name="T29" fmla="*/ 104 h 104"/>
                <a:gd name="T30" fmla="*/ 80 w 112"/>
                <a:gd name="T31" fmla="*/ 104 h 104"/>
                <a:gd name="T32" fmla="*/ 86 w 112"/>
                <a:gd name="T33" fmla="*/ 104 h 104"/>
                <a:gd name="T34" fmla="*/ 86 w 112"/>
                <a:gd name="T35" fmla="*/ 104 h 104"/>
                <a:gd name="T36" fmla="*/ 86 w 112"/>
                <a:gd name="T37" fmla="*/ 7 h 104"/>
                <a:gd name="T38" fmla="*/ 105 w 112"/>
                <a:gd name="T39" fmla="*/ 7 h 104"/>
                <a:gd name="T40" fmla="*/ 105 w 112"/>
                <a:gd name="T41" fmla="*/ 104 h 104"/>
                <a:gd name="T42" fmla="*/ 112 w 112"/>
                <a:gd name="T43" fmla="*/ 104 h 104"/>
                <a:gd name="T44" fmla="*/ 112 w 112"/>
                <a:gd name="T45" fmla="*/ 0 h 104"/>
                <a:gd name="T46" fmla="*/ 80 w 112"/>
                <a:gd name="T47" fmla="*/ 0 h 104"/>
                <a:gd name="T48" fmla="*/ 80 w 112"/>
                <a:gd name="T49" fmla="*/ 24 h 104"/>
                <a:gd name="T50" fmla="*/ 53 w 112"/>
                <a:gd name="T51" fmla="*/ 24 h 104"/>
                <a:gd name="T52" fmla="*/ 53 w 112"/>
                <a:gd name="T53" fmla="*/ 36 h 104"/>
                <a:gd name="T54" fmla="*/ 27 w 112"/>
                <a:gd name="T55" fmla="*/ 36 h 104"/>
                <a:gd name="T56" fmla="*/ 27 w 112"/>
                <a:gd name="T57" fmla="*/ 60 h 104"/>
                <a:gd name="T58" fmla="*/ 0 w 112"/>
                <a:gd name="T59" fmla="*/ 60 h 104"/>
                <a:gd name="T60" fmla="*/ 0 w 112"/>
                <a:gd name="T61" fmla="*/ 104 h 104"/>
                <a:gd name="T62" fmla="*/ 9 w 112"/>
                <a:gd name="T63" fmla="*/ 104 h 104"/>
                <a:gd name="T64" fmla="*/ 9 w 112"/>
                <a:gd name="T65"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4">
                  <a:moveTo>
                    <a:pt x="9" y="68"/>
                  </a:moveTo>
                  <a:lnTo>
                    <a:pt x="27" y="68"/>
                  </a:lnTo>
                  <a:lnTo>
                    <a:pt x="27" y="104"/>
                  </a:lnTo>
                  <a:lnTo>
                    <a:pt x="27" y="104"/>
                  </a:lnTo>
                  <a:lnTo>
                    <a:pt x="34" y="104"/>
                  </a:lnTo>
                  <a:lnTo>
                    <a:pt x="34" y="104"/>
                  </a:lnTo>
                  <a:lnTo>
                    <a:pt x="34" y="44"/>
                  </a:lnTo>
                  <a:lnTo>
                    <a:pt x="53" y="44"/>
                  </a:lnTo>
                  <a:lnTo>
                    <a:pt x="53" y="104"/>
                  </a:lnTo>
                  <a:lnTo>
                    <a:pt x="53" y="104"/>
                  </a:lnTo>
                  <a:lnTo>
                    <a:pt x="61" y="104"/>
                  </a:lnTo>
                  <a:lnTo>
                    <a:pt x="61" y="104"/>
                  </a:lnTo>
                  <a:lnTo>
                    <a:pt x="61" y="31"/>
                  </a:lnTo>
                  <a:lnTo>
                    <a:pt x="78" y="31"/>
                  </a:lnTo>
                  <a:lnTo>
                    <a:pt x="78" y="104"/>
                  </a:lnTo>
                  <a:lnTo>
                    <a:pt x="80" y="104"/>
                  </a:lnTo>
                  <a:lnTo>
                    <a:pt x="86" y="104"/>
                  </a:lnTo>
                  <a:lnTo>
                    <a:pt x="86" y="104"/>
                  </a:lnTo>
                  <a:lnTo>
                    <a:pt x="86" y="7"/>
                  </a:lnTo>
                  <a:lnTo>
                    <a:pt x="105" y="7"/>
                  </a:lnTo>
                  <a:lnTo>
                    <a:pt x="105" y="104"/>
                  </a:lnTo>
                  <a:lnTo>
                    <a:pt x="112" y="104"/>
                  </a:lnTo>
                  <a:lnTo>
                    <a:pt x="112" y="0"/>
                  </a:lnTo>
                  <a:lnTo>
                    <a:pt x="80" y="0"/>
                  </a:lnTo>
                  <a:lnTo>
                    <a:pt x="80" y="24"/>
                  </a:lnTo>
                  <a:lnTo>
                    <a:pt x="53" y="24"/>
                  </a:lnTo>
                  <a:lnTo>
                    <a:pt x="53" y="36"/>
                  </a:lnTo>
                  <a:lnTo>
                    <a:pt x="27" y="36"/>
                  </a:lnTo>
                  <a:lnTo>
                    <a:pt x="27" y="60"/>
                  </a:lnTo>
                  <a:lnTo>
                    <a:pt x="0" y="60"/>
                  </a:lnTo>
                  <a:lnTo>
                    <a:pt x="0" y="104"/>
                  </a:lnTo>
                  <a:lnTo>
                    <a:pt x="9" y="104"/>
                  </a:lnTo>
                  <a:lnTo>
                    <a:pt x="9" y="6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26"/>
            <p:cNvSpPr>
              <a:spLocks noEditPoints="1"/>
            </p:cNvSpPr>
            <p:nvPr userDrawn="1"/>
          </p:nvSpPr>
          <p:spPr bwMode="auto">
            <a:xfrm>
              <a:off x="6125" y="1187"/>
              <a:ext cx="152" cy="174"/>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27"/>
            <p:cNvSpPr>
              <a:spLocks noEditPoints="1"/>
            </p:cNvSpPr>
            <p:nvPr userDrawn="1"/>
          </p:nvSpPr>
          <p:spPr bwMode="auto">
            <a:xfrm>
              <a:off x="5763" y="1506"/>
              <a:ext cx="194" cy="171"/>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28"/>
            <p:cNvSpPr>
              <a:spLocks noChangeArrowheads="1"/>
            </p:cNvSpPr>
            <p:nvPr userDrawn="1"/>
          </p:nvSpPr>
          <p:spPr bwMode="auto">
            <a:xfrm>
              <a:off x="5854" y="1625"/>
              <a:ext cx="11" cy="10"/>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9"/>
            <p:cNvSpPr>
              <a:spLocks noEditPoints="1"/>
            </p:cNvSpPr>
            <p:nvPr userDrawn="1"/>
          </p:nvSpPr>
          <p:spPr bwMode="auto">
            <a:xfrm>
              <a:off x="3926" y="429"/>
              <a:ext cx="194" cy="169"/>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430"/>
            <p:cNvSpPr>
              <a:spLocks noChangeArrowheads="1"/>
            </p:cNvSpPr>
            <p:nvPr userDrawn="1"/>
          </p:nvSpPr>
          <p:spPr bwMode="auto">
            <a:xfrm>
              <a:off x="4017" y="548"/>
              <a:ext cx="10" cy="10"/>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31"/>
            <p:cNvSpPr>
              <a:spLocks/>
            </p:cNvSpPr>
            <p:nvPr userDrawn="1"/>
          </p:nvSpPr>
          <p:spPr bwMode="auto">
            <a:xfrm>
              <a:off x="6044" y="2269"/>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432"/>
            <p:cNvSpPr>
              <a:spLocks noChangeArrowheads="1"/>
            </p:cNvSpPr>
            <p:nvPr userDrawn="1"/>
          </p:nvSpPr>
          <p:spPr bwMode="auto">
            <a:xfrm>
              <a:off x="6044" y="2328"/>
              <a:ext cx="146"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33"/>
            <p:cNvSpPr>
              <a:spLocks/>
            </p:cNvSpPr>
            <p:nvPr userDrawn="1"/>
          </p:nvSpPr>
          <p:spPr bwMode="auto">
            <a:xfrm>
              <a:off x="6044" y="2373"/>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34"/>
            <p:cNvSpPr>
              <a:spLocks noEditPoints="1"/>
            </p:cNvSpPr>
            <p:nvPr userDrawn="1"/>
          </p:nvSpPr>
          <p:spPr bwMode="auto">
            <a:xfrm>
              <a:off x="5368" y="511"/>
              <a:ext cx="157" cy="155"/>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35"/>
            <p:cNvSpPr>
              <a:spLocks noEditPoints="1"/>
            </p:cNvSpPr>
            <p:nvPr userDrawn="1"/>
          </p:nvSpPr>
          <p:spPr bwMode="auto">
            <a:xfrm>
              <a:off x="5859" y="1995"/>
              <a:ext cx="114"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36"/>
            <p:cNvSpPr>
              <a:spLocks noEditPoints="1"/>
            </p:cNvSpPr>
            <p:nvPr userDrawn="1"/>
          </p:nvSpPr>
          <p:spPr bwMode="auto">
            <a:xfrm>
              <a:off x="6062" y="1883"/>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7"/>
            <p:cNvSpPr>
              <a:spLocks noEditPoints="1"/>
            </p:cNvSpPr>
            <p:nvPr userDrawn="1"/>
          </p:nvSpPr>
          <p:spPr bwMode="auto">
            <a:xfrm>
              <a:off x="6268" y="1995"/>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8"/>
            <p:cNvSpPr>
              <a:spLocks noEditPoints="1"/>
            </p:cNvSpPr>
            <p:nvPr userDrawn="1"/>
          </p:nvSpPr>
          <p:spPr bwMode="auto">
            <a:xfrm>
              <a:off x="1207" y="487"/>
              <a:ext cx="157" cy="96"/>
            </a:xfrm>
            <a:custGeom>
              <a:avLst/>
              <a:gdLst>
                <a:gd name="T0" fmla="*/ 157 w 157"/>
                <a:gd name="T1" fmla="*/ 96 h 96"/>
                <a:gd name="T2" fmla="*/ 0 w 157"/>
                <a:gd name="T3" fmla="*/ 96 h 96"/>
                <a:gd name="T4" fmla="*/ 0 w 157"/>
                <a:gd name="T5" fmla="*/ 0 h 96"/>
                <a:gd name="T6" fmla="*/ 157 w 157"/>
                <a:gd name="T7" fmla="*/ 0 h 96"/>
                <a:gd name="T8" fmla="*/ 157 w 157"/>
                <a:gd name="T9" fmla="*/ 96 h 96"/>
                <a:gd name="T10" fmla="*/ 8 w 157"/>
                <a:gd name="T11" fmla="*/ 88 h 96"/>
                <a:gd name="T12" fmla="*/ 147 w 157"/>
                <a:gd name="T13" fmla="*/ 88 h 96"/>
                <a:gd name="T14" fmla="*/ 147 w 157"/>
                <a:gd name="T15" fmla="*/ 8 h 96"/>
                <a:gd name="T16" fmla="*/ 8 w 157"/>
                <a:gd name="T17" fmla="*/ 8 h 96"/>
                <a:gd name="T18" fmla="*/ 8 w 157"/>
                <a:gd name="T19"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6">
                  <a:moveTo>
                    <a:pt x="157" y="96"/>
                  </a:moveTo>
                  <a:lnTo>
                    <a:pt x="0" y="96"/>
                  </a:lnTo>
                  <a:lnTo>
                    <a:pt x="0" y="0"/>
                  </a:lnTo>
                  <a:lnTo>
                    <a:pt x="157" y="0"/>
                  </a:lnTo>
                  <a:lnTo>
                    <a:pt x="157" y="96"/>
                  </a:lnTo>
                  <a:close/>
                  <a:moveTo>
                    <a:pt x="8" y="88"/>
                  </a:moveTo>
                  <a:lnTo>
                    <a:pt x="147" y="88"/>
                  </a:lnTo>
                  <a:lnTo>
                    <a:pt x="147" y="8"/>
                  </a:lnTo>
                  <a:lnTo>
                    <a:pt x="8" y="8"/>
                  </a:lnTo>
                  <a:lnTo>
                    <a:pt x="8" y="8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9"/>
            <p:cNvSpPr>
              <a:spLocks/>
            </p:cNvSpPr>
            <p:nvPr userDrawn="1"/>
          </p:nvSpPr>
          <p:spPr bwMode="auto">
            <a:xfrm>
              <a:off x="1225" y="506"/>
              <a:ext cx="152" cy="91"/>
            </a:xfrm>
            <a:custGeom>
              <a:avLst/>
              <a:gdLst>
                <a:gd name="T0" fmla="*/ 152 w 152"/>
                <a:gd name="T1" fmla="*/ 91 h 91"/>
                <a:gd name="T2" fmla="*/ 0 w 152"/>
                <a:gd name="T3" fmla="*/ 91 h 91"/>
                <a:gd name="T4" fmla="*/ 0 w 152"/>
                <a:gd name="T5" fmla="*/ 82 h 91"/>
                <a:gd name="T6" fmla="*/ 144 w 152"/>
                <a:gd name="T7" fmla="*/ 82 h 91"/>
                <a:gd name="T8" fmla="*/ 144 w 152"/>
                <a:gd name="T9" fmla="*/ 0 h 91"/>
                <a:gd name="T10" fmla="*/ 152 w 152"/>
                <a:gd name="T11" fmla="*/ 0 h 91"/>
                <a:gd name="T12" fmla="*/ 152 w 152"/>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52" h="91">
                  <a:moveTo>
                    <a:pt x="152" y="91"/>
                  </a:moveTo>
                  <a:lnTo>
                    <a:pt x="0" y="91"/>
                  </a:lnTo>
                  <a:lnTo>
                    <a:pt x="0" y="82"/>
                  </a:lnTo>
                  <a:lnTo>
                    <a:pt x="144" y="82"/>
                  </a:lnTo>
                  <a:lnTo>
                    <a:pt x="144" y="0"/>
                  </a:lnTo>
                  <a:lnTo>
                    <a:pt x="152" y="0"/>
                  </a:lnTo>
                  <a:lnTo>
                    <a:pt x="152" y="9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40"/>
            <p:cNvSpPr>
              <a:spLocks/>
            </p:cNvSpPr>
            <p:nvPr userDrawn="1"/>
          </p:nvSpPr>
          <p:spPr bwMode="auto">
            <a:xfrm>
              <a:off x="1239" y="519"/>
              <a:ext cx="152" cy="93"/>
            </a:xfrm>
            <a:custGeom>
              <a:avLst/>
              <a:gdLst>
                <a:gd name="T0" fmla="*/ 152 w 152"/>
                <a:gd name="T1" fmla="*/ 93 h 93"/>
                <a:gd name="T2" fmla="*/ 0 w 152"/>
                <a:gd name="T3" fmla="*/ 93 h 93"/>
                <a:gd name="T4" fmla="*/ 0 w 152"/>
                <a:gd name="T5" fmla="*/ 85 h 93"/>
                <a:gd name="T6" fmla="*/ 143 w 152"/>
                <a:gd name="T7" fmla="*/ 85 h 93"/>
                <a:gd name="T8" fmla="*/ 143 w 152"/>
                <a:gd name="T9" fmla="*/ 0 h 93"/>
                <a:gd name="T10" fmla="*/ 152 w 152"/>
                <a:gd name="T11" fmla="*/ 0 h 93"/>
                <a:gd name="T12" fmla="*/ 152 w 152"/>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52" h="93">
                  <a:moveTo>
                    <a:pt x="152" y="93"/>
                  </a:moveTo>
                  <a:lnTo>
                    <a:pt x="0" y="93"/>
                  </a:lnTo>
                  <a:lnTo>
                    <a:pt x="0" y="85"/>
                  </a:lnTo>
                  <a:lnTo>
                    <a:pt x="143" y="85"/>
                  </a:lnTo>
                  <a:lnTo>
                    <a:pt x="143" y="0"/>
                  </a:lnTo>
                  <a:lnTo>
                    <a:pt x="152" y="0"/>
                  </a:lnTo>
                  <a:lnTo>
                    <a:pt x="152" y="9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1"/>
            <p:cNvSpPr>
              <a:spLocks/>
            </p:cNvSpPr>
            <p:nvPr userDrawn="1"/>
          </p:nvSpPr>
          <p:spPr bwMode="auto">
            <a:xfrm>
              <a:off x="1273" y="509"/>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2"/>
            <p:cNvSpPr>
              <a:spLocks noEditPoints="1"/>
            </p:cNvSpPr>
            <p:nvPr userDrawn="1"/>
          </p:nvSpPr>
          <p:spPr bwMode="auto">
            <a:xfrm>
              <a:off x="773" y="100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3"/>
            <p:cNvSpPr>
              <a:spLocks noEditPoints="1"/>
            </p:cNvSpPr>
            <p:nvPr userDrawn="1"/>
          </p:nvSpPr>
          <p:spPr bwMode="auto">
            <a:xfrm>
              <a:off x="1266" y="2064"/>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4"/>
            <p:cNvSpPr>
              <a:spLocks noEditPoints="1"/>
            </p:cNvSpPr>
            <p:nvPr userDrawn="1"/>
          </p:nvSpPr>
          <p:spPr bwMode="auto">
            <a:xfrm>
              <a:off x="148" y="2490"/>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5"/>
            <p:cNvSpPr>
              <a:spLocks/>
            </p:cNvSpPr>
            <p:nvPr userDrawn="1"/>
          </p:nvSpPr>
          <p:spPr bwMode="auto">
            <a:xfrm>
              <a:off x="217" y="423"/>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6"/>
            <p:cNvSpPr>
              <a:spLocks noChangeArrowheads="1"/>
            </p:cNvSpPr>
            <p:nvPr userDrawn="1"/>
          </p:nvSpPr>
          <p:spPr bwMode="auto">
            <a:xfrm>
              <a:off x="217" y="482"/>
              <a:ext cx="147"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7"/>
            <p:cNvSpPr>
              <a:spLocks/>
            </p:cNvSpPr>
            <p:nvPr userDrawn="1"/>
          </p:nvSpPr>
          <p:spPr bwMode="auto">
            <a:xfrm>
              <a:off x="217" y="527"/>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48"/>
            <p:cNvSpPr>
              <a:spLocks/>
            </p:cNvSpPr>
            <p:nvPr userDrawn="1"/>
          </p:nvSpPr>
          <p:spPr bwMode="auto">
            <a:xfrm>
              <a:off x="499" y="1312"/>
              <a:ext cx="147"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49"/>
            <p:cNvSpPr>
              <a:spLocks noChangeArrowheads="1"/>
            </p:cNvSpPr>
            <p:nvPr userDrawn="1"/>
          </p:nvSpPr>
          <p:spPr bwMode="auto">
            <a:xfrm>
              <a:off x="499" y="1369"/>
              <a:ext cx="147" cy="3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0"/>
            <p:cNvSpPr>
              <a:spLocks/>
            </p:cNvSpPr>
            <p:nvPr userDrawn="1"/>
          </p:nvSpPr>
          <p:spPr bwMode="auto">
            <a:xfrm>
              <a:off x="499" y="1417"/>
              <a:ext cx="147"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51"/>
            <p:cNvSpPr>
              <a:spLocks noEditPoints="1"/>
            </p:cNvSpPr>
            <p:nvPr userDrawn="1"/>
          </p:nvSpPr>
          <p:spPr bwMode="auto">
            <a:xfrm>
              <a:off x="543" y="177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52"/>
            <p:cNvSpPr>
              <a:spLocks noEditPoints="1"/>
            </p:cNvSpPr>
            <p:nvPr userDrawn="1"/>
          </p:nvSpPr>
          <p:spPr bwMode="auto">
            <a:xfrm>
              <a:off x="-83" y="1570"/>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53"/>
            <p:cNvSpPr>
              <a:spLocks/>
            </p:cNvSpPr>
            <p:nvPr userDrawn="1"/>
          </p:nvSpPr>
          <p:spPr bwMode="auto">
            <a:xfrm>
              <a:off x="241" y="2656"/>
              <a:ext cx="319" cy="265"/>
            </a:xfrm>
            <a:custGeom>
              <a:avLst/>
              <a:gdLst>
                <a:gd name="T0" fmla="*/ 314 w 319"/>
                <a:gd name="T1" fmla="*/ 265 h 265"/>
                <a:gd name="T2" fmla="*/ 0 w 319"/>
                <a:gd name="T3" fmla="*/ 6 h 265"/>
                <a:gd name="T4" fmla="*/ 5 w 319"/>
                <a:gd name="T5" fmla="*/ 0 h 265"/>
                <a:gd name="T6" fmla="*/ 319 w 319"/>
                <a:gd name="T7" fmla="*/ 258 h 265"/>
                <a:gd name="T8" fmla="*/ 314 w 319"/>
                <a:gd name="T9" fmla="*/ 265 h 265"/>
              </a:gdLst>
              <a:ahLst/>
              <a:cxnLst>
                <a:cxn ang="0">
                  <a:pos x="T0" y="T1"/>
                </a:cxn>
                <a:cxn ang="0">
                  <a:pos x="T2" y="T3"/>
                </a:cxn>
                <a:cxn ang="0">
                  <a:pos x="T4" y="T5"/>
                </a:cxn>
                <a:cxn ang="0">
                  <a:pos x="T6" y="T7"/>
                </a:cxn>
                <a:cxn ang="0">
                  <a:pos x="T8" y="T9"/>
                </a:cxn>
              </a:cxnLst>
              <a:rect l="0" t="0" r="r" b="b"/>
              <a:pathLst>
                <a:path w="319" h="265">
                  <a:moveTo>
                    <a:pt x="314" y="265"/>
                  </a:moveTo>
                  <a:lnTo>
                    <a:pt x="0" y="6"/>
                  </a:lnTo>
                  <a:lnTo>
                    <a:pt x="5" y="0"/>
                  </a:lnTo>
                  <a:lnTo>
                    <a:pt x="319" y="258"/>
                  </a:lnTo>
                  <a:lnTo>
                    <a:pt x="314" y="26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54"/>
            <p:cNvSpPr>
              <a:spLocks noEditPoints="1"/>
            </p:cNvSpPr>
            <p:nvPr userDrawn="1"/>
          </p:nvSpPr>
          <p:spPr bwMode="auto">
            <a:xfrm>
              <a:off x="1414" y="1609"/>
              <a:ext cx="237" cy="137"/>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55"/>
            <p:cNvSpPr>
              <a:spLocks noEditPoints="1"/>
            </p:cNvSpPr>
            <p:nvPr userDrawn="1"/>
          </p:nvSpPr>
          <p:spPr bwMode="auto">
            <a:xfrm>
              <a:off x="1663" y="671"/>
              <a:ext cx="238" cy="137"/>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56"/>
            <p:cNvSpPr>
              <a:spLocks noEditPoints="1"/>
            </p:cNvSpPr>
            <p:nvPr userDrawn="1"/>
          </p:nvSpPr>
          <p:spPr bwMode="auto">
            <a:xfrm>
              <a:off x="107" y="1675"/>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57"/>
            <p:cNvSpPr>
              <a:spLocks noEditPoints="1"/>
            </p:cNvSpPr>
            <p:nvPr userDrawn="1"/>
          </p:nvSpPr>
          <p:spPr bwMode="auto">
            <a:xfrm>
              <a:off x="-288" y="1694"/>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58"/>
            <p:cNvSpPr>
              <a:spLocks/>
            </p:cNvSpPr>
            <p:nvPr userDrawn="1"/>
          </p:nvSpPr>
          <p:spPr bwMode="auto">
            <a:xfrm>
              <a:off x="557" y="1865"/>
              <a:ext cx="374" cy="1058"/>
            </a:xfrm>
            <a:custGeom>
              <a:avLst/>
              <a:gdLst>
                <a:gd name="T0" fmla="*/ 8 w 374"/>
                <a:gd name="T1" fmla="*/ 1058 h 1058"/>
                <a:gd name="T2" fmla="*/ 0 w 374"/>
                <a:gd name="T3" fmla="*/ 1054 h 1058"/>
                <a:gd name="T4" fmla="*/ 366 w 374"/>
                <a:gd name="T5" fmla="*/ 0 h 1058"/>
                <a:gd name="T6" fmla="*/ 374 w 374"/>
                <a:gd name="T7" fmla="*/ 3 h 1058"/>
                <a:gd name="T8" fmla="*/ 8 w 374"/>
                <a:gd name="T9" fmla="*/ 1058 h 1058"/>
              </a:gdLst>
              <a:ahLst/>
              <a:cxnLst>
                <a:cxn ang="0">
                  <a:pos x="T0" y="T1"/>
                </a:cxn>
                <a:cxn ang="0">
                  <a:pos x="T2" y="T3"/>
                </a:cxn>
                <a:cxn ang="0">
                  <a:pos x="T4" y="T5"/>
                </a:cxn>
                <a:cxn ang="0">
                  <a:pos x="T6" y="T7"/>
                </a:cxn>
                <a:cxn ang="0">
                  <a:pos x="T8" y="T9"/>
                </a:cxn>
              </a:cxnLst>
              <a:rect l="0" t="0" r="r" b="b"/>
              <a:pathLst>
                <a:path w="374" h="1058">
                  <a:moveTo>
                    <a:pt x="8" y="1058"/>
                  </a:moveTo>
                  <a:lnTo>
                    <a:pt x="0" y="1054"/>
                  </a:lnTo>
                  <a:lnTo>
                    <a:pt x="366" y="0"/>
                  </a:lnTo>
                  <a:lnTo>
                    <a:pt x="374" y="3"/>
                  </a:lnTo>
                  <a:lnTo>
                    <a:pt x="8" y="105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59"/>
            <p:cNvSpPr>
              <a:spLocks/>
            </p:cNvSpPr>
            <p:nvPr userDrawn="1"/>
          </p:nvSpPr>
          <p:spPr bwMode="auto">
            <a:xfrm>
              <a:off x="3387" y="1317"/>
              <a:ext cx="917" cy="904"/>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60"/>
            <p:cNvSpPr>
              <a:spLocks/>
            </p:cNvSpPr>
            <p:nvPr userDrawn="1"/>
          </p:nvSpPr>
          <p:spPr bwMode="auto">
            <a:xfrm>
              <a:off x="6915" y="2044"/>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61"/>
            <p:cNvSpPr>
              <a:spLocks noChangeArrowheads="1"/>
            </p:cNvSpPr>
            <p:nvPr userDrawn="1"/>
          </p:nvSpPr>
          <p:spPr bwMode="auto">
            <a:xfrm>
              <a:off x="6915" y="2103"/>
              <a:ext cx="147"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62"/>
            <p:cNvSpPr>
              <a:spLocks/>
            </p:cNvSpPr>
            <p:nvPr userDrawn="1"/>
          </p:nvSpPr>
          <p:spPr bwMode="auto">
            <a:xfrm>
              <a:off x="6915" y="2149"/>
              <a:ext cx="147"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63"/>
            <p:cNvSpPr>
              <a:spLocks noEditPoints="1"/>
            </p:cNvSpPr>
            <p:nvPr userDrawn="1"/>
          </p:nvSpPr>
          <p:spPr bwMode="auto">
            <a:xfrm>
              <a:off x="7001" y="2512"/>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4"/>
            <p:cNvSpPr>
              <a:spLocks noEditPoints="1"/>
            </p:cNvSpPr>
            <p:nvPr userDrawn="1"/>
          </p:nvSpPr>
          <p:spPr bwMode="auto">
            <a:xfrm>
              <a:off x="6886" y="1349"/>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65"/>
            <p:cNvSpPr>
              <a:spLocks noEditPoints="1"/>
            </p:cNvSpPr>
            <p:nvPr userDrawn="1"/>
          </p:nvSpPr>
          <p:spPr bwMode="auto">
            <a:xfrm>
              <a:off x="3676" y="2493"/>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66"/>
            <p:cNvSpPr>
              <a:spLocks/>
            </p:cNvSpPr>
            <p:nvPr userDrawn="1"/>
          </p:nvSpPr>
          <p:spPr bwMode="auto">
            <a:xfrm>
              <a:off x="6397" y="953"/>
              <a:ext cx="146" cy="46"/>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67"/>
            <p:cNvSpPr>
              <a:spLocks noChangeArrowheads="1"/>
            </p:cNvSpPr>
            <p:nvPr userDrawn="1"/>
          </p:nvSpPr>
          <p:spPr bwMode="auto">
            <a:xfrm>
              <a:off x="6397" y="1013"/>
              <a:ext cx="146" cy="3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8"/>
            <p:cNvSpPr>
              <a:spLocks/>
            </p:cNvSpPr>
            <p:nvPr userDrawn="1"/>
          </p:nvSpPr>
          <p:spPr bwMode="auto">
            <a:xfrm>
              <a:off x="6397" y="1058"/>
              <a:ext cx="146" cy="46"/>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9"/>
            <p:cNvSpPr>
              <a:spLocks noEditPoints="1"/>
            </p:cNvSpPr>
            <p:nvPr userDrawn="1"/>
          </p:nvSpPr>
          <p:spPr bwMode="auto">
            <a:xfrm>
              <a:off x="7607" y="2860"/>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70"/>
            <p:cNvSpPr>
              <a:spLocks noEditPoints="1"/>
            </p:cNvSpPr>
            <p:nvPr userDrawn="1"/>
          </p:nvSpPr>
          <p:spPr bwMode="auto">
            <a:xfrm>
              <a:off x="7604" y="146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71"/>
            <p:cNvSpPr>
              <a:spLocks noEditPoints="1"/>
            </p:cNvSpPr>
            <p:nvPr userDrawn="1"/>
          </p:nvSpPr>
          <p:spPr bwMode="auto">
            <a:xfrm>
              <a:off x="7156" y="2744"/>
              <a:ext cx="169" cy="169"/>
            </a:xfrm>
            <a:custGeom>
              <a:avLst/>
              <a:gdLst>
                <a:gd name="T0" fmla="*/ 115 w 169"/>
                <a:gd name="T1" fmla="*/ 76 h 169"/>
                <a:gd name="T2" fmla="*/ 53 w 169"/>
                <a:gd name="T3" fmla="*/ 76 h 169"/>
                <a:gd name="T4" fmla="*/ 53 w 169"/>
                <a:gd name="T5" fmla="*/ 67 h 169"/>
                <a:gd name="T6" fmla="*/ 115 w 169"/>
                <a:gd name="T7" fmla="*/ 67 h 169"/>
                <a:gd name="T8" fmla="*/ 115 w 169"/>
                <a:gd name="T9" fmla="*/ 76 h 169"/>
                <a:gd name="T10" fmla="*/ 115 w 169"/>
                <a:gd name="T11" fmla="*/ 96 h 169"/>
                <a:gd name="T12" fmla="*/ 53 w 169"/>
                <a:gd name="T13" fmla="*/ 96 h 169"/>
                <a:gd name="T14" fmla="*/ 53 w 169"/>
                <a:gd name="T15" fmla="*/ 104 h 169"/>
                <a:gd name="T16" fmla="*/ 115 w 169"/>
                <a:gd name="T17" fmla="*/ 104 h 169"/>
                <a:gd name="T18" fmla="*/ 115 w 169"/>
                <a:gd name="T19" fmla="*/ 96 h 169"/>
                <a:gd name="T20" fmla="*/ 115 w 169"/>
                <a:gd name="T21" fmla="*/ 39 h 169"/>
                <a:gd name="T22" fmla="*/ 53 w 169"/>
                <a:gd name="T23" fmla="*/ 39 h 169"/>
                <a:gd name="T24" fmla="*/ 53 w 169"/>
                <a:gd name="T25" fmla="*/ 47 h 169"/>
                <a:gd name="T26" fmla="*/ 115 w 169"/>
                <a:gd name="T27" fmla="*/ 47 h 169"/>
                <a:gd name="T28" fmla="*/ 115 w 169"/>
                <a:gd name="T29" fmla="*/ 39 h 169"/>
                <a:gd name="T30" fmla="*/ 115 w 169"/>
                <a:gd name="T31" fmla="*/ 126 h 169"/>
                <a:gd name="T32" fmla="*/ 53 w 169"/>
                <a:gd name="T33" fmla="*/ 126 h 169"/>
                <a:gd name="T34" fmla="*/ 53 w 169"/>
                <a:gd name="T35" fmla="*/ 133 h 169"/>
                <a:gd name="T36" fmla="*/ 115 w 169"/>
                <a:gd name="T37" fmla="*/ 133 h 169"/>
                <a:gd name="T38" fmla="*/ 115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1 w 169"/>
                <a:gd name="T51" fmla="*/ 8 h 169"/>
                <a:gd name="T52" fmla="*/ 7 w 169"/>
                <a:gd name="T53" fmla="*/ 8 h 169"/>
                <a:gd name="T54" fmla="*/ 7 w 169"/>
                <a:gd name="T55" fmla="*/ 162 h 169"/>
                <a:gd name="T56" fmla="*/ 161 w 169"/>
                <a:gd name="T57" fmla="*/ 162 h 169"/>
                <a:gd name="T58" fmla="*/ 161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5" y="76"/>
                  </a:moveTo>
                  <a:lnTo>
                    <a:pt x="53" y="76"/>
                  </a:lnTo>
                  <a:lnTo>
                    <a:pt x="53" y="67"/>
                  </a:lnTo>
                  <a:lnTo>
                    <a:pt x="115" y="67"/>
                  </a:lnTo>
                  <a:lnTo>
                    <a:pt x="115" y="76"/>
                  </a:lnTo>
                  <a:close/>
                  <a:moveTo>
                    <a:pt x="115" y="96"/>
                  </a:moveTo>
                  <a:lnTo>
                    <a:pt x="53" y="96"/>
                  </a:lnTo>
                  <a:lnTo>
                    <a:pt x="53" y="104"/>
                  </a:lnTo>
                  <a:lnTo>
                    <a:pt x="115" y="104"/>
                  </a:lnTo>
                  <a:lnTo>
                    <a:pt x="115" y="96"/>
                  </a:lnTo>
                  <a:close/>
                  <a:moveTo>
                    <a:pt x="115" y="39"/>
                  </a:moveTo>
                  <a:lnTo>
                    <a:pt x="53" y="39"/>
                  </a:lnTo>
                  <a:lnTo>
                    <a:pt x="53" y="47"/>
                  </a:lnTo>
                  <a:lnTo>
                    <a:pt x="115" y="47"/>
                  </a:lnTo>
                  <a:lnTo>
                    <a:pt x="115" y="39"/>
                  </a:lnTo>
                  <a:close/>
                  <a:moveTo>
                    <a:pt x="115" y="126"/>
                  </a:moveTo>
                  <a:lnTo>
                    <a:pt x="53" y="126"/>
                  </a:lnTo>
                  <a:lnTo>
                    <a:pt x="53" y="133"/>
                  </a:lnTo>
                  <a:lnTo>
                    <a:pt x="115" y="133"/>
                  </a:lnTo>
                  <a:lnTo>
                    <a:pt x="115" y="126"/>
                  </a:lnTo>
                  <a:close/>
                  <a:moveTo>
                    <a:pt x="169" y="169"/>
                  </a:moveTo>
                  <a:lnTo>
                    <a:pt x="0" y="169"/>
                  </a:lnTo>
                  <a:lnTo>
                    <a:pt x="0" y="0"/>
                  </a:lnTo>
                  <a:lnTo>
                    <a:pt x="169" y="0"/>
                  </a:lnTo>
                  <a:lnTo>
                    <a:pt x="169" y="169"/>
                  </a:lnTo>
                  <a:close/>
                  <a:moveTo>
                    <a:pt x="161" y="8"/>
                  </a:moveTo>
                  <a:lnTo>
                    <a:pt x="7" y="8"/>
                  </a:lnTo>
                  <a:lnTo>
                    <a:pt x="7" y="162"/>
                  </a:lnTo>
                  <a:lnTo>
                    <a:pt x="161" y="162"/>
                  </a:lnTo>
                  <a:lnTo>
                    <a:pt x="161" y="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72"/>
            <p:cNvSpPr>
              <a:spLocks noEditPoints="1"/>
            </p:cNvSpPr>
            <p:nvPr userDrawn="1"/>
          </p:nvSpPr>
          <p:spPr bwMode="auto">
            <a:xfrm>
              <a:off x="7400" y="776"/>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73"/>
            <p:cNvSpPr>
              <a:spLocks noChangeArrowheads="1"/>
            </p:cNvSpPr>
            <p:nvPr userDrawn="1"/>
          </p:nvSpPr>
          <p:spPr bwMode="auto">
            <a:xfrm>
              <a:off x="7400" y="871"/>
              <a:ext cx="170" cy="11"/>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4"/>
            <p:cNvSpPr>
              <a:spLocks noChangeArrowheads="1"/>
            </p:cNvSpPr>
            <p:nvPr userDrawn="1"/>
          </p:nvSpPr>
          <p:spPr bwMode="auto">
            <a:xfrm>
              <a:off x="7400" y="903"/>
              <a:ext cx="170" cy="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75"/>
            <p:cNvSpPr>
              <a:spLocks noChangeArrowheads="1"/>
            </p:cNvSpPr>
            <p:nvPr userDrawn="1"/>
          </p:nvSpPr>
          <p:spPr bwMode="auto">
            <a:xfrm>
              <a:off x="7400" y="935"/>
              <a:ext cx="170" cy="1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76"/>
            <p:cNvSpPr>
              <a:spLocks noEditPoints="1"/>
            </p:cNvSpPr>
            <p:nvPr userDrawn="1"/>
          </p:nvSpPr>
          <p:spPr bwMode="auto">
            <a:xfrm>
              <a:off x="3463" y="1393"/>
              <a:ext cx="763" cy="761"/>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7"/>
            <p:cNvSpPr>
              <a:spLocks/>
            </p:cNvSpPr>
            <p:nvPr userDrawn="1"/>
          </p:nvSpPr>
          <p:spPr bwMode="auto">
            <a:xfrm>
              <a:off x="3559" y="1530"/>
              <a:ext cx="571" cy="505"/>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78"/>
            <p:cNvSpPr>
              <a:spLocks/>
            </p:cNvSpPr>
            <p:nvPr userDrawn="1"/>
          </p:nvSpPr>
          <p:spPr bwMode="auto">
            <a:xfrm>
              <a:off x="879" y="1834"/>
              <a:ext cx="125" cy="97"/>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79"/>
            <p:cNvSpPr>
              <a:spLocks/>
            </p:cNvSpPr>
            <p:nvPr userDrawn="1"/>
          </p:nvSpPr>
          <p:spPr bwMode="auto">
            <a:xfrm>
              <a:off x="862" y="1794"/>
              <a:ext cx="54"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80"/>
            <p:cNvSpPr>
              <a:spLocks/>
            </p:cNvSpPr>
            <p:nvPr userDrawn="1"/>
          </p:nvSpPr>
          <p:spPr bwMode="auto">
            <a:xfrm>
              <a:off x="830" y="1819"/>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81"/>
            <p:cNvSpPr>
              <a:spLocks/>
            </p:cNvSpPr>
            <p:nvPr userDrawn="1"/>
          </p:nvSpPr>
          <p:spPr bwMode="auto">
            <a:xfrm>
              <a:off x="872" y="1761"/>
              <a:ext cx="166" cy="161"/>
            </a:xfrm>
            <a:custGeom>
              <a:avLst/>
              <a:gdLst>
                <a:gd name="T0" fmla="*/ 78 w 98"/>
                <a:gd name="T1" fmla="*/ 95 h 95"/>
                <a:gd name="T2" fmla="*/ 75 w 98"/>
                <a:gd name="T3" fmla="*/ 92 h 95"/>
                <a:gd name="T4" fmla="*/ 85 w 98"/>
                <a:gd name="T5" fmla="*/ 74 h 95"/>
                <a:gd name="T6" fmla="*/ 51 w 98"/>
                <a:gd name="T7" fmla="*/ 10 h 95"/>
                <a:gd name="T8" fmla="*/ 3 w 98"/>
                <a:gd name="T9" fmla="*/ 19 h 95"/>
                <a:gd name="T10" fmla="*/ 0 w 98"/>
                <a:gd name="T11" fmla="*/ 16 h 95"/>
                <a:gd name="T12" fmla="*/ 52 w 98"/>
                <a:gd name="T13" fmla="*/ 5 h 95"/>
                <a:gd name="T14" fmla="*/ 89 w 98"/>
                <a:gd name="T15" fmla="*/ 75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6"/>
                    <a:pt x="82" y="80"/>
                    <a:pt x="85" y="74"/>
                  </a:cubicBezTo>
                  <a:cubicBezTo>
                    <a:pt x="93" y="47"/>
                    <a:pt x="78" y="18"/>
                    <a:pt x="51" y="10"/>
                  </a:cubicBezTo>
                  <a:cubicBezTo>
                    <a:pt x="34" y="5"/>
                    <a:pt x="16" y="8"/>
                    <a:pt x="3" y="19"/>
                  </a:cubicBezTo>
                  <a:cubicBezTo>
                    <a:pt x="0" y="16"/>
                    <a:pt x="0" y="16"/>
                    <a:pt x="0" y="16"/>
                  </a:cubicBezTo>
                  <a:cubicBezTo>
                    <a:pt x="15" y="3"/>
                    <a:pt x="34" y="0"/>
                    <a:pt x="52" y="5"/>
                  </a:cubicBezTo>
                  <a:cubicBezTo>
                    <a:pt x="82" y="14"/>
                    <a:pt x="98" y="46"/>
                    <a:pt x="89" y="75"/>
                  </a:cubicBezTo>
                  <a:cubicBezTo>
                    <a:pt x="87" y="82"/>
                    <a:pt x="83" y="89"/>
                    <a:pt x="78"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82"/>
            <p:cNvSpPr>
              <a:spLocks/>
            </p:cNvSpPr>
            <p:nvPr userDrawn="1"/>
          </p:nvSpPr>
          <p:spPr bwMode="auto">
            <a:xfrm>
              <a:off x="1328" y="776"/>
              <a:ext cx="343" cy="76"/>
            </a:xfrm>
            <a:custGeom>
              <a:avLst/>
              <a:gdLst>
                <a:gd name="T0" fmla="*/ 0 w 343"/>
                <a:gd name="T1" fmla="*/ 76 h 76"/>
                <a:gd name="T2" fmla="*/ 0 w 343"/>
                <a:gd name="T3" fmla="*/ 68 h 76"/>
                <a:gd name="T4" fmla="*/ 341 w 343"/>
                <a:gd name="T5" fmla="*/ 0 h 76"/>
                <a:gd name="T6" fmla="*/ 343 w 343"/>
                <a:gd name="T7" fmla="*/ 8 h 76"/>
                <a:gd name="T8" fmla="*/ 0 w 343"/>
                <a:gd name="T9" fmla="*/ 76 h 76"/>
              </a:gdLst>
              <a:ahLst/>
              <a:cxnLst>
                <a:cxn ang="0">
                  <a:pos x="T0" y="T1"/>
                </a:cxn>
                <a:cxn ang="0">
                  <a:pos x="T2" y="T3"/>
                </a:cxn>
                <a:cxn ang="0">
                  <a:pos x="T4" y="T5"/>
                </a:cxn>
                <a:cxn ang="0">
                  <a:pos x="T6" y="T7"/>
                </a:cxn>
                <a:cxn ang="0">
                  <a:pos x="T8" y="T9"/>
                </a:cxn>
              </a:cxnLst>
              <a:rect l="0" t="0" r="r" b="b"/>
              <a:pathLst>
                <a:path w="343" h="76">
                  <a:moveTo>
                    <a:pt x="0" y="76"/>
                  </a:moveTo>
                  <a:lnTo>
                    <a:pt x="0" y="68"/>
                  </a:lnTo>
                  <a:lnTo>
                    <a:pt x="341" y="0"/>
                  </a:lnTo>
                  <a:lnTo>
                    <a:pt x="343" y="8"/>
                  </a:lnTo>
                  <a:lnTo>
                    <a:pt x="0" y="7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83"/>
            <p:cNvSpPr>
              <a:spLocks/>
            </p:cNvSpPr>
            <p:nvPr userDrawn="1"/>
          </p:nvSpPr>
          <p:spPr bwMode="auto">
            <a:xfrm>
              <a:off x="1278" y="842"/>
              <a:ext cx="133" cy="83"/>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84"/>
            <p:cNvSpPr>
              <a:spLocks/>
            </p:cNvSpPr>
            <p:nvPr userDrawn="1"/>
          </p:nvSpPr>
          <p:spPr bwMode="auto">
            <a:xfrm>
              <a:off x="1269" y="784"/>
              <a:ext cx="68" cy="76"/>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85"/>
            <p:cNvSpPr>
              <a:spLocks/>
            </p:cNvSpPr>
            <p:nvPr userDrawn="1"/>
          </p:nvSpPr>
          <p:spPr bwMode="auto">
            <a:xfrm>
              <a:off x="1237" y="796"/>
              <a:ext cx="41" cy="124"/>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86"/>
            <p:cNvSpPr>
              <a:spLocks/>
            </p:cNvSpPr>
            <p:nvPr userDrawn="1"/>
          </p:nvSpPr>
          <p:spPr bwMode="auto">
            <a:xfrm>
              <a:off x="1296" y="756"/>
              <a:ext cx="152" cy="172"/>
            </a:xfrm>
            <a:custGeom>
              <a:avLst/>
              <a:gdLst>
                <a:gd name="T0" fmla="*/ 60 w 90"/>
                <a:gd name="T1" fmla="*/ 102 h 102"/>
                <a:gd name="T2" fmla="*/ 57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0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0" y="102"/>
                  </a:moveTo>
                  <a:cubicBezTo>
                    <a:pt x="57" y="98"/>
                    <a:pt x="57" y="98"/>
                    <a:pt x="57" y="98"/>
                  </a:cubicBezTo>
                  <a:cubicBezTo>
                    <a:pt x="63" y="94"/>
                    <a:pt x="67" y="89"/>
                    <a:pt x="71" y="83"/>
                  </a:cubicBezTo>
                  <a:cubicBezTo>
                    <a:pt x="84" y="58"/>
                    <a:pt x="75" y="27"/>
                    <a:pt x="51" y="13"/>
                  </a:cubicBezTo>
                  <a:cubicBezTo>
                    <a:pt x="35" y="5"/>
                    <a:pt x="17" y="5"/>
                    <a:pt x="2" y="13"/>
                  </a:cubicBezTo>
                  <a:cubicBezTo>
                    <a:pt x="0" y="9"/>
                    <a:pt x="0" y="9"/>
                    <a:pt x="0" y="9"/>
                  </a:cubicBezTo>
                  <a:cubicBezTo>
                    <a:pt x="16" y="0"/>
                    <a:pt x="36" y="0"/>
                    <a:pt x="53" y="9"/>
                  </a:cubicBezTo>
                  <a:cubicBezTo>
                    <a:pt x="80" y="24"/>
                    <a:pt x="90" y="58"/>
                    <a:pt x="75" y="85"/>
                  </a:cubicBezTo>
                  <a:cubicBezTo>
                    <a:pt x="71" y="92"/>
                    <a:pt x="66" y="97"/>
                    <a:pt x="60" y="10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7"/>
            <p:cNvSpPr>
              <a:spLocks/>
            </p:cNvSpPr>
            <p:nvPr userDrawn="1"/>
          </p:nvSpPr>
          <p:spPr bwMode="auto">
            <a:xfrm>
              <a:off x="568" y="2909"/>
              <a:ext cx="232" cy="284"/>
            </a:xfrm>
            <a:custGeom>
              <a:avLst/>
              <a:gdLst>
                <a:gd name="T0" fmla="*/ 225 w 232"/>
                <a:gd name="T1" fmla="*/ 284 h 284"/>
                <a:gd name="T2" fmla="*/ 0 w 232"/>
                <a:gd name="T3" fmla="*/ 5 h 284"/>
                <a:gd name="T4" fmla="*/ 7 w 232"/>
                <a:gd name="T5" fmla="*/ 0 h 284"/>
                <a:gd name="T6" fmla="*/ 232 w 232"/>
                <a:gd name="T7" fmla="*/ 279 h 284"/>
                <a:gd name="T8" fmla="*/ 225 w 232"/>
                <a:gd name="T9" fmla="*/ 284 h 284"/>
              </a:gdLst>
              <a:ahLst/>
              <a:cxnLst>
                <a:cxn ang="0">
                  <a:pos x="T0" y="T1"/>
                </a:cxn>
                <a:cxn ang="0">
                  <a:pos x="T2" y="T3"/>
                </a:cxn>
                <a:cxn ang="0">
                  <a:pos x="T4" y="T5"/>
                </a:cxn>
                <a:cxn ang="0">
                  <a:pos x="T6" y="T7"/>
                </a:cxn>
                <a:cxn ang="0">
                  <a:pos x="T8" y="T9"/>
                </a:cxn>
              </a:cxnLst>
              <a:rect l="0" t="0" r="r" b="b"/>
              <a:pathLst>
                <a:path w="232" h="284">
                  <a:moveTo>
                    <a:pt x="225" y="284"/>
                  </a:moveTo>
                  <a:lnTo>
                    <a:pt x="0" y="5"/>
                  </a:lnTo>
                  <a:lnTo>
                    <a:pt x="7" y="0"/>
                  </a:lnTo>
                  <a:lnTo>
                    <a:pt x="232" y="279"/>
                  </a:lnTo>
                  <a:lnTo>
                    <a:pt x="225" y="28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88"/>
            <p:cNvSpPr>
              <a:spLocks/>
            </p:cNvSpPr>
            <p:nvPr userDrawn="1"/>
          </p:nvSpPr>
          <p:spPr bwMode="auto">
            <a:xfrm>
              <a:off x="308" y="2913"/>
              <a:ext cx="257" cy="169"/>
            </a:xfrm>
            <a:custGeom>
              <a:avLst/>
              <a:gdLst>
                <a:gd name="T0" fmla="*/ 5 w 257"/>
                <a:gd name="T1" fmla="*/ 169 h 169"/>
                <a:gd name="T2" fmla="*/ 0 w 257"/>
                <a:gd name="T3" fmla="*/ 162 h 169"/>
                <a:gd name="T4" fmla="*/ 252 w 257"/>
                <a:gd name="T5" fmla="*/ 0 h 169"/>
                <a:gd name="T6" fmla="*/ 257 w 257"/>
                <a:gd name="T7" fmla="*/ 6 h 169"/>
                <a:gd name="T8" fmla="*/ 5 w 257"/>
                <a:gd name="T9" fmla="*/ 169 h 169"/>
              </a:gdLst>
              <a:ahLst/>
              <a:cxnLst>
                <a:cxn ang="0">
                  <a:pos x="T0" y="T1"/>
                </a:cxn>
                <a:cxn ang="0">
                  <a:pos x="T2" y="T3"/>
                </a:cxn>
                <a:cxn ang="0">
                  <a:pos x="T4" y="T5"/>
                </a:cxn>
                <a:cxn ang="0">
                  <a:pos x="T6" y="T7"/>
                </a:cxn>
                <a:cxn ang="0">
                  <a:pos x="T8" y="T9"/>
                </a:cxn>
              </a:cxnLst>
              <a:rect l="0" t="0" r="r" b="b"/>
              <a:pathLst>
                <a:path w="257" h="169">
                  <a:moveTo>
                    <a:pt x="5" y="169"/>
                  </a:moveTo>
                  <a:lnTo>
                    <a:pt x="0" y="162"/>
                  </a:lnTo>
                  <a:lnTo>
                    <a:pt x="252" y="0"/>
                  </a:lnTo>
                  <a:lnTo>
                    <a:pt x="257" y="6"/>
                  </a:lnTo>
                  <a:lnTo>
                    <a:pt x="5" y="16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89"/>
            <p:cNvSpPr>
              <a:spLocks/>
            </p:cNvSpPr>
            <p:nvPr userDrawn="1"/>
          </p:nvSpPr>
          <p:spPr bwMode="auto">
            <a:xfrm>
              <a:off x="496" y="288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90"/>
            <p:cNvSpPr>
              <a:spLocks/>
            </p:cNvSpPr>
            <p:nvPr userDrawn="1"/>
          </p:nvSpPr>
          <p:spPr bwMode="auto">
            <a:xfrm>
              <a:off x="524" y="2850"/>
              <a:ext cx="100" cy="36"/>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91"/>
            <p:cNvSpPr>
              <a:spLocks/>
            </p:cNvSpPr>
            <p:nvPr userDrawn="1"/>
          </p:nvSpPr>
          <p:spPr bwMode="auto">
            <a:xfrm>
              <a:off x="475" y="2826"/>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92"/>
            <p:cNvSpPr>
              <a:spLocks/>
            </p:cNvSpPr>
            <p:nvPr userDrawn="1"/>
          </p:nvSpPr>
          <p:spPr bwMode="auto">
            <a:xfrm>
              <a:off x="533" y="2840"/>
              <a:ext cx="130" cy="176"/>
            </a:xfrm>
            <a:custGeom>
              <a:avLst/>
              <a:gdLst>
                <a:gd name="T0" fmla="*/ 20 w 77"/>
                <a:gd name="T1" fmla="*/ 104 h 104"/>
                <a:gd name="T2" fmla="*/ 0 w 77"/>
                <a:gd name="T3" fmla="*/ 100 h 104"/>
                <a:gd name="T4" fmla="*/ 1 w 77"/>
                <a:gd name="T5" fmla="*/ 95 h 104"/>
                <a:gd name="T6" fmla="*/ 21 w 77"/>
                <a:gd name="T7" fmla="*/ 99 h 104"/>
                <a:gd name="T8" fmla="*/ 71 w 77"/>
                <a:gd name="T9" fmla="*/ 46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2"/>
                    <a:pt x="0" y="100"/>
                  </a:cubicBezTo>
                  <a:cubicBezTo>
                    <a:pt x="1" y="95"/>
                    <a:pt x="1" y="95"/>
                    <a:pt x="1" y="95"/>
                  </a:cubicBezTo>
                  <a:cubicBezTo>
                    <a:pt x="8" y="98"/>
                    <a:pt x="14" y="99"/>
                    <a:pt x="21" y="99"/>
                  </a:cubicBezTo>
                  <a:cubicBezTo>
                    <a:pt x="50" y="98"/>
                    <a:pt x="72" y="74"/>
                    <a:pt x="71" y="46"/>
                  </a:cubicBezTo>
                  <a:cubicBezTo>
                    <a:pt x="70"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93"/>
            <p:cNvSpPr>
              <a:spLocks/>
            </p:cNvSpPr>
            <p:nvPr userDrawn="1"/>
          </p:nvSpPr>
          <p:spPr bwMode="auto">
            <a:xfrm>
              <a:off x="7807" y="1931"/>
              <a:ext cx="300" cy="240"/>
            </a:xfrm>
            <a:custGeom>
              <a:avLst/>
              <a:gdLst>
                <a:gd name="T0" fmla="*/ 295 w 300"/>
                <a:gd name="T1" fmla="*/ 240 h 240"/>
                <a:gd name="T2" fmla="*/ 0 w 300"/>
                <a:gd name="T3" fmla="*/ 6 h 240"/>
                <a:gd name="T4" fmla="*/ 5 w 300"/>
                <a:gd name="T5" fmla="*/ 0 h 240"/>
                <a:gd name="T6" fmla="*/ 300 w 300"/>
                <a:gd name="T7" fmla="*/ 235 h 240"/>
                <a:gd name="T8" fmla="*/ 295 w 300"/>
                <a:gd name="T9" fmla="*/ 240 h 240"/>
              </a:gdLst>
              <a:ahLst/>
              <a:cxnLst>
                <a:cxn ang="0">
                  <a:pos x="T0" y="T1"/>
                </a:cxn>
                <a:cxn ang="0">
                  <a:pos x="T2" y="T3"/>
                </a:cxn>
                <a:cxn ang="0">
                  <a:pos x="T4" y="T5"/>
                </a:cxn>
                <a:cxn ang="0">
                  <a:pos x="T6" y="T7"/>
                </a:cxn>
                <a:cxn ang="0">
                  <a:pos x="T8" y="T9"/>
                </a:cxn>
              </a:cxnLst>
              <a:rect l="0" t="0" r="r" b="b"/>
              <a:pathLst>
                <a:path w="300" h="240">
                  <a:moveTo>
                    <a:pt x="295" y="240"/>
                  </a:moveTo>
                  <a:lnTo>
                    <a:pt x="0" y="6"/>
                  </a:lnTo>
                  <a:lnTo>
                    <a:pt x="5" y="0"/>
                  </a:lnTo>
                  <a:lnTo>
                    <a:pt x="300" y="235"/>
                  </a:lnTo>
                  <a:lnTo>
                    <a:pt x="295" y="24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94"/>
            <p:cNvSpPr>
              <a:spLocks/>
            </p:cNvSpPr>
            <p:nvPr userDrawn="1"/>
          </p:nvSpPr>
          <p:spPr bwMode="auto">
            <a:xfrm>
              <a:off x="8041" y="2147"/>
              <a:ext cx="125" cy="100"/>
            </a:xfrm>
            <a:custGeom>
              <a:avLst/>
              <a:gdLst>
                <a:gd name="T0" fmla="*/ 31 w 74"/>
                <a:gd name="T1" fmla="*/ 57 h 59"/>
                <a:gd name="T2" fmla="*/ 19 w 74"/>
                <a:gd name="T3" fmla="*/ 55 h 59"/>
                <a:gd name="T4" fmla="*/ 0 w 74"/>
                <a:gd name="T5" fmla="*/ 42 h 59"/>
                <a:gd name="T6" fmla="*/ 2 w 74"/>
                <a:gd name="T7" fmla="*/ 41 h 59"/>
                <a:gd name="T8" fmla="*/ 20 w 74"/>
                <a:gd name="T9" fmla="*/ 52 h 59"/>
                <a:gd name="T10" fmla="*/ 68 w 74"/>
                <a:gd name="T11" fmla="*/ 27 h 59"/>
                <a:gd name="T12" fmla="*/ 67 w 74"/>
                <a:gd name="T13" fmla="*/ 1 h 59"/>
                <a:gd name="T14" fmla="*/ 69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40" y="59"/>
                    <a:pt x="62" y="47"/>
                    <a:pt x="68" y="27"/>
                  </a:cubicBezTo>
                  <a:cubicBezTo>
                    <a:pt x="71" y="19"/>
                    <a:pt x="70" y="9"/>
                    <a:pt x="67" y="1"/>
                  </a:cubicBezTo>
                  <a:cubicBezTo>
                    <a:pt x="69" y="0"/>
                    <a:pt x="69" y="0"/>
                    <a:pt x="69"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95"/>
            <p:cNvSpPr>
              <a:spLocks/>
            </p:cNvSpPr>
            <p:nvPr userDrawn="1"/>
          </p:nvSpPr>
          <p:spPr bwMode="auto">
            <a:xfrm>
              <a:off x="8023" y="2106"/>
              <a:ext cx="56" cy="88"/>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96"/>
            <p:cNvSpPr>
              <a:spLocks/>
            </p:cNvSpPr>
            <p:nvPr userDrawn="1"/>
          </p:nvSpPr>
          <p:spPr bwMode="auto">
            <a:xfrm>
              <a:off x="7992" y="2132"/>
              <a:ext cx="54"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97"/>
            <p:cNvSpPr>
              <a:spLocks/>
            </p:cNvSpPr>
            <p:nvPr userDrawn="1"/>
          </p:nvSpPr>
          <p:spPr bwMode="auto">
            <a:xfrm>
              <a:off x="8035" y="2073"/>
              <a:ext cx="157" cy="160"/>
            </a:xfrm>
            <a:custGeom>
              <a:avLst/>
              <a:gdLst>
                <a:gd name="T0" fmla="*/ 78 w 93"/>
                <a:gd name="T1" fmla="*/ 95 h 95"/>
                <a:gd name="T2" fmla="*/ 75 w 93"/>
                <a:gd name="T3" fmla="*/ 92 h 95"/>
                <a:gd name="T4" fmla="*/ 84 w 93"/>
                <a:gd name="T5" fmla="*/ 74 h 95"/>
                <a:gd name="T6" fmla="*/ 81 w 93"/>
                <a:gd name="T7" fmla="*/ 36 h 95"/>
                <a:gd name="T8" fmla="*/ 51 w 93"/>
                <a:gd name="T9" fmla="*/ 11 h 95"/>
                <a:gd name="T10" fmla="*/ 3 w 93"/>
                <a:gd name="T11" fmla="*/ 20 h 95"/>
                <a:gd name="T12" fmla="*/ 0 w 93"/>
                <a:gd name="T13" fmla="*/ 16 h 95"/>
                <a:gd name="T14" fmla="*/ 52 w 93"/>
                <a:gd name="T15" fmla="*/ 6 h 95"/>
                <a:gd name="T16" fmla="*/ 85 w 93"/>
                <a:gd name="T17" fmla="*/ 33 h 95"/>
                <a:gd name="T18" fmla="*/ 89 w 93"/>
                <a:gd name="T19" fmla="*/ 76 h 95"/>
                <a:gd name="T20" fmla="*/ 78 w 93"/>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5">
                  <a:moveTo>
                    <a:pt x="78" y="95"/>
                  </a:moveTo>
                  <a:cubicBezTo>
                    <a:pt x="75" y="92"/>
                    <a:pt x="75" y="92"/>
                    <a:pt x="75" y="92"/>
                  </a:cubicBezTo>
                  <a:cubicBezTo>
                    <a:pt x="79" y="87"/>
                    <a:pt x="82" y="81"/>
                    <a:pt x="84" y="74"/>
                  </a:cubicBezTo>
                  <a:cubicBezTo>
                    <a:pt x="88" y="61"/>
                    <a:pt x="87" y="48"/>
                    <a:pt x="81" y="36"/>
                  </a:cubicBezTo>
                  <a:cubicBezTo>
                    <a:pt x="74" y="23"/>
                    <a:pt x="64" y="15"/>
                    <a:pt x="51" y="11"/>
                  </a:cubicBezTo>
                  <a:cubicBezTo>
                    <a:pt x="34" y="5"/>
                    <a:pt x="16" y="9"/>
                    <a:pt x="3" y="20"/>
                  </a:cubicBezTo>
                  <a:cubicBezTo>
                    <a:pt x="0" y="16"/>
                    <a:pt x="0" y="16"/>
                    <a:pt x="0" y="16"/>
                  </a:cubicBezTo>
                  <a:cubicBezTo>
                    <a:pt x="14" y="4"/>
                    <a:pt x="34" y="0"/>
                    <a:pt x="52" y="6"/>
                  </a:cubicBezTo>
                  <a:cubicBezTo>
                    <a:pt x="66" y="10"/>
                    <a:pt x="78" y="20"/>
                    <a:pt x="85" y="33"/>
                  </a:cubicBezTo>
                  <a:cubicBezTo>
                    <a:pt x="92" y="47"/>
                    <a:pt x="93" y="62"/>
                    <a:pt x="89" y="76"/>
                  </a:cubicBezTo>
                  <a:cubicBezTo>
                    <a:pt x="87" y="83"/>
                    <a:pt x="83" y="90"/>
                    <a:pt x="78"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98"/>
            <p:cNvSpPr>
              <a:spLocks/>
            </p:cNvSpPr>
            <p:nvPr userDrawn="1"/>
          </p:nvSpPr>
          <p:spPr bwMode="auto">
            <a:xfrm>
              <a:off x="3887" y="590"/>
              <a:ext cx="133" cy="735"/>
            </a:xfrm>
            <a:custGeom>
              <a:avLst/>
              <a:gdLst>
                <a:gd name="T0" fmla="*/ 8 w 133"/>
                <a:gd name="T1" fmla="*/ 735 h 735"/>
                <a:gd name="T2" fmla="*/ 0 w 133"/>
                <a:gd name="T3" fmla="*/ 735 h 735"/>
                <a:gd name="T4" fmla="*/ 127 w 133"/>
                <a:gd name="T5" fmla="*/ 0 h 735"/>
                <a:gd name="T6" fmla="*/ 133 w 133"/>
                <a:gd name="T7" fmla="*/ 2 h 735"/>
                <a:gd name="T8" fmla="*/ 8 w 133"/>
                <a:gd name="T9" fmla="*/ 735 h 735"/>
              </a:gdLst>
              <a:ahLst/>
              <a:cxnLst>
                <a:cxn ang="0">
                  <a:pos x="T0" y="T1"/>
                </a:cxn>
                <a:cxn ang="0">
                  <a:pos x="T2" y="T3"/>
                </a:cxn>
                <a:cxn ang="0">
                  <a:pos x="T4" y="T5"/>
                </a:cxn>
                <a:cxn ang="0">
                  <a:pos x="T6" y="T7"/>
                </a:cxn>
                <a:cxn ang="0">
                  <a:pos x="T8" y="T9"/>
                </a:cxn>
              </a:cxnLst>
              <a:rect l="0" t="0" r="r" b="b"/>
              <a:pathLst>
                <a:path w="133" h="735">
                  <a:moveTo>
                    <a:pt x="8" y="735"/>
                  </a:moveTo>
                  <a:lnTo>
                    <a:pt x="0" y="735"/>
                  </a:lnTo>
                  <a:lnTo>
                    <a:pt x="127" y="0"/>
                  </a:lnTo>
                  <a:lnTo>
                    <a:pt x="133" y="2"/>
                  </a:lnTo>
                  <a:lnTo>
                    <a:pt x="8" y="73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99"/>
            <p:cNvSpPr>
              <a:spLocks/>
            </p:cNvSpPr>
            <p:nvPr userDrawn="1"/>
          </p:nvSpPr>
          <p:spPr bwMode="auto">
            <a:xfrm>
              <a:off x="3630" y="999"/>
              <a:ext cx="117" cy="342"/>
            </a:xfrm>
            <a:custGeom>
              <a:avLst/>
              <a:gdLst>
                <a:gd name="T0" fmla="*/ 108 w 117"/>
                <a:gd name="T1" fmla="*/ 342 h 342"/>
                <a:gd name="T2" fmla="*/ 0 w 117"/>
                <a:gd name="T3" fmla="*/ 3 h 342"/>
                <a:gd name="T4" fmla="*/ 9 w 117"/>
                <a:gd name="T5" fmla="*/ 0 h 342"/>
                <a:gd name="T6" fmla="*/ 117 w 117"/>
                <a:gd name="T7" fmla="*/ 338 h 342"/>
                <a:gd name="T8" fmla="*/ 108 w 117"/>
                <a:gd name="T9" fmla="*/ 342 h 342"/>
              </a:gdLst>
              <a:ahLst/>
              <a:cxnLst>
                <a:cxn ang="0">
                  <a:pos x="T0" y="T1"/>
                </a:cxn>
                <a:cxn ang="0">
                  <a:pos x="T2" y="T3"/>
                </a:cxn>
                <a:cxn ang="0">
                  <a:pos x="T4" y="T5"/>
                </a:cxn>
                <a:cxn ang="0">
                  <a:pos x="T6" y="T7"/>
                </a:cxn>
                <a:cxn ang="0">
                  <a:pos x="T8" y="T9"/>
                </a:cxn>
              </a:cxnLst>
              <a:rect l="0" t="0" r="r" b="b"/>
              <a:pathLst>
                <a:path w="117" h="342">
                  <a:moveTo>
                    <a:pt x="108" y="342"/>
                  </a:moveTo>
                  <a:lnTo>
                    <a:pt x="0" y="3"/>
                  </a:lnTo>
                  <a:lnTo>
                    <a:pt x="9" y="0"/>
                  </a:lnTo>
                  <a:lnTo>
                    <a:pt x="117" y="338"/>
                  </a:lnTo>
                  <a:lnTo>
                    <a:pt x="108" y="34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00"/>
            <p:cNvSpPr>
              <a:spLocks/>
            </p:cNvSpPr>
            <p:nvPr userDrawn="1"/>
          </p:nvSpPr>
          <p:spPr bwMode="auto">
            <a:xfrm>
              <a:off x="3752" y="2280"/>
              <a:ext cx="25" cy="217"/>
            </a:xfrm>
            <a:custGeom>
              <a:avLst/>
              <a:gdLst>
                <a:gd name="T0" fmla="*/ 8 w 25"/>
                <a:gd name="T1" fmla="*/ 217 h 217"/>
                <a:gd name="T2" fmla="*/ 0 w 25"/>
                <a:gd name="T3" fmla="*/ 217 h 217"/>
                <a:gd name="T4" fmla="*/ 18 w 25"/>
                <a:gd name="T5" fmla="*/ 0 h 217"/>
                <a:gd name="T6" fmla="*/ 25 w 25"/>
                <a:gd name="T7" fmla="*/ 0 h 217"/>
                <a:gd name="T8" fmla="*/ 8 w 25"/>
                <a:gd name="T9" fmla="*/ 217 h 217"/>
              </a:gdLst>
              <a:ahLst/>
              <a:cxnLst>
                <a:cxn ang="0">
                  <a:pos x="T0" y="T1"/>
                </a:cxn>
                <a:cxn ang="0">
                  <a:pos x="T2" y="T3"/>
                </a:cxn>
                <a:cxn ang="0">
                  <a:pos x="T4" y="T5"/>
                </a:cxn>
                <a:cxn ang="0">
                  <a:pos x="T6" y="T7"/>
                </a:cxn>
                <a:cxn ang="0">
                  <a:pos x="T8" y="T9"/>
                </a:cxn>
              </a:cxnLst>
              <a:rect l="0" t="0" r="r" b="b"/>
              <a:pathLst>
                <a:path w="25" h="217">
                  <a:moveTo>
                    <a:pt x="8" y="217"/>
                  </a:moveTo>
                  <a:lnTo>
                    <a:pt x="0" y="217"/>
                  </a:lnTo>
                  <a:lnTo>
                    <a:pt x="18" y="0"/>
                  </a:lnTo>
                  <a:lnTo>
                    <a:pt x="25" y="0"/>
                  </a:lnTo>
                  <a:lnTo>
                    <a:pt x="8" y="21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1"/>
            <p:cNvSpPr>
              <a:spLocks/>
            </p:cNvSpPr>
            <p:nvPr userDrawn="1"/>
          </p:nvSpPr>
          <p:spPr bwMode="auto">
            <a:xfrm>
              <a:off x="6248" y="429"/>
              <a:ext cx="442" cy="186"/>
            </a:xfrm>
            <a:custGeom>
              <a:avLst/>
              <a:gdLst>
                <a:gd name="T0" fmla="*/ 439 w 442"/>
                <a:gd name="T1" fmla="*/ 186 h 186"/>
                <a:gd name="T2" fmla="*/ 0 w 442"/>
                <a:gd name="T3" fmla="*/ 7 h 186"/>
                <a:gd name="T4" fmla="*/ 3 w 442"/>
                <a:gd name="T5" fmla="*/ 0 h 186"/>
                <a:gd name="T6" fmla="*/ 442 w 442"/>
                <a:gd name="T7" fmla="*/ 180 h 186"/>
                <a:gd name="T8" fmla="*/ 439 w 442"/>
                <a:gd name="T9" fmla="*/ 186 h 186"/>
              </a:gdLst>
              <a:ahLst/>
              <a:cxnLst>
                <a:cxn ang="0">
                  <a:pos x="T0" y="T1"/>
                </a:cxn>
                <a:cxn ang="0">
                  <a:pos x="T2" y="T3"/>
                </a:cxn>
                <a:cxn ang="0">
                  <a:pos x="T4" y="T5"/>
                </a:cxn>
                <a:cxn ang="0">
                  <a:pos x="T6" y="T7"/>
                </a:cxn>
                <a:cxn ang="0">
                  <a:pos x="T8" y="T9"/>
                </a:cxn>
              </a:cxnLst>
              <a:rect l="0" t="0" r="r" b="b"/>
              <a:pathLst>
                <a:path w="442" h="186">
                  <a:moveTo>
                    <a:pt x="439" y="186"/>
                  </a:moveTo>
                  <a:lnTo>
                    <a:pt x="0" y="7"/>
                  </a:lnTo>
                  <a:lnTo>
                    <a:pt x="3" y="0"/>
                  </a:lnTo>
                  <a:lnTo>
                    <a:pt x="442" y="180"/>
                  </a:lnTo>
                  <a:lnTo>
                    <a:pt x="439" y="18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2"/>
            <p:cNvSpPr>
              <a:spLocks/>
            </p:cNvSpPr>
            <p:nvPr userDrawn="1"/>
          </p:nvSpPr>
          <p:spPr bwMode="auto">
            <a:xfrm>
              <a:off x="6694" y="419"/>
              <a:ext cx="567" cy="203"/>
            </a:xfrm>
            <a:custGeom>
              <a:avLst/>
              <a:gdLst>
                <a:gd name="T0" fmla="*/ 3 w 567"/>
                <a:gd name="T1" fmla="*/ 203 h 203"/>
                <a:gd name="T2" fmla="*/ 0 w 567"/>
                <a:gd name="T3" fmla="*/ 196 h 203"/>
                <a:gd name="T4" fmla="*/ 564 w 567"/>
                <a:gd name="T5" fmla="*/ 0 h 203"/>
                <a:gd name="T6" fmla="*/ 567 w 567"/>
                <a:gd name="T7" fmla="*/ 7 h 203"/>
                <a:gd name="T8" fmla="*/ 3 w 567"/>
                <a:gd name="T9" fmla="*/ 203 h 203"/>
              </a:gdLst>
              <a:ahLst/>
              <a:cxnLst>
                <a:cxn ang="0">
                  <a:pos x="T0" y="T1"/>
                </a:cxn>
                <a:cxn ang="0">
                  <a:pos x="T2" y="T3"/>
                </a:cxn>
                <a:cxn ang="0">
                  <a:pos x="T4" y="T5"/>
                </a:cxn>
                <a:cxn ang="0">
                  <a:pos x="T6" y="T7"/>
                </a:cxn>
                <a:cxn ang="0">
                  <a:pos x="T8" y="T9"/>
                </a:cxn>
              </a:cxnLst>
              <a:rect l="0" t="0" r="r" b="b"/>
              <a:pathLst>
                <a:path w="567" h="203">
                  <a:moveTo>
                    <a:pt x="3" y="203"/>
                  </a:moveTo>
                  <a:lnTo>
                    <a:pt x="0" y="196"/>
                  </a:lnTo>
                  <a:lnTo>
                    <a:pt x="564" y="0"/>
                  </a:lnTo>
                  <a:lnTo>
                    <a:pt x="567" y="7"/>
                  </a:lnTo>
                  <a:lnTo>
                    <a:pt x="3" y="20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03"/>
            <p:cNvSpPr>
              <a:spLocks/>
            </p:cNvSpPr>
            <p:nvPr userDrawn="1"/>
          </p:nvSpPr>
          <p:spPr bwMode="auto">
            <a:xfrm>
              <a:off x="6619" y="582"/>
              <a:ext cx="117"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04"/>
            <p:cNvSpPr>
              <a:spLocks/>
            </p:cNvSpPr>
            <p:nvPr userDrawn="1"/>
          </p:nvSpPr>
          <p:spPr bwMode="auto">
            <a:xfrm>
              <a:off x="6648" y="548"/>
              <a:ext cx="100"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8" y="0"/>
                    <a:pt x="51" y="7"/>
                    <a:pt x="59" y="19"/>
                  </a:cubicBezTo>
                  <a:lnTo>
                    <a:pt x="56" y="2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05"/>
            <p:cNvSpPr>
              <a:spLocks/>
            </p:cNvSpPr>
            <p:nvPr userDrawn="1"/>
          </p:nvSpPr>
          <p:spPr bwMode="auto">
            <a:xfrm>
              <a:off x="6599" y="522"/>
              <a:ext cx="103"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06"/>
            <p:cNvSpPr>
              <a:spLocks/>
            </p:cNvSpPr>
            <p:nvPr userDrawn="1"/>
          </p:nvSpPr>
          <p:spPr bwMode="auto">
            <a:xfrm>
              <a:off x="6655" y="538"/>
              <a:ext cx="130"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22 w 77"/>
                <a:gd name="T19" fmla="*/ 103 h 103"/>
                <a:gd name="T20" fmla="*/ 21 w 77"/>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77"/>
                    <a:pt x="53" y="102"/>
                    <a:pt x="22" y="103"/>
                  </a:cubicBezTo>
                  <a:cubicBezTo>
                    <a:pt x="22" y="103"/>
                    <a:pt x="21" y="103"/>
                    <a:pt x="21" y="103"/>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07"/>
            <p:cNvSpPr>
              <a:spLocks noEditPoints="1"/>
            </p:cNvSpPr>
            <p:nvPr userDrawn="1"/>
          </p:nvSpPr>
          <p:spPr bwMode="auto">
            <a:xfrm>
              <a:off x="-136" y="188"/>
              <a:ext cx="149" cy="155"/>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508"/>
            <p:cNvSpPr>
              <a:spLocks noChangeArrowheads="1"/>
            </p:cNvSpPr>
            <p:nvPr userDrawn="1"/>
          </p:nvSpPr>
          <p:spPr bwMode="auto">
            <a:xfrm>
              <a:off x="-85" y="267"/>
              <a:ext cx="15" cy="15"/>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09"/>
            <p:cNvSpPr>
              <a:spLocks/>
            </p:cNvSpPr>
            <p:nvPr userDrawn="1"/>
          </p:nvSpPr>
          <p:spPr bwMode="auto">
            <a:xfrm>
              <a:off x="5108" y="2302"/>
              <a:ext cx="100" cy="102"/>
            </a:xfrm>
            <a:custGeom>
              <a:avLst/>
              <a:gdLst>
                <a:gd name="T0" fmla="*/ 10 w 59"/>
                <a:gd name="T1" fmla="*/ 48 h 60"/>
                <a:gd name="T2" fmla="*/ 11 w 59"/>
                <a:gd name="T3" fmla="*/ 10 h 60"/>
                <a:gd name="T4" fmla="*/ 49 w 59"/>
                <a:gd name="T5" fmla="*/ 12 h 60"/>
                <a:gd name="T6" fmla="*/ 48 w 59"/>
                <a:gd name="T7" fmla="*/ 50 h 60"/>
                <a:gd name="T8" fmla="*/ 10 w 59"/>
                <a:gd name="T9" fmla="*/ 48 h 60"/>
              </a:gdLst>
              <a:ahLst/>
              <a:cxnLst>
                <a:cxn ang="0">
                  <a:pos x="T0" y="T1"/>
                </a:cxn>
                <a:cxn ang="0">
                  <a:pos x="T2" y="T3"/>
                </a:cxn>
                <a:cxn ang="0">
                  <a:pos x="T4" y="T5"/>
                </a:cxn>
                <a:cxn ang="0">
                  <a:pos x="T6" y="T7"/>
                </a:cxn>
                <a:cxn ang="0">
                  <a:pos x="T8" y="T9"/>
                </a:cxn>
              </a:cxnLst>
              <a:rect l="0" t="0" r="r" b="b"/>
              <a:pathLst>
                <a:path w="59" h="60">
                  <a:moveTo>
                    <a:pt x="10" y="48"/>
                  </a:moveTo>
                  <a:cubicBezTo>
                    <a:pt x="0" y="37"/>
                    <a:pt x="0" y="21"/>
                    <a:pt x="11" y="10"/>
                  </a:cubicBezTo>
                  <a:cubicBezTo>
                    <a:pt x="22" y="0"/>
                    <a:pt x="39" y="1"/>
                    <a:pt x="49" y="12"/>
                  </a:cubicBezTo>
                  <a:cubicBezTo>
                    <a:pt x="59" y="23"/>
                    <a:pt x="58" y="39"/>
                    <a:pt x="48" y="50"/>
                  </a:cubicBezTo>
                  <a:cubicBezTo>
                    <a:pt x="37" y="60"/>
                    <a:pt x="20" y="59"/>
                    <a:pt x="10" y="48"/>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10"/>
            <p:cNvSpPr>
              <a:spLocks/>
            </p:cNvSpPr>
            <p:nvPr userDrawn="1"/>
          </p:nvSpPr>
          <p:spPr bwMode="auto">
            <a:xfrm>
              <a:off x="7298" y="2542"/>
              <a:ext cx="102" cy="102"/>
            </a:xfrm>
            <a:custGeom>
              <a:avLst/>
              <a:gdLst>
                <a:gd name="T0" fmla="*/ 56 w 60"/>
                <a:gd name="T1" fmla="*/ 38 h 60"/>
                <a:gd name="T2" fmla="*/ 22 w 60"/>
                <a:gd name="T3" fmla="*/ 55 h 60"/>
                <a:gd name="T4" fmla="*/ 4 w 60"/>
                <a:gd name="T5" fmla="*/ 22 h 60"/>
                <a:gd name="T6" fmla="*/ 38 w 60"/>
                <a:gd name="T7" fmla="*/ 4 h 60"/>
                <a:gd name="T8" fmla="*/ 56 w 60"/>
                <a:gd name="T9" fmla="*/ 38 h 60"/>
              </a:gdLst>
              <a:ahLst/>
              <a:cxnLst>
                <a:cxn ang="0">
                  <a:pos x="T0" y="T1"/>
                </a:cxn>
                <a:cxn ang="0">
                  <a:pos x="T2" y="T3"/>
                </a:cxn>
                <a:cxn ang="0">
                  <a:pos x="T4" y="T5"/>
                </a:cxn>
                <a:cxn ang="0">
                  <a:pos x="T6" y="T7"/>
                </a:cxn>
                <a:cxn ang="0">
                  <a:pos x="T8" y="T9"/>
                </a:cxn>
              </a:cxnLst>
              <a:rect l="0" t="0" r="r" b="b"/>
              <a:pathLst>
                <a:path w="60" h="60">
                  <a:moveTo>
                    <a:pt x="56" y="38"/>
                  </a:moveTo>
                  <a:cubicBezTo>
                    <a:pt x="51" y="52"/>
                    <a:pt x="36" y="60"/>
                    <a:pt x="22" y="55"/>
                  </a:cubicBezTo>
                  <a:cubicBezTo>
                    <a:pt x="8" y="51"/>
                    <a:pt x="0" y="36"/>
                    <a:pt x="4" y="22"/>
                  </a:cubicBezTo>
                  <a:cubicBezTo>
                    <a:pt x="9" y="8"/>
                    <a:pt x="24" y="0"/>
                    <a:pt x="38" y="4"/>
                  </a:cubicBezTo>
                  <a:cubicBezTo>
                    <a:pt x="52" y="9"/>
                    <a:pt x="60" y="24"/>
                    <a:pt x="56" y="38"/>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11"/>
            <p:cNvSpPr>
              <a:spLocks/>
            </p:cNvSpPr>
            <p:nvPr userDrawn="1"/>
          </p:nvSpPr>
          <p:spPr bwMode="auto">
            <a:xfrm>
              <a:off x="7466" y="1136"/>
              <a:ext cx="103" cy="105"/>
            </a:xfrm>
            <a:custGeom>
              <a:avLst/>
              <a:gdLst>
                <a:gd name="T0" fmla="*/ 54 w 61"/>
                <a:gd name="T1" fmla="*/ 44 h 62"/>
                <a:gd name="T2" fmla="*/ 17 w 61"/>
                <a:gd name="T3" fmla="*/ 54 h 62"/>
                <a:gd name="T4" fmla="*/ 7 w 61"/>
                <a:gd name="T5" fmla="*/ 18 h 62"/>
                <a:gd name="T6" fmla="*/ 43 w 61"/>
                <a:gd name="T7" fmla="*/ 8 h 62"/>
                <a:gd name="T8" fmla="*/ 54 w 61"/>
                <a:gd name="T9" fmla="*/ 44 h 62"/>
              </a:gdLst>
              <a:ahLst/>
              <a:cxnLst>
                <a:cxn ang="0">
                  <a:pos x="T0" y="T1"/>
                </a:cxn>
                <a:cxn ang="0">
                  <a:pos x="T2" y="T3"/>
                </a:cxn>
                <a:cxn ang="0">
                  <a:pos x="T4" y="T5"/>
                </a:cxn>
                <a:cxn ang="0">
                  <a:pos x="T6" y="T7"/>
                </a:cxn>
                <a:cxn ang="0">
                  <a:pos x="T8" y="T9"/>
                </a:cxn>
              </a:cxnLst>
              <a:rect l="0" t="0" r="r" b="b"/>
              <a:pathLst>
                <a:path w="61" h="62">
                  <a:moveTo>
                    <a:pt x="54" y="44"/>
                  </a:moveTo>
                  <a:cubicBezTo>
                    <a:pt x="47" y="57"/>
                    <a:pt x="30" y="62"/>
                    <a:pt x="17" y="54"/>
                  </a:cubicBezTo>
                  <a:cubicBezTo>
                    <a:pt x="5" y="47"/>
                    <a:pt x="0" y="31"/>
                    <a:pt x="7" y="18"/>
                  </a:cubicBezTo>
                  <a:cubicBezTo>
                    <a:pt x="14" y="5"/>
                    <a:pt x="30" y="0"/>
                    <a:pt x="43" y="8"/>
                  </a:cubicBezTo>
                  <a:cubicBezTo>
                    <a:pt x="56" y="15"/>
                    <a:pt x="61" y="31"/>
                    <a:pt x="54" y="44"/>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12"/>
            <p:cNvSpPr>
              <a:spLocks/>
            </p:cNvSpPr>
            <p:nvPr userDrawn="1"/>
          </p:nvSpPr>
          <p:spPr bwMode="auto">
            <a:xfrm>
              <a:off x="2440" y="2590"/>
              <a:ext cx="103" cy="103"/>
            </a:xfrm>
            <a:custGeom>
              <a:avLst/>
              <a:gdLst>
                <a:gd name="T0" fmla="*/ 46 w 61"/>
                <a:gd name="T1" fmla="*/ 53 h 61"/>
                <a:gd name="T2" fmla="*/ 9 w 61"/>
                <a:gd name="T3" fmla="*/ 45 h 61"/>
                <a:gd name="T4" fmla="*/ 16 w 61"/>
                <a:gd name="T5" fmla="*/ 8 h 61"/>
                <a:gd name="T6" fmla="*/ 53 w 61"/>
                <a:gd name="T7" fmla="*/ 15 h 61"/>
                <a:gd name="T8" fmla="*/ 46 w 61"/>
                <a:gd name="T9" fmla="*/ 53 h 61"/>
              </a:gdLst>
              <a:ahLst/>
              <a:cxnLst>
                <a:cxn ang="0">
                  <a:pos x="T0" y="T1"/>
                </a:cxn>
                <a:cxn ang="0">
                  <a:pos x="T2" y="T3"/>
                </a:cxn>
                <a:cxn ang="0">
                  <a:pos x="T4" y="T5"/>
                </a:cxn>
                <a:cxn ang="0">
                  <a:pos x="T6" y="T7"/>
                </a:cxn>
                <a:cxn ang="0">
                  <a:pos x="T8" y="T9"/>
                </a:cxn>
              </a:cxnLst>
              <a:rect l="0" t="0" r="r" b="b"/>
              <a:pathLst>
                <a:path w="61" h="61">
                  <a:moveTo>
                    <a:pt x="46" y="53"/>
                  </a:moveTo>
                  <a:cubicBezTo>
                    <a:pt x="34" y="61"/>
                    <a:pt x="17" y="58"/>
                    <a:pt x="9" y="45"/>
                  </a:cubicBezTo>
                  <a:cubicBezTo>
                    <a:pt x="0" y="33"/>
                    <a:pt x="4" y="16"/>
                    <a:pt x="16" y="8"/>
                  </a:cubicBezTo>
                  <a:cubicBezTo>
                    <a:pt x="28" y="0"/>
                    <a:pt x="45" y="3"/>
                    <a:pt x="53" y="15"/>
                  </a:cubicBezTo>
                  <a:cubicBezTo>
                    <a:pt x="61" y="28"/>
                    <a:pt x="58" y="44"/>
                    <a:pt x="46" y="53"/>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13"/>
            <p:cNvSpPr>
              <a:spLocks/>
            </p:cNvSpPr>
            <p:nvPr userDrawn="1"/>
          </p:nvSpPr>
          <p:spPr bwMode="auto">
            <a:xfrm>
              <a:off x="2499" y="1014"/>
              <a:ext cx="96" cy="97"/>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7"/>
                    <a:pt x="40" y="57"/>
                    <a:pt x="25" y="55"/>
                  </a:cubicBezTo>
                  <a:cubicBezTo>
                    <a:pt x="10" y="53"/>
                    <a:pt x="0" y="40"/>
                    <a:pt x="2" y="25"/>
                  </a:cubicBezTo>
                  <a:cubicBezTo>
                    <a:pt x="4" y="11"/>
                    <a:pt x="17" y="0"/>
                    <a:pt x="32" y="2"/>
                  </a:cubicBezTo>
                  <a:cubicBezTo>
                    <a:pt x="46" y="4"/>
                    <a:pt x="57" y="17"/>
                    <a:pt x="55" y="32"/>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14"/>
            <p:cNvSpPr>
              <a:spLocks/>
            </p:cNvSpPr>
            <p:nvPr userDrawn="1"/>
          </p:nvSpPr>
          <p:spPr bwMode="auto">
            <a:xfrm>
              <a:off x="455" y="37"/>
              <a:ext cx="93" cy="93"/>
            </a:xfrm>
            <a:custGeom>
              <a:avLst/>
              <a:gdLst>
                <a:gd name="T0" fmla="*/ 28 w 55"/>
                <a:gd name="T1" fmla="*/ 54 h 55"/>
                <a:gd name="T2" fmla="*/ 1 w 55"/>
                <a:gd name="T3" fmla="*/ 28 h 55"/>
                <a:gd name="T4" fmla="*/ 27 w 55"/>
                <a:gd name="T5" fmla="*/ 1 h 55"/>
                <a:gd name="T6" fmla="*/ 54 w 55"/>
                <a:gd name="T7" fmla="*/ 27 h 55"/>
                <a:gd name="T8" fmla="*/ 28 w 55"/>
                <a:gd name="T9" fmla="*/ 54 h 55"/>
              </a:gdLst>
              <a:ahLst/>
              <a:cxnLst>
                <a:cxn ang="0">
                  <a:pos x="T0" y="T1"/>
                </a:cxn>
                <a:cxn ang="0">
                  <a:pos x="T2" y="T3"/>
                </a:cxn>
                <a:cxn ang="0">
                  <a:pos x="T4" y="T5"/>
                </a:cxn>
                <a:cxn ang="0">
                  <a:pos x="T6" y="T7"/>
                </a:cxn>
                <a:cxn ang="0">
                  <a:pos x="T8" y="T9"/>
                </a:cxn>
              </a:cxnLst>
              <a:rect l="0" t="0" r="r" b="b"/>
              <a:pathLst>
                <a:path w="55" h="55">
                  <a:moveTo>
                    <a:pt x="28" y="54"/>
                  </a:moveTo>
                  <a:cubicBezTo>
                    <a:pt x="14" y="55"/>
                    <a:pt x="1" y="43"/>
                    <a:pt x="1" y="28"/>
                  </a:cubicBezTo>
                  <a:cubicBezTo>
                    <a:pt x="0" y="13"/>
                    <a:pt x="12" y="1"/>
                    <a:pt x="27" y="1"/>
                  </a:cubicBezTo>
                  <a:cubicBezTo>
                    <a:pt x="42" y="0"/>
                    <a:pt x="54" y="12"/>
                    <a:pt x="54" y="27"/>
                  </a:cubicBezTo>
                  <a:cubicBezTo>
                    <a:pt x="55" y="41"/>
                    <a:pt x="43" y="54"/>
                    <a:pt x="28" y="54"/>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15"/>
            <p:cNvSpPr>
              <a:spLocks/>
            </p:cNvSpPr>
            <p:nvPr userDrawn="1"/>
          </p:nvSpPr>
          <p:spPr bwMode="auto">
            <a:xfrm>
              <a:off x="5949" y="2945"/>
              <a:ext cx="101" cy="100"/>
            </a:xfrm>
            <a:custGeom>
              <a:avLst/>
              <a:gdLst>
                <a:gd name="T0" fmla="*/ 55 w 60"/>
                <a:gd name="T1" fmla="*/ 37 h 59"/>
                <a:gd name="T2" fmla="*/ 22 w 60"/>
                <a:gd name="T3" fmla="*/ 55 h 59"/>
                <a:gd name="T4" fmla="*/ 4 w 60"/>
                <a:gd name="T5" fmla="*/ 22 h 59"/>
                <a:gd name="T6" fmla="*/ 38 w 60"/>
                <a:gd name="T7" fmla="*/ 4 h 59"/>
                <a:gd name="T8" fmla="*/ 55 w 60"/>
                <a:gd name="T9" fmla="*/ 37 h 59"/>
              </a:gdLst>
              <a:ahLst/>
              <a:cxnLst>
                <a:cxn ang="0">
                  <a:pos x="T0" y="T1"/>
                </a:cxn>
                <a:cxn ang="0">
                  <a:pos x="T2" y="T3"/>
                </a:cxn>
                <a:cxn ang="0">
                  <a:pos x="T4" y="T5"/>
                </a:cxn>
                <a:cxn ang="0">
                  <a:pos x="T6" y="T7"/>
                </a:cxn>
                <a:cxn ang="0">
                  <a:pos x="T8" y="T9"/>
                </a:cxn>
              </a:cxnLst>
              <a:rect l="0" t="0" r="r" b="b"/>
              <a:pathLst>
                <a:path w="60" h="59">
                  <a:moveTo>
                    <a:pt x="55" y="37"/>
                  </a:moveTo>
                  <a:cubicBezTo>
                    <a:pt x="51" y="52"/>
                    <a:pt x="36" y="59"/>
                    <a:pt x="22" y="55"/>
                  </a:cubicBezTo>
                  <a:cubicBezTo>
                    <a:pt x="8" y="51"/>
                    <a:pt x="0" y="36"/>
                    <a:pt x="4" y="22"/>
                  </a:cubicBezTo>
                  <a:cubicBezTo>
                    <a:pt x="8" y="7"/>
                    <a:pt x="23" y="0"/>
                    <a:pt x="38" y="4"/>
                  </a:cubicBezTo>
                  <a:cubicBezTo>
                    <a:pt x="52" y="8"/>
                    <a:pt x="60" y="23"/>
                    <a:pt x="55" y="37"/>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16"/>
            <p:cNvSpPr>
              <a:spLocks/>
            </p:cNvSpPr>
            <p:nvPr userDrawn="1"/>
          </p:nvSpPr>
          <p:spPr bwMode="auto">
            <a:xfrm>
              <a:off x="882" y="1811"/>
              <a:ext cx="102" cy="101"/>
            </a:xfrm>
            <a:custGeom>
              <a:avLst/>
              <a:gdLst>
                <a:gd name="T0" fmla="*/ 55 w 60"/>
                <a:gd name="T1" fmla="*/ 38 h 60"/>
                <a:gd name="T2" fmla="*/ 22 w 60"/>
                <a:gd name="T3" fmla="*/ 55 h 60"/>
                <a:gd name="T4" fmla="*/ 4 w 60"/>
                <a:gd name="T5" fmla="*/ 22 h 60"/>
                <a:gd name="T6" fmla="*/ 38 w 60"/>
                <a:gd name="T7" fmla="*/ 4 h 60"/>
                <a:gd name="T8" fmla="*/ 55 w 60"/>
                <a:gd name="T9" fmla="*/ 38 h 60"/>
              </a:gdLst>
              <a:ahLst/>
              <a:cxnLst>
                <a:cxn ang="0">
                  <a:pos x="T0" y="T1"/>
                </a:cxn>
                <a:cxn ang="0">
                  <a:pos x="T2" y="T3"/>
                </a:cxn>
                <a:cxn ang="0">
                  <a:pos x="T4" y="T5"/>
                </a:cxn>
                <a:cxn ang="0">
                  <a:pos x="T6" y="T7"/>
                </a:cxn>
                <a:cxn ang="0">
                  <a:pos x="T8" y="T9"/>
                </a:cxn>
              </a:cxnLst>
              <a:rect l="0" t="0" r="r" b="b"/>
              <a:pathLst>
                <a:path w="60" h="60">
                  <a:moveTo>
                    <a:pt x="55" y="38"/>
                  </a:moveTo>
                  <a:cubicBezTo>
                    <a:pt x="51" y="52"/>
                    <a:pt x="36" y="60"/>
                    <a:pt x="22" y="55"/>
                  </a:cubicBezTo>
                  <a:cubicBezTo>
                    <a:pt x="8" y="51"/>
                    <a:pt x="0" y="36"/>
                    <a:pt x="4" y="22"/>
                  </a:cubicBezTo>
                  <a:cubicBezTo>
                    <a:pt x="9" y="8"/>
                    <a:pt x="24" y="0"/>
                    <a:pt x="38" y="4"/>
                  </a:cubicBezTo>
                  <a:cubicBezTo>
                    <a:pt x="52" y="8"/>
                    <a:pt x="60" y="23"/>
                    <a:pt x="55" y="38"/>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517"/>
            <p:cNvSpPr>
              <a:spLocks/>
            </p:cNvSpPr>
            <p:nvPr userDrawn="1"/>
          </p:nvSpPr>
          <p:spPr bwMode="auto">
            <a:xfrm>
              <a:off x="1288" y="803"/>
              <a:ext cx="103" cy="103"/>
            </a:xfrm>
            <a:custGeom>
              <a:avLst/>
              <a:gdLst>
                <a:gd name="T0" fmla="*/ 54 w 61"/>
                <a:gd name="T1" fmla="*/ 43 h 61"/>
                <a:gd name="T2" fmla="*/ 18 w 61"/>
                <a:gd name="T3" fmla="*/ 54 h 61"/>
                <a:gd name="T4" fmla="*/ 7 w 61"/>
                <a:gd name="T5" fmla="*/ 17 h 61"/>
                <a:gd name="T6" fmla="*/ 44 w 61"/>
                <a:gd name="T7" fmla="*/ 7 h 61"/>
                <a:gd name="T8" fmla="*/ 54 w 61"/>
                <a:gd name="T9" fmla="*/ 43 h 61"/>
              </a:gdLst>
              <a:ahLst/>
              <a:cxnLst>
                <a:cxn ang="0">
                  <a:pos x="T0" y="T1"/>
                </a:cxn>
                <a:cxn ang="0">
                  <a:pos x="T2" y="T3"/>
                </a:cxn>
                <a:cxn ang="0">
                  <a:pos x="T4" y="T5"/>
                </a:cxn>
                <a:cxn ang="0">
                  <a:pos x="T6" y="T7"/>
                </a:cxn>
                <a:cxn ang="0">
                  <a:pos x="T8" y="T9"/>
                </a:cxn>
              </a:cxnLst>
              <a:rect l="0" t="0" r="r" b="b"/>
              <a:pathLst>
                <a:path w="61" h="61">
                  <a:moveTo>
                    <a:pt x="54" y="43"/>
                  </a:moveTo>
                  <a:cubicBezTo>
                    <a:pt x="47" y="56"/>
                    <a:pt x="31" y="61"/>
                    <a:pt x="18" y="54"/>
                  </a:cubicBezTo>
                  <a:cubicBezTo>
                    <a:pt x="5" y="46"/>
                    <a:pt x="0" y="30"/>
                    <a:pt x="7" y="17"/>
                  </a:cubicBezTo>
                  <a:cubicBezTo>
                    <a:pt x="15" y="4"/>
                    <a:pt x="31" y="0"/>
                    <a:pt x="44" y="7"/>
                  </a:cubicBezTo>
                  <a:cubicBezTo>
                    <a:pt x="57" y="14"/>
                    <a:pt x="61" y="30"/>
                    <a:pt x="54" y="43"/>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18"/>
            <p:cNvSpPr>
              <a:spLocks/>
            </p:cNvSpPr>
            <p:nvPr userDrawn="1"/>
          </p:nvSpPr>
          <p:spPr bwMode="auto">
            <a:xfrm>
              <a:off x="521" y="2875"/>
              <a:ext cx="91" cy="92"/>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2"/>
                    <a:pt x="0" y="28"/>
                  </a:cubicBezTo>
                  <a:cubicBezTo>
                    <a:pt x="0" y="13"/>
                    <a:pt x="11" y="0"/>
                    <a:pt x="26" y="0"/>
                  </a:cubicBezTo>
                  <a:cubicBezTo>
                    <a:pt x="41" y="0"/>
                    <a:pt x="53" y="11"/>
                    <a:pt x="54" y="26"/>
                  </a:cubicBezTo>
                  <a:cubicBezTo>
                    <a:pt x="54" y="41"/>
                    <a:pt x="42" y="53"/>
                    <a:pt x="28" y="54"/>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19"/>
            <p:cNvSpPr>
              <a:spLocks/>
            </p:cNvSpPr>
            <p:nvPr userDrawn="1"/>
          </p:nvSpPr>
          <p:spPr bwMode="auto">
            <a:xfrm>
              <a:off x="8045" y="2122"/>
              <a:ext cx="99" cy="101"/>
            </a:xfrm>
            <a:custGeom>
              <a:avLst/>
              <a:gdLst>
                <a:gd name="T0" fmla="*/ 55 w 59"/>
                <a:gd name="T1" fmla="*/ 38 h 60"/>
                <a:gd name="T2" fmla="*/ 22 w 59"/>
                <a:gd name="T3" fmla="*/ 56 h 60"/>
                <a:gd name="T4" fmla="*/ 4 w 59"/>
                <a:gd name="T5" fmla="*/ 22 h 60"/>
                <a:gd name="T6" fmla="*/ 37 w 59"/>
                <a:gd name="T7" fmla="*/ 5 h 60"/>
                <a:gd name="T8" fmla="*/ 55 w 59"/>
                <a:gd name="T9" fmla="*/ 38 h 60"/>
              </a:gdLst>
              <a:ahLst/>
              <a:cxnLst>
                <a:cxn ang="0">
                  <a:pos x="T0" y="T1"/>
                </a:cxn>
                <a:cxn ang="0">
                  <a:pos x="T2" y="T3"/>
                </a:cxn>
                <a:cxn ang="0">
                  <a:pos x="T4" y="T5"/>
                </a:cxn>
                <a:cxn ang="0">
                  <a:pos x="T6" y="T7"/>
                </a:cxn>
                <a:cxn ang="0">
                  <a:pos x="T8" y="T9"/>
                </a:cxn>
              </a:cxnLst>
              <a:rect l="0" t="0" r="r" b="b"/>
              <a:pathLst>
                <a:path w="59" h="60">
                  <a:moveTo>
                    <a:pt x="55" y="38"/>
                  </a:moveTo>
                  <a:cubicBezTo>
                    <a:pt x="51" y="52"/>
                    <a:pt x="36" y="60"/>
                    <a:pt x="22" y="56"/>
                  </a:cubicBezTo>
                  <a:cubicBezTo>
                    <a:pt x="7" y="52"/>
                    <a:pt x="0" y="37"/>
                    <a:pt x="4" y="22"/>
                  </a:cubicBezTo>
                  <a:cubicBezTo>
                    <a:pt x="8" y="8"/>
                    <a:pt x="23" y="0"/>
                    <a:pt x="37" y="5"/>
                  </a:cubicBezTo>
                  <a:cubicBezTo>
                    <a:pt x="52" y="9"/>
                    <a:pt x="59" y="24"/>
                    <a:pt x="55" y="38"/>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20"/>
            <p:cNvSpPr>
              <a:spLocks/>
            </p:cNvSpPr>
            <p:nvPr userDrawn="1"/>
          </p:nvSpPr>
          <p:spPr bwMode="auto">
            <a:xfrm>
              <a:off x="6645" y="571"/>
              <a:ext cx="91" cy="93"/>
            </a:xfrm>
            <a:custGeom>
              <a:avLst/>
              <a:gdLst>
                <a:gd name="T0" fmla="*/ 27 w 54"/>
                <a:gd name="T1" fmla="*/ 54 h 55"/>
                <a:gd name="T2" fmla="*/ 0 w 54"/>
                <a:gd name="T3" fmla="*/ 28 h 55"/>
                <a:gd name="T4" fmla="*/ 26 w 54"/>
                <a:gd name="T5" fmla="*/ 1 h 55"/>
                <a:gd name="T6" fmla="*/ 53 w 54"/>
                <a:gd name="T7" fmla="*/ 27 h 55"/>
                <a:gd name="T8" fmla="*/ 27 w 54"/>
                <a:gd name="T9" fmla="*/ 54 h 55"/>
              </a:gdLst>
              <a:ahLst/>
              <a:cxnLst>
                <a:cxn ang="0">
                  <a:pos x="T0" y="T1"/>
                </a:cxn>
                <a:cxn ang="0">
                  <a:pos x="T2" y="T3"/>
                </a:cxn>
                <a:cxn ang="0">
                  <a:pos x="T4" y="T5"/>
                </a:cxn>
                <a:cxn ang="0">
                  <a:pos x="T6" y="T7"/>
                </a:cxn>
                <a:cxn ang="0">
                  <a:pos x="T8" y="T9"/>
                </a:cxn>
              </a:cxnLst>
              <a:rect l="0" t="0" r="r" b="b"/>
              <a:pathLst>
                <a:path w="54" h="55">
                  <a:moveTo>
                    <a:pt x="27" y="54"/>
                  </a:moveTo>
                  <a:cubicBezTo>
                    <a:pt x="13" y="55"/>
                    <a:pt x="0" y="43"/>
                    <a:pt x="0" y="28"/>
                  </a:cubicBezTo>
                  <a:cubicBezTo>
                    <a:pt x="0" y="13"/>
                    <a:pt x="11" y="1"/>
                    <a:pt x="26" y="1"/>
                  </a:cubicBezTo>
                  <a:cubicBezTo>
                    <a:pt x="41" y="0"/>
                    <a:pt x="53" y="12"/>
                    <a:pt x="53" y="27"/>
                  </a:cubicBezTo>
                  <a:cubicBezTo>
                    <a:pt x="54" y="41"/>
                    <a:pt x="42" y="54"/>
                    <a:pt x="27" y="54"/>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21"/>
            <p:cNvSpPr>
              <a:spLocks/>
            </p:cNvSpPr>
            <p:nvPr userDrawn="1"/>
          </p:nvSpPr>
          <p:spPr bwMode="auto">
            <a:xfrm>
              <a:off x="4068" y="2321"/>
              <a:ext cx="162" cy="306"/>
            </a:xfrm>
            <a:custGeom>
              <a:avLst/>
              <a:gdLst>
                <a:gd name="T0" fmla="*/ 0 w 96"/>
                <a:gd name="T1" fmla="*/ 2 h 181"/>
                <a:gd name="T2" fmla="*/ 91 w 96"/>
                <a:gd name="T3" fmla="*/ 181 h 181"/>
                <a:gd name="T4" fmla="*/ 96 w 96"/>
                <a:gd name="T5" fmla="*/ 179 h 181"/>
                <a:gd name="T6" fmla="*/ 5 w 96"/>
                <a:gd name="T7" fmla="*/ 0 h 181"/>
                <a:gd name="T8" fmla="*/ 0 w 96"/>
                <a:gd name="T9" fmla="*/ 2 h 181"/>
              </a:gdLst>
              <a:ahLst/>
              <a:cxnLst>
                <a:cxn ang="0">
                  <a:pos x="T0" y="T1"/>
                </a:cxn>
                <a:cxn ang="0">
                  <a:pos x="T2" y="T3"/>
                </a:cxn>
                <a:cxn ang="0">
                  <a:pos x="T4" y="T5"/>
                </a:cxn>
                <a:cxn ang="0">
                  <a:pos x="T6" y="T7"/>
                </a:cxn>
                <a:cxn ang="0">
                  <a:pos x="T8" y="T9"/>
                </a:cxn>
              </a:cxnLst>
              <a:rect l="0" t="0" r="r" b="b"/>
              <a:pathLst>
                <a:path w="96" h="181">
                  <a:moveTo>
                    <a:pt x="0" y="2"/>
                  </a:moveTo>
                  <a:cubicBezTo>
                    <a:pt x="91" y="181"/>
                    <a:pt x="91" y="181"/>
                    <a:pt x="91" y="181"/>
                  </a:cubicBezTo>
                  <a:cubicBezTo>
                    <a:pt x="96" y="179"/>
                    <a:pt x="96" y="179"/>
                    <a:pt x="96" y="179"/>
                  </a:cubicBezTo>
                  <a:cubicBezTo>
                    <a:pt x="5" y="0"/>
                    <a:pt x="5" y="0"/>
                    <a:pt x="5" y="0"/>
                  </a:cubicBezTo>
                  <a:cubicBezTo>
                    <a:pt x="3" y="1"/>
                    <a:pt x="2" y="1"/>
                    <a:pt x="0" y="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22"/>
            <p:cNvSpPr>
              <a:spLocks/>
            </p:cNvSpPr>
            <p:nvPr userDrawn="1"/>
          </p:nvSpPr>
          <p:spPr bwMode="auto">
            <a:xfrm>
              <a:off x="3998" y="2184"/>
              <a:ext cx="53" cy="90"/>
            </a:xfrm>
            <a:custGeom>
              <a:avLst/>
              <a:gdLst>
                <a:gd name="T0" fmla="*/ 31 w 31"/>
                <a:gd name="T1" fmla="*/ 51 h 53"/>
                <a:gd name="T2" fmla="*/ 5 w 31"/>
                <a:gd name="T3" fmla="*/ 0 h 53"/>
                <a:gd name="T4" fmla="*/ 0 w 31"/>
                <a:gd name="T5" fmla="*/ 2 h 53"/>
                <a:gd name="T6" fmla="*/ 26 w 31"/>
                <a:gd name="T7" fmla="*/ 53 h 53"/>
                <a:gd name="T8" fmla="*/ 31 w 31"/>
                <a:gd name="T9" fmla="*/ 51 h 53"/>
              </a:gdLst>
              <a:ahLst/>
              <a:cxnLst>
                <a:cxn ang="0">
                  <a:pos x="T0" y="T1"/>
                </a:cxn>
                <a:cxn ang="0">
                  <a:pos x="T2" y="T3"/>
                </a:cxn>
                <a:cxn ang="0">
                  <a:pos x="T4" y="T5"/>
                </a:cxn>
                <a:cxn ang="0">
                  <a:pos x="T6" y="T7"/>
                </a:cxn>
                <a:cxn ang="0">
                  <a:pos x="T8" y="T9"/>
                </a:cxn>
              </a:cxnLst>
              <a:rect l="0" t="0" r="r" b="b"/>
              <a:pathLst>
                <a:path w="31" h="53">
                  <a:moveTo>
                    <a:pt x="31" y="51"/>
                  </a:moveTo>
                  <a:cubicBezTo>
                    <a:pt x="5" y="0"/>
                    <a:pt x="5" y="0"/>
                    <a:pt x="5" y="0"/>
                  </a:cubicBezTo>
                  <a:cubicBezTo>
                    <a:pt x="0" y="2"/>
                    <a:pt x="0" y="2"/>
                    <a:pt x="0" y="2"/>
                  </a:cubicBezTo>
                  <a:cubicBezTo>
                    <a:pt x="26" y="53"/>
                    <a:pt x="26" y="53"/>
                    <a:pt x="26" y="53"/>
                  </a:cubicBezTo>
                  <a:cubicBezTo>
                    <a:pt x="28" y="53"/>
                    <a:pt x="29" y="52"/>
                    <a:pt x="31" y="5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523"/>
            <p:cNvSpPr>
              <a:spLocks/>
            </p:cNvSpPr>
            <p:nvPr userDrawn="1"/>
          </p:nvSpPr>
          <p:spPr bwMode="auto">
            <a:xfrm>
              <a:off x="4404" y="1166"/>
              <a:ext cx="1040" cy="406"/>
            </a:xfrm>
            <a:custGeom>
              <a:avLst/>
              <a:gdLst>
                <a:gd name="T0" fmla="*/ 1 w 616"/>
                <a:gd name="T1" fmla="*/ 240 h 240"/>
                <a:gd name="T2" fmla="*/ 616 w 616"/>
                <a:gd name="T3" fmla="*/ 4 h 240"/>
                <a:gd name="T4" fmla="*/ 614 w 616"/>
                <a:gd name="T5" fmla="*/ 0 h 240"/>
                <a:gd name="T6" fmla="*/ 0 w 616"/>
                <a:gd name="T7" fmla="*/ 235 h 240"/>
                <a:gd name="T8" fmla="*/ 1 w 616"/>
                <a:gd name="T9" fmla="*/ 240 h 240"/>
              </a:gdLst>
              <a:ahLst/>
              <a:cxnLst>
                <a:cxn ang="0">
                  <a:pos x="T0" y="T1"/>
                </a:cxn>
                <a:cxn ang="0">
                  <a:pos x="T2" y="T3"/>
                </a:cxn>
                <a:cxn ang="0">
                  <a:pos x="T4" y="T5"/>
                </a:cxn>
                <a:cxn ang="0">
                  <a:pos x="T6" y="T7"/>
                </a:cxn>
                <a:cxn ang="0">
                  <a:pos x="T8" y="T9"/>
                </a:cxn>
              </a:cxnLst>
              <a:rect l="0" t="0" r="r" b="b"/>
              <a:pathLst>
                <a:path w="616" h="240">
                  <a:moveTo>
                    <a:pt x="1" y="240"/>
                  </a:moveTo>
                  <a:cubicBezTo>
                    <a:pt x="616" y="4"/>
                    <a:pt x="616" y="4"/>
                    <a:pt x="616" y="4"/>
                  </a:cubicBezTo>
                  <a:cubicBezTo>
                    <a:pt x="614" y="0"/>
                    <a:pt x="614" y="0"/>
                    <a:pt x="614" y="0"/>
                  </a:cubicBezTo>
                  <a:cubicBezTo>
                    <a:pt x="0" y="235"/>
                    <a:pt x="0" y="235"/>
                    <a:pt x="0" y="235"/>
                  </a:cubicBezTo>
                  <a:cubicBezTo>
                    <a:pt x="0" y="237"/>
                    <a:pt x="1" y="238"/>
                    <a:pt x="1" y="24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524"/>
            <p:cNvSpPr>
              <a:spLocks/>
            </p:cNvSpPr>
            <p:nvPr userDrawn="1"/>
          </p:nvSpPr>
          <p:spPr bwMode="auto">
            <a:xfrm>
              <a:off x="4270" y="1584"/>
              <a:ext cx="83" cy="39"/>
            </a:xfrm>
            <a:custGeom>
              <a:avLst/>
              <a:gdLst>
                <a:gd name="T0" fmla="*/ 48 w 49"/>
                <a:gd name="T1" fmla="*/ 0 h 23"/>
                <a:gd name="T2" fmla="*/ 0 w 49"/>
                <a:gd name="T3" fmla="*/ 18 h 23"/>
                <a:gd name="T4" fmla="*/ 2 w 49"/>
                <a:gd name="T5" fmla="*/ 23 h 23"/>
                <a:gd name="T6" fmla="*/ 49 w 49"/>
                <a:gd name="T7" fmla="*/ 5 h 23"/>
                <a:gd name="T8" fmla="*/ 48 w 49"/>
                <a:gd name="T9" fmla="*/ 0 h 23"/>
              </a:gdLst>
              <a:ahLst/>
              <a:cxnLst>
                <a:cxn ang="0">
                  <a:pos x="T0" y="T1"/>
                </a:cxn>
                <a:cxn ang="0">
                  <a:pos x="T2" y="T3"/>
                </a:cxn>
                <a:cxn ang="0">
                  <a:pos x="T4" y="T5"/>
                </a:cxn>
                <a:cxn ang="0">
                  <a:pos x="T6" y="T7"/>
                </a:cxn>
                <a:cxn ang="0">
                  <a:pos x="T8" y="T9"/>
                </a:cxn>
              </a:cxnLst>
              <a:rect l="0" t="0" r="r" b="b"/>
              <a:pathLst>
                <a:path w="49" h="23">
                  <a:moveTo>
                    <a:pt x="48" y="0"/>
                  </a:moveTo>
                  <a:cubicBezTo>
                    <a:pt x="0" y="18"/>
                    <a:pt x="0" y="18"/>
                    <a:pt x="0" y="18"/>
                  </a:cubicBezTo>
                  <a:cubicBezTo>
                    <a:pt x="2" y="23"/>
                    <a:pt x="2" y="23"/>
                    <a:pt x="2" y="23"/>
                  </a:cubicBezTo>
                  <a:cubicBezTo>
                    <a:pt x="49" y="5"/>
                    <a:pt x="49" y="5"/>
                    <a:pt x="49" y="5"/>
                  </a:cubicBezTo>
                  <a:cubicBezTo>
                    <a:pt x="49" y="3"/>
                    <a:pt x="48" y="2"/>
                    <a:pt x="48"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25"/>
            <p:cNvSpPr>
              <a:spLocks/>
            </p:cNvSpPr>
            <p:nvPr userDrawn="1"/>
          </p:nvSpPr>
          <p:spPr bwMode="auto">
            <a:xfrm>
              <a:off x="4160" y="918"/>
              <a:ext cx="218" cy="355"/>
            </a:xfrm>
            <a:custGeom>
              <a:avLst/>
              <a:gdLst>
                <a:gd name="T0" fmla="*/ 4 w 129"/>
                <a:gd name="T1" fmla="*/ 210 h 210"/>
                <a:gd name="T2" fmla="*/ 129 w 129"/>
                <a:gd name="T3" fmla="*/ 2 h 210"/>
                <a:gd name="T4" fmla="*/ 125 w 129"/>
                <a:gd name="T5" fmla="*/ 0 h 210"/>
                <a:gd name="T6" fmla="*/ 0 w 129"/>
                <a:gd name="T7" fmla="*/ 207 h 210"/>
                <a:gd name="T8" fmla="*/ 4 w 129"/>
                <a:gd name="T9" fmla="*/ 210 h 210"/>
              </a:gdLst>
              <a:ahLst/>
              <a:cxnLst>
                <a:cxn ang="0">
                  <a:pos x="T0" y="T1"/>
                </a:cxn>
                <a:cxn ang="0">
                  <a:pos x="T2" y="T3"/>
                </a:cxn>
                <a:cxn ang="0">
                  <a:pos x="T4" y="T5"/>
                </a:cxn>
                <a:cxn ang="0">
                  <a:pos x="T6" y="T7"/>
                </a:cxn>
                <a:cxn ang="0">
                  <a:pos x="T8" y="T9"/>
                </a:cxn>
              </a:cxnLst>
              <a:rect l="0" t="0" r="r" b="b"/>
              <a:pathLst>
                <a:path w="129" h="210">
                  <a:moveTo>
                    <a:pt x="4" y="210"/>
                  </a:moveTo>
                  <a:cubicBezTo>
                    <a:pt x="129" y="2"/>
                    <a:pt x="129" y="2"/>
                    <a:pt x="129" y="2"/>
                  </a:cubicBezTo>
                  <a:cubicBezTo>
                    <a:pt x="125" y="0"/>
                    <a:pt x="125" y="0"/>
                    <a:pt x="125" y="0"/>
                  </a:cubicBezTo>
                  <a:cubicBezTo>
                    <a:pt x="0" y="207"/>
                    <a:pt x="0" y="207"/>
                    <a:pt x="0" y="207"/>
                  </a:cubicBezTo>
                  <a:cubicBezTo>
                    <a:pt x="1" y="208"/>
                    <a:pt x="2" y="209"/>
                    <a:pt x="4" y="21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26"/>
            <p:cNvSpPr>
              <a:spLocks/>
            </p:cNvSpPr>
            <p:nvPr userDrawn="1"/>
          </p:nvSpPr>
          <p:spPr bwMode="auto">
            <a:xfrm>
              <a:off x="4117" y="1317"/>
              <a:ext cx="20" cy="25"/>
            </a:xfrm>
            <a:custGeom>
              <a:avLst/>
              <a:gdLst>
                <a:gd name="T0" fmla="*/ 8 w 12"/>
                <a:gd name="T1" fmla="*/ 0 h 15"/>
                <a:gd name="T2" fmla="*/ 0 w 12"/>
                <a:gd name="T3" fmla="*/ 12 h 15"/>
                <a:gd name="T4" fmla="*/ 5 w 12"/>
                <a:gd name="T5" fmla="*/ 15 h 15"/>
                <a:gd name="T6" fmla="*/ 12 w 12"/>
                <a:gd name="T7" fmla="*/ 2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cubicBezTo>
                    <a:pt x="0" y="12"/>
                    <a:pt x="0" y="12"/>
                    <a:pt x="0" y="12"/>
                  </a:cubicBezTo>
                  <a:cubicBezTo>
                    <a:pt x="5" y="15"/>
                    <a:pt x="5" y="15"/>
                    <a:pt x="5" y="15"/>
                  </a:cubicBezTo>
                  <a:cubicBezTo>
                    <a:pt x="12" y="2"/>
                    <a:pt x="12" y="2"/>
                    <a:pt x="12" y="2"/>
                  </a:cubicBezTo>
                  <a:cubicBezTo>
                    <a:pt x="11" y="1"/>
                    <a:pt x="10" y="0"/>
                    <a:pt x="8"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527"/>
            <p:cNvSpPr>
              <a:spLocks/>
            </p:cNvSpPr>
            <p:nvPr userDrawn="1"/>
          </p:nvSpPr>
          <p:spPr bwMode="auto">
            <a:xfrm>
              <a:off x="3348" y="1953"/>
              <a:ext cx="132" cy="37"/>
            </a:xfrm>
            <a:custGeom>
              <a:avLst/>
              <a:gdLst>
                <a:gd name="T0" fmla="*/ 1 w 78"/>
                <a:gd name="T1" fmla="*/ 22 h 22"/>
                <a:gd name="T2" fmla="*/ 78 w 78"/>
                <a:gd name="T3" fmla="*/ 4 h 22"/>
                <a:gd name="T4" fmla="*/ 77 w 78"/>
                <a:gd name="T5" fmla="*/ 0 h 22"/>
                <a:gd name="T6" fmla="*/ 0 w 78"/>
                <a:gd name="T7" fmla="*/ 17 h 22"/>
                <a:gd name="T8" fmla="*/ 1 w 78"/>
                <a:gd name="T9" fmla="*/ 22 h 22"/>
              </a:gdLst>
              <a:ahLst/>
              <a:cxnLst>
                <a:cxn ang="0">
                  <a:pos x="T0" y="T1"/>
                </a:cxn>
                <a:cxn ang="0">
                  <a:pos x="T2" y="T3"/>
                </a:cxn>
                <a:cxn ang="0">
                  <a:pos x="T4" y="T5"/>
                </a:cxn>
                <a:cxn ang="0">
                  <a:pos x="T6" y="T7"/>
                </a:cxn>
                <a:cxn ang="0">
                  <a:pos x="T8" y="T9"/>
                </a:cxn>
              </a:cxnLst>
              <a:rect l="0" t="0" r="r" b="b"/>
              <a:pathLst>
                <a:path w="78" h="22">
                  <a:moveTo>
                    <a:pt x="1" y="22"/>
                  </a:moveTo>
                  <a:cubicBezTo>
                    <a:pt x="78" y="4"/>
                    <a:pt x="78" y="4"/>
                    <a:pt x="78" y="4"/>
                  </a:cubicBezTo>
                  <a:cubicBezTo>
                    <a:pt x="77" y="0"/>
                    <a:pt x="77" y="0"/>
                    <a:pt x="77" y="0"/>
                  </a:cubicBezTo>
                  <a:cubicBezTo>
                    <a:pt x="0" y="17"/>
                    <a:pt x="0" y="17"/>
                    <a:pt x="0" y="17"/>
                  </a:cubicBezTo>
                  <a:cubicBezTo>
                    <a:pt x="0" y="19"/>
                    <a:pt x="1" y="20"/>
                    <a:pt x="1" y="2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28"/>
            <p:cNvSpPr>
              <a:spLocks/>
            </p:cNvSpPr>
            <p:nvPr userDrawn="1"/>
          </p:nvSpPr>
          <p:spPr bwMode="auto">
            <a:xfrm>
              <a:off x="2816" y="1995"/>
              <a:ext cx="478" cy="116"/>
            </a:xfrm>
            <a:custGeom>
              <a:avLst/>
              <a:gdLst>
                <a:gd name="T0" fmla="*/ 282 w 283"/>
                <a:gd name="T1" fmla="*/ 0 h 69"/>
                <a:gd name="T2" fmla="*/ 0 w 283"/>
                <a:gd name="T3" fmla="*/ 64 h 69"/>
                <a:gd name="T4" fmla="*/ 2 w 283"/>
                <a:gd name="T5" fmla="*/ 69 h 69"/>
                <a:gd name="T6" fmla="*/ 283 w 283"/>
                <a:gd name="T7" fmla="*/ 4 h 69"/>
                <a:gd name="T8" fmla="*/ 282 w 283"/>
                <a:gd name="T9" fmla="*/ 0 h 69"/>
              </a:gdLst>
              <a:ahLst/>
              <a:cxnLst>
                <a:cxn ang="0">
                  <a:pos x="T0" y="T1"/>
                </a:cxn>
                <a:cxn ang="0">
                  <a:pos x="T2" y="T3"/>
                </a:cxn>
                <a:cxn ang="0">
                  <a:pos x="T4" y="T5"/>
                </a:cxn>
                <a:cxn ang="0">
                  <a:pos x="T6" y="T7"/>
                </a:cxn>
                <a:cxn ang="0">
                  <a:pos x="T8" y="T9"/>
                </a:cxn>
              </a:cxnLst>
              <a:rect l="0" t="0" r="r" b="b"/>
              <a:pathLst>
                <a:path w="283" h="69">
                  <a:moveTo>
                    <a:pt x="282" y="0"/>
                  </a:moveTo>
                  <a:cubicBezTo>
                    <a:pt x="0" y="64"/>
                    <a:pt x="0" y="64"/>
                    <a:pt x="0" y="64"/>
                  </a:cubicBezTo>
                  <a:cubicBezTo>
                    <a:pt x="2" y="69"/>
                    <a:pt x="2" y="69"/>
                    <a:pt x="2" y="69"/>
                  </a:cubicBezTo>
                  <a:cubicBezTo>
                    <a:pt x="283" y="4"/>
                    <a:pt x="283" y="4"/>
                    <a:pt x="283" y="4"/>
                  </a:cubicBezTo>
                  <a:cubicBezTo>
                    <a:pt x="283" y="3"/>
                    <a:pt x="282" y="1"/>
                    <a:pt x="282"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529"/>
            <p:cNvSpPr>
              <a:spLocks/>
            </p:cNvSpPr>
            <p:nvPr userDrawn="1"/>
          </p:nvSpPr>
          <p:spPr bwMode="auto">
            <a:xfrm>
              <a:off x="5398" y="1123"/>
              <a:ext cx="92"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3"/>
                    <a:pt x="0" y="28"/>
                  </a:cubicBezTo>
                  <a:cubicBezTo>
                    <a:pt x="0" y="13"/>
                    <a:pt x="11" y="1"/>
                    <a:pt x="26" y="0"/>
                  </a:cubicBezTo>
                  <a:cubicBezTo>
                    <a:pt x="41" y="0"/>
                    <a:pt x="53" y="11"/>
                    <a:pt x="54" y="26"/>
                  </a:cubicBezTo>
                  <a:cubicBezTo>
                    <a:pt x="54" y="41"/>
                    <a:pt x="43" y="53"/>
                    <a:pt x="28" y="54"/>
                  </a:cubicBezTo>
                  <a:close/>
                </a:path>
              </a:pathLst>
            </a:custGeom>
            <a:solidFill>
              <a:srgbClr val="00A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66831516"/>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extLst>
    <p:ext uri="{DCECCB84-F9BA-43D5-87BE-67443E8EF086}">
      <p15:sldGuideLst xmlns=""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2122359" y="2612874"/>
            <a:ext cx="5963699" cy="4245127"/>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14227" y="649033"/>
            <a:ext cx="3456429" cy="101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0" hasCustomPrompt="1"/>
          </p:nvPr>
        </p:nvSpPr>
        <p:spPr>
          <a:xfrm>
            <a:off x="624256" y="3754967"/>
            <a:ext cx="7172208" cy="1265767"/>
          </a:xfrm>
        </p:spPr>
        <p:txBody>
          <a:bodyPr/>
          <a:lstStyle>
            <a:lvl1pPr marL="0" indent="0">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Subtitle</a:t>
            </a:r>
            <a:br>
              <a:rPr lang="en-US" dirty="0" smtClean="0"/>
            </a:br>
            <a:r>
              <a:rPr lang="en-US" dirty="0" smtClean="0"/>
              <a:t>Date</a:t>
            </a:r>
          </a:p>
        </p:txBody>
      </p:sp>
      <p:sp>
        <p:nvSpPr>
          <p:cNvPr id="5" name="Title 4"/>
          <p:cNvSpPr>
            <a:spLocks noGrp="1"/>
          </p:cNvSpPr>
          <p:nvPr>
            <p:ph type="title" hasCustomPrompt="1"/>
          </p:nvPr>
        </p:nvSpPr>
        <p:spPr bwMode="black">
          <a:xfrm>
            <a:off x="609442" y="2088333"/>
            <a:ext cx="7187021" cy="1340667"/>
          </a:xfrm>
        </p:spPr>
        <p:txBody>
          <a:bodyPr anchor="b"/>
          <a:lstStyle>
            <a:lvl1pPr>
              <a:lnSpc>
                <a:spcPct val="100000"/>
              </a:lnSpc>
              <a:defRPr sz="5300"/>
            </a:lvl1pPr>
          </a:lstStyle>
          <a:p>
            <a:r>
              <a:rPr lang="en-US" dirty="0" smtClean="0"/>
              <a:t>Presentation Title</a:t>
            </a:r>
            <a:endParaRPr lang="en-US" dirty="0"/>
          </a:p>
        </p:txBody>
      </p:sp>
      <p:sp>
        <p:nvSpPr>
          <p:cNvPr id="4" name="Picture Placeholder 3"/>
          <p:cNvSpPr>
            <a:spLocks noGrp="1"/>
          </p:cNvSpPr>
          <p:nvPr>
            <p:ph type="pic" sz="quarter" idx="11" hasCustomPrompt="1"/>
          </p:nvPr>
        </p:nvSpPr>
        <p:spPr>
          <a:xfrm>
            <a:off x="7982585" y="0"/>
            <a:ext cx="4206240" cy="6858000"/>
          </a:xfrm>
          <a:solidFill>
            <a:srgbClr val="999899">
              <a:alpha val="50196"/>
            </a:srgbClr>
          </a:solidFill>
        </p:spPr>
        <p:txBody>
          <a:bodyPr anchor="ctr"/>
          <a:lstStyle>
            <a:lvl1pPr marL="0" marR="0" indent="0" algn="ctr" defTabSz="609493" rtl="0" eaLnBrk="1" fontAlgn="base" latinLnBrk="0" hangingPunct="1">
              <a:lnSpc>
                <a:spcPct val="100000"/>
              </a:lnSpc>
              <a:spcBef>
                <a:spcPts val="1200"/>
              </a:spcBef>
              <a:spcAft>
                <a:spcPct val="0"/>
              </a:spcAft>
              <a:buClr>
                <a:srgbClr val="00A0DF"/>
              </a:buClr>
              <a:buSzTx/>
              <a:buFont typeface="Arial" panose="020B0604020202020204" pitchFamily="34" charset="0"/>
              <a:buNone/>
              <a:tabLst/>
              <a:defRPr sz="1400">
                <a:solidFill>
                  <a:schemeClr val="bg1"/>
                </a:solidFill>
              </a:defRPr>
            </a:lvl1pPr>
          </a:lstStyle>
          <a:p>
            <a:r>
              <a:rPr lang="en-US" dirty="0" smtClean="0"/>
              <a:t>Click to add photo or paste an image in box</a:t>
            </a:r>
          </a:p>
          <a:p>
            <a:endParaRPr lang="en-US" dirty="0"/>
          </a:p>
        </p:txBody>
      </p:sp>
    </p:spTree>
    <p:extLst>
      <p:ext uri="{BB962C8B-B14F-4D97-AF65-F5344CB8AC3E}">
        <p14:creationId xmlns:p14="http://schemas.microsoft.com/office/powerpoint/2010/main" val="3062814632"/>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8" name="TextBox 7"/>
          <p:cNvSpPr txBox="1"/>
          <p:nvPr userDrawn="1"/>
        </p:nvSpPr>
        <p:spPr bwMode="white">
          <a:xfrm>
            <a:off x="609442" y="1"/>
            <a:ext cx="109593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eaLnBrk="1" hangingPunct="1">
              <a:defRPr sz="2400">
                <a:solidFill>
                  <a:schemeClr val="bg1"/>
                </a:solidFill>
                <a:latin typeface="DINPro" pitchFamily="34" charset="0"/>
                <a:cs typeface="DINPro" pitchFamily="34" charset="0"/>
              </a:defRPr>
            </a:lvl1pPr>
            <a:lvl2pPr eaLnBrk="1" hangingPunct="1">
              <a:defRPr sz="2400">
                <a:solidFill>
                  <a:schemeClr val="bg1"/>
                </a:solidFill>
                <a:latin typeface="Ubuntu" charset="0"/>
              </a:defRPr>
            </a:lvl2pPr>
            <a:lvl3pPr eaLnBrk="1" hangingPunct="1">
              <a:defRPr sz="2400">
                <a:solidFill>
                  <a:schemeClr val="bg1"/>
                </a:solidFill>
                <a:latin typeface="Ubuntu" charset="0"/>
              </a:defRPr>
            </a:lvl3pPr>
            <a:lvl4pPr eaLnBrk="1" hangingPunct="1">
              <a:defRPr sz="2400">
                <a:solidFill>
                  <a:schemeClr val="bg1"/>
                </a:solidFill>
                <a:latin typeface="Ubuntu" charset="0"/>
              </a:defRPr>
            </a:lvl4pPr>
            <a:lvl5pPr eaLnBrk="1" hangingPunct="1">
              <a:defRPr sz="2400">
                <a:solidFill>
                  <a:schemeClr val="bg1"/>
                </a:solidFill>
                <a:latin typeface="Ubuntu" charset="0"/>
              </a:defRPr>
            </a:lvl5pPr>
            <a:lvl6pPr marL="457200" fontAlgn="base">
              <a:spcBef>
                <a:spcPct val="0"/>
              </a:spcBef>
              <a:spcAft>
                <a:spcPct val="0"/>
              </a:spcAft>
              <a:defRPr sz="2000">
                <a:solidFill>
                  <a:schemeClr val="bg1"/>
                </a:solidFill>
                <a:latin typeface="Ubuntu" charset="0"/>
              </a:defRPr>
            </a:lvl6pPr>
            <a:lvl7pPr marL="914400" fontAlgn="base">
              <a:spcBef>
                <a:spcPct val="0"/>
              </a:spcBef>
              <a:spcAft>
                <a:spcPct val="0"/>
              </a:spcAft>
              <a:defRPr sz="2000">
                <a:solidFill>
                  <a:schemeClr val="bg1"/>
                </a:solidFill>
                <a:latin typeface="Ubuntu" charset="0"/>
              </a:defRPr>
            </a:lvl7pPr>
            <a:lvl8pPr marL="1371600" fontAlgn="base">
              <a:spcBef>
                <a:spcPct val="0"/>
              </a:spcBef>
              <a:spcAft>
                <a:spcPct val="0"/>
              </a:spcAft>
              <a:defRPr sz="2000">
                <a:solidFill>
                  <a:schemeClr val="bg1"/>
                </a:solidFill>
                <a:latin typeface="Ubuntu" charset="0"/>
              </a:defRPr>
            </a:lvl8pPr>
            <a:lvl9pPr marL="1828800" fontAlgn="base">
              <a:spcBef>
                <a:spcPct val="0"/>
              </a:spcBef>
              <a:spcAft>
                <a:spcPct val="0"/>
              </a:spcAft>
              <a:defRPr sz="2000">
                <a:solidFill>
                  <a:schemeClr val="bg1"/>
                </a:solidFill>
                <a:latin typeface="Ubuntu" charset="0"/>
              </a:defRPr>
            </a:lvl9pPr>
          </a:lstStyle>
          <a:p>
            <a:pPr lvl="0"/>
            <a:r>
              <a:rPr lang="en-US" sz="2800" dirty="0" smtClean="0">
                <a:latin typeface="Verdana" panose="020B0604030504040204" pitchFamily="34" charset="0"/>
                <a:cs typeface="Verdana" panose="020B0604030504040204" pitchFamily="34" charset="0"/>
              </a:rPr>
              <a:t>Safe harbor statement</a:t>
            </a:r>
            <a:endParaRPr lang="en-US" sz="2800" dirty="0">
              <a:latin typeface="Verdana" panose="020B0604030504040204" pitchFamily="34" charset="0"/>
              <a:cs typeface="Verdana" panose="020B0604030504040204" pitchFamily="34" charset="0"/>
            </a:endParaRPr>
          </a:p>
        </p:txBody>
      </p:sp>
      <p:sp>
        <p:nvSpPr>
          <p:cNvPr id="5" name="Rectangle 4"/>
          <p:cNvSpPr/>
          <p:nvPr userDrawn="1"/>
        </p:nvSpPr>
        <p:spPr>
          <a:xfrm>
            <a:off x="609441" y="1210189"/>
            <a:ext cx="10969943" cy="4928145"/>
          </a:xfrm>
          <a:prstGeom prst="rect">
            <a:avLst/>
          </a:prstGeom>
        </p:spPr>
        <p:txBody>
          <a:bodyPr wrap="square" lIns="0" tIns="0" rIns="0" bIns="0">
            <a:noAutofit/>
          </a:bodyPr>
          <a:lstStyle/>
          <a:p>
            <a:pPr algn="just"/>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a:t>
            </a:r>
            <a:r>
              <a:rPr lang="en-US" sz="1700" kern="1200"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MuleSoft's</a:t>
            </a:r>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p>
          <a:p>
            <a:pPr algn="just"/>
            <a:endPar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0" marR="0" indent="0" algn="just" defTabSz="609493" rtl="0" eaLnBrk="1" fontAlgn="base" latinLnBrk="0" hangingPunct="1">
              <a:lnSpc>
                <a:spcPct val="100000"/>
              </a:lnSpc>
              <a:spcBef>
                <a:spcPct val="0"/>
              </a:spcBef>
              <a:spcAft>
                <a:spcPct val="0"/>
              </a:spcAft>
              <a:buClrTx/>
              <a:buSzTx/>
              <a:buFontTx/>
              <a:buNone/>
              <a:tabLst/>
              <a:defRPr/>
            </a:pPr>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lang="en-US" sz="17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0"/>
          </p:nvPr>
        </p:nvSpPr>
        <p:spPr/>
        <p:txBody>
          <a:bodyPr/>
          <a:lstStyle/>
          <a:p>
            <a:fld id="{6EBA610F-6DE2-6644-8764-FCBE8B310C98}" type="slidenum">
              <a:rPr lang="en-US" smtClean="0"/>
              <a:pPr/>
              <a:t>‹#›</a:t>
            </a:fld>
            <a:endParaRPr lang="en-US" dirty="0"/>
          </a:p>
        </p:txBody>
      </p:sp>
    </p:spTree>
    <p:extLst>
      <p:ext uri="{BB962C8B-B14F-4D97-AF65-F5344CB8AC3E}">
        <p14:creationId xmlns:p14="http://schemas.microsoft.com/office/powerpoint/2010/main" val="1549420664"/>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tx2"/>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0388100" y="288702"/>
            <a:ext cx="1208204" cy="35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hasCustomPrompt="1"/>
          </p:nvPr>
        </p:nvSpPr>
        <p:spPr/>
        <p:txBody>
          <a:bodyPr/>
          <a:lstStyle>
            <a:lvl1pPr>
              <a:defRPr>
                <a:solidFill>
                  <a:schemeClr val="bg1"/>
                </a:solidFill>
              </a:defRPr>
            </a:lvl1pPr>
          </a:lstStyle>
          <a:p>
            <a:r>
              <a:rPr lang="en-US" dirty="0" smtClean="0"/>
              <a:t>Contents</a:t>
            </a:r>
            <a:endParaRPr lang="en-US" dirty="0"/>
          </a:p>
        </p:txBody>
      </p:sp>
      <p:sp>
        <p:nvSpPr>
          <p:cNvPr id="3" name="Slide Number Placeholder 2"/>
          <p:cNvSpPr>
            <a:spLocks noGrp="1"/>
          </p:cNvSpPr>
          <p:nvPr>
            <p:ph type="sldNum" sz="quarter" idx="11"/>
          </p:nvPr>
        </p:nvSpPr>
        <p:spPr/>
        <p:txBody>
          <a:bodyPr/>
          <a:lstStyle>
            <a:lvl1pPr>
              <a:defRPr>
                <a:solidFill>
                  <a:schemeClr val="accent1"/>
                </a:solidFill>
              </a:defRPr>
            </a:lvl1pPr>
          </a:lstStyle>
          <a:p>
            <a:fld id="{6EBA610F-6DE2-6644-8764-FCBE8B310C98}" type="slidenum">
              <a:rPr lang="en-US" smtClean="0"/>
              <a:pPr/>
              <a:t>‹#›</a:t>
            </a:fld>
            <a:endParaRPr lang="en-US" dirty="0"/>
          </a:p>
        </p:txBody>
      </p:sp>
      <p:sp>
        <p:nvSpPr>
          <p:cNvPr id="5" name="Footer Placeholder 4"/>
          <p:cNvSpPr txBox="1">
            <a:spLocks/>
          </p:cNvSpPr>
          <p:nvPr userDrawn="1"/>
        </p:nvSpPr>
        <p:spPr>
          <a:xfrm>
            <a:off x="624256" y="6339100"/>
            <a:ext cx="3384514"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dirty="0" smtClean="0">
                <a:solidFill>
                  <a:schemeClr val="accent1"/>
                </a:solidFill>
                <a:latin typeface="+mn-lt"/>
              </a:rPr>
              <a:t>All contents © </a:t>
            </a:r>
            <a:r>
              <a:rPr lang="en-GB" dirty="0" err="1" smtClean="0">
                <a:solidFill>
                  <a:schemeClr val="accent1"/>
                </a:solidFill>
                <a:latin typeface="+mn-lt"/>
              </a:rPr>
              <a:t>MuleSoft</a:t>
            </a:r>
            <a:r>
              <a:rPr lang="en-GB" dirty="0" smtClean="0">
                <a:solidFill>
                  <a:schemeClr val="accent1"/>
                </a:solidFill>
                <a:latin typeface="+mn-lt"/>
              </a:rPr>
              <a:t> Inc.</a:t>
            </a:r>
            <a:endParaRPr lang="en-US" dirty="0">
              <a:solidFill>
                <a:schemeClr val="accent1"/>
              </a:solidFill>
              <a:latin typeface="+mn-lt"/>
            </a:endParaRPr>
          </a:p>
        </p:txBody>
      </p:sp>
      <p:sp>
        <p:nvSpPr>
          <p:cNvPr id="8" name="Text Placeholder 7"/>
          <p:cNvSpPr>
            <a:spLocks noGrp="1"/>
          </p:cNvSpPr>
          <p:nvPr>
            <p:ph type="body" sz="quarter" idx="12" hasCustomPrompt="1"/>
          </p:nvPr>
        </p:nvSpPr>
        <p:spPr>
          <a:xfrm>
            <a:off x="609600" y="1189038"/>
            <a:ext cx="10958513" cy="5022850"/>
          </a:xfrm>
        </p:spPr>
        <p:txBody>
          <a:bodyPr/>
          <a:lstStyle>
            <a:lvl1pPr marL="457200" indent="-457200">
              <a:lnSpc>
                <a:spcPct val="200000"/>
              </a:lnSpc>
              <a:buFont typeface="+mj-lt"/>
              <a:buAutoNum type="arabicPeriod"/>
              <a:defRPr baseline="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Highlight current agenda item in white</a:t>
            </a:r>
          </a:p>
          <a:p>
            <a:pPr lvl="0"/>
            <a:r>
              <a:rPr lang="en-US" dirty="0" smtClean="0"/>
              <a:t>Agenda item</a:t>
            </a:r>
          </a:p>
          <a:p>
            <a:pPr lvl="0"/>
            <a:r>
              <a:rPr lang="en-US" dirty="0" smtClean="0"/>
              <a:t>Agenda item</a:t>
            </a:r>
          </a:p>
          <a:p>
            <a:pPr lvl="0"/>
            <a:r>
              <a:rPr lang="en-US" dirty="0" smtClean="0"/>
              <a:t>Agenda item</a:t>
            </a:r>
          </a:p>
          <a:p>
            <a:pPr lvl="0"/>
            <a:r>
              <a:rPr lang="en-US" dirty="0" smtClean="0"/>
              <a:t>Agenda item</a:t>
            </a:r>
          </a:p>
        </p:txBody>
      </p:sp>
    </p:spTree>
    <p:extLst>
      <p:ext uri="{BB962C8B-B14F-4D97-AF65-F5344CB8AC3E}">
        <p14:creationId xmlns:p14="http://schemas.microsoft.com/office/powerpoint/2010/main" val="3877512755"/>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blu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10" name="Title 4"/>
          <p:cNvSpPr>
            <a:spLocks noGrp="1"/>
          </p:cNvSpPr>
          <p:nvPr>
            <p:ph type="title" hasCustomPrompt="1"/>
          </p:nvPr>
        </p:nvSpPr>
        <p:spPr bwMode="black">
          <a:xfrm>
            <a:off x="609442" y="2088333"/>
            <a:ext cx="10959363" cy="1340667"/>
          </a:xfrm>
        </p:spPr>
        <p:txBody>
          <a:bodyPr anchor="b"/>
          <a:lstStyle>
            <a:lvl1pPr>
              <a:defRPr sz="5300"/>
            </a:lvl1pPr>
          </a:lstStyle>
          <a:p>
            <a:r>
              <a:rPr lang="en-US" dirty="0" smtClean="0"/>
              <a:t>Section divider title</a:t>
            </a:r>
            <a:endParaRPr lang="en-US" dirty="0"/>
          </a:p>
        </p:txBody>
      </p:sp>
    </p:spTree>
    <p:extLst>
      <p:ext uri="{BB962C8B-B14F-4D97-AF65-F5344CB8AC3E}">
        <p14:creationId xmlns:p14="http://schemas.microsoft.com/office/powerpoint/2010/main" val="6564926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10" name="Title 4"/>
          <p:cNvSpPr>
            <a:spLocks noGrp="1"/>
          </p:cNvSpPr>
          <p:nvPr>
            <p:ph type="title" hasCustomPrompt="1"/>
          </p:nvPr>
        </p:nvSpPr>
        <p:spPr bwMode="black">
          <a:xfrm>
            <a:off x="609442" y="2088333"/>
            <a:ext cx="10959363" cy="1340667"/>
          </a:xfrm>
        </p:spPr>
        <p:txBody>
          <a:bodyPr anchor="b"/>
          <a:lstStyle>
            <a:lvl1pPr>
              <a:defRPr sz="5300"/>
            </a:lvl1pPr>
          </a:lstStyle>
          <a:p>
            <a:r>
              <a:rPr lang="en-US" dirty="0" smtClean="0"/>
              <a:t>Section divider title</a:t>
            </a:r>
            <a:endParaRPr lang="en-US" dirty="0"/>
          </a:p>
        </p:txBody>
      </p:sp>
    </p:spTree>
    <p:extLst>
      <p:ext uri="{BB962C8B-B14F-4D97-AF65-F5344CB8AC3E}">
        <p14:creationId xmlns:p14="http://schemas.microsoft.com/office/powerpoint/2010/main" val="1518324019"/>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edit slide title</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a:t>
            </a:fld>
            <a:endParaRPr lang="en-US" dirty="0"/>
          </a:p>
        </p:txBody>
      </p:sp>
      <p:sp>
        <p:nvSpPr>
          <p:cNvPr id="5" name="Text Placeholder 4"/>
          <p:cNvSpPr>
            <a:spLocks noGrp="1"/>
          </p:cNvSpPr>
          <p:nvPr>
            <p:ph type="body" sz="quarter" idx="12"/>
          </p:nvPr>
        </p:nvSpPr>
        <p:spPr>
          <a:xfrm>
            <a:off x="609600" y="1189038"/>
            <a:ext cx="10958513" cy="50228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5912"/>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a:t>
            </a:fld>
            <a:endParaRPr lang="en-US" dirty="0"/>
          </a:p>
        </p:txBody>
      </p:sp>
    </p:spTree>
    <p:extLst>
      <p:ext uri="{BB962C8B-B14F-4D97-AF65-F5344CB8AC3E}">
        <p14:creationId xmlns:p14="http://schemas.microsoft.com/office/powerpoint/2010/main" val="350345915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441" y="1177232"/>
            <a:ext cx="4923548" cy="467011"/>
          </a:xfrm>
        </p:spPr>
        <p:txBody>
          <a:bodyPr anchor="b">
            <a:noAutofit/>
          </a:bodyPr>
          <a:lstStyle>
            <a:lvl1pPr marL="0" indent="0">
              <a:buNone/>
              <a:defRPr sz="2400" b="0" i="0" baseline="0">
                <a:solidFill>
                  <a:schemeClr val="bg2"/>
                </a:solidFill>
                <a:latin typeface="Verdana" panose="020B0604030504040204"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Heading text</a:t>
            </a:r>
          </a:p>
        </p:txBody>
      </p:sp>
      <p:sp>
        <p:nvSpPr>
          <p:cNvPr id="5" name="Text Placeholder 4"/>
          <p:cNvSpPr>
            <a:spLocks noGrp="1"/>
          </p:cNvSpPr>
          <p:nvPr>
            <p:ph type="body" sz="quarter" idx="3" hasCustomPrompt="1"/>
          </p:nvPr>
        </p:nvSpPr>
        <p:spPr>
          <a:xfrm>
            <a:off x="6644565" y="1177232"/>
            <a:ext cx="4923548" cy="467011"/>
          </a:xfrm>
        </p:spPr>
        <p:txBody>
          <a:bodyPr anchor="b">
            <a:noAutofit/>
          </a:bodyPr>
          <a:lstStyle>
            <a:lvl1pPr marL="0" indent="0">
              <a:buNone/>
              <a:defRPr sz="2400" b="0" i="0">
                <a:solidFill>
                  <a:schemeClr val="bg2"/>
                </a:solidFill>
                <a:latin typeface="Verdana" panose="020B0604030504040204"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Heading text</a:t>
            </a:r>
          </a:p>
        </p:txBody>
      </p:sp>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9" name="Text Placeholder 8"/>
          <p:cNvSpPr>
            <a:spLocks noGrp="1"/>
          </p:cNvSpPr>
          <p:nvPr>
            <p:ph type="body" sz="quarter" idx="11"/>
          </p:nvPr>
        </p:nvSpPr>
        <p:spPr>
          <a:xfrm>
            <a:off x="609441" y="1766888"/>
            <a:ext cx="4923548" cy="4445000"/>
          </a:xfrm>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2"/>
          </p:nvPr>
        </p:nvSpPr>
        <p:spPr>
          <a:xfrm>
            <a:off x="6644565" y="1766888"/>
            <a:ext cx="4923548" cy="4445000"/>
          </a:xfrm>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69429705"/>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9547" y="0"/>
            <a:ext cx="12198372" cy="914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a:p>
        </p:txBody>
      </p:sp>
      <p:sp>
        <p:nvSpPr>
          <p:cNvPr id="1026" name="Text Placeholder 2"/>
          <p:cNvSpPr>
            <a:spLocks noGrp="1"/>
          </p:cNvSpPr>
          <p:nvPr>
            <p:ph type="body" idx="1"/>
          </p:nvPr>
        </p:nvSpPr>
        <p:spPr bwMode="auto">
          <a:xfrm>
            <a:off x="609442" y="1193800"/>
            <a:ext cx="10959363" cy="501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Title Placeholder 1"/>
          <p:cNvSpPr>
            <a:spLocks noGrp="1"/>
          </p:cNvSpPr>
          <p:nvPr>
            <p:ph type="title"/>
          </p:nvPr>
        </p:nvSpPr>
        <p:spPr bwMode="white">
          <a:xfrm>
            <a:off x="609442" y="0"/>
            <a:ext cx="9485053" cy="90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dirty="0" smtClean="0"/>
              <a:t>Click to edit slide title</a:t>
            </a:r>
            <a:endParaRPr lang="en-US" dirty="0"/>
          </a:p>
        </p:txBody>
      </p:sp>
      <p:sp>
        <p:nvSpPr>
          <p:cNvPr id="18" name="Slide Number Placeholder 17"/>
          <p:cNvSpPr>
            <a:spLocks noGrp="1"/>
          </p:cNvSpPr>
          <p:nvPr>
            <p:ph type="sldNum" sz="quarter" idx="4"/>
          </p:nvPr>
        </p:nvSpPr>
        <p:spPr>
          <a:xfrm>
            <a:off x="10883338" y="6339100"/>
            <a:ext cx="684775" cy="365125"/>
          </a:xfrm>
          <a:prstGeom prst="rect">
            <a:avLst/>
          </a:prstGeom>
        </p:spPr>
        <p:txBody>
          <a:bodyPr vert="horz" wrap="none" lIns="0" tIns="0" rIns="0" bIns="0" rtlCol="0" anchor="ctr"/>
          <a:lstStyle>
            <a:lvl1pPr algn="r">
              <a:defRPr sz="130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6EBA610F-6DE2-6644-8764-FCBE8B310C98}" type="slidenum">
              <a:rPr lang="en-US" smtClean="0"/>
              <a:pPr/>
              <a:t>‹#›</a:t>
            </a:fld>
            <a:endParaRPr lang="en-US" dirty="0"/>
          </a:p>
        </p:txBody>
      </p:sp>
      <p:sp>
        <p:nvSpPr>
          <p:cNvPr id="9" name="Footer Placeholder 4"/>
          <p:cNvSpPr txBox="1">
            <a:spLocks/>
          </p:cNvSpPr>
          <p:nvPr/>
        </p:nvSpPr>
        <p:spPr>
          <a:xfrm>
            <a:off x="624256" y="6339100"/>
            <a:ext cx="3384514"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dirty="0" smtClean="0">
                <a:latin typeface="Verdana" panose="020B0604030504040204" pitchFamily="34" charset="0"/>
                <a:ea typeface="Verdana" panose="020B0604030504040204" pitchFamily="34" charset="0"/>
                <a:cs typeface="Verdana" panose="020B0604030504040204" pitchFamily="34" charset="0"/>
              </a:rPr>
              <a:t>All contents </a:t>
            </a:r>
            <a:r>
              <a:rPr lang="en-GB" dirty="0" smtClean="0">
                <a:latin typeface="Verdana"/>
                <a:ea typeface="Verdana"/>
                <a:cs typeface="Verdana"/>
              </a:rPr>
              <a:t>© </a:t>
            </a:r>
            <a:r>
              <a:rPr lang="en-GB" dirty="0" err="1" smtClean="0">
                <a:latin typeface="Verdana" panose="020B0604030504040204" pitchFamily="34" charset="0"/>
                <a:ea typeface="Verdana" panose="020B0604030504040204" pitchFamily="34" charset="0"/>
                <a:cs typeface="Verdana" panose="020B0604030504040204" pitchFamily="34" charset="0"/>
              </a:rPr>
              <a:t>MuleSoft</a:t>
            </a:r>
            <a:r>
              <a:rPr lang="en-GB" dirty="0" smtClean="0">
                <a:latin typeface="Verdana" panose="020B0604030504040204" pitchFamily="34" charset="0"/>
                <a:ea typeface="Verdana" panose="020B0604030504040204" pitchFamily="34" charset="0"/>
                <a:cs typeface="Verdana" panose="020B0604030504040204" pitchFamily="34" charset="0"/>
              </a:rPr>
              <a:t> Inc.</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388765" y="279349"/>
            <a:ext cx="1205509" cy="355700"/>
          </a:xfrm>
          <a:prstGeom prst="rect">
            <a:avLst/>
          </a:prstGeom>
        </p:spPr>
      </p:pic>
    </p:spTree>
  </p:cSld>
  <p:clrMap bg1="lt1" tx1="dk1" bg2="lt2" tx2="dk2" accent1="accent1" accent2="accent2" accent3="accent3" accent4="accent4" accent5="accent5" accent6="accent6" hlink="hlink" folHlink="folHlink"/>
  <p:sldLayoutIdLst>
    <p:sldLayoutId id="2147483740" r:id="rId1"/>
    <p:sldLayoutId id="2147483761" r:id="rId2"/>
    <p:sldLayoutId id="2147483749" r:id="rId3"/>
    <p:sldLayoutId id="2147483755" r:id="rId4"/>
    <p:sldLayoutId id="2147483741" r:id="rId5"/>
    <p:sldLayoutId id="2147483756" r:id="rId6"/>
    <p:sldLayoutId id="2147483742" r:id="rId7"/>
    <p:sldLayoutId id="2147483750" r:id="rId8"/>
    <p:sldLayoutId id="2147483743" r:id="rId9"/>
    <p:sldLayoutId id="2147483759" r:id="rId10"/>
    <p:sldLayoutId id="2147483760" r:id="rId11"/>
    <p:sldLayoutId id="2147483758" r:id="rId12"/>
    <p:sldLayoutId id="2147483744" r:id="rId13"/>
    <p:sldLayoutId id="2147483751" r:id="rId14"/>
    <p:sldLayoutId id="2147483757" r:id="rId15"/>
    <p:sldLayoutId id="2147483752" r:id="rId16"/>
    <p:sldLayoutId id="2147483748" r:id="rId17"/>
    <p:sldLayoutId id="2147483762" r:id="rId18"/>
  </p:sldLayoutIdLst>
  <p:transition xmlns:p14="http://schemas.microsoft.com/office/powerpoint/2010/main">
    <p:fade/>
  </p:transition>
  <p:hf hdr="0" ftr="0" dt="0"/>
  <p:txStyles>
    <p:titleStyle>
      <a:lvl1pPr algn="l" defTabSz="609493" rtl="0" eaLnBrk="1" fontAlgn="base" hangingPunct="1">
        <a:lnSpc>
          <a:spcPts val="3200"/>
        </a:lnSpc>
        <a:spcBef>
          <a:spcPct val="0"/>
        </a:spcBef>
        <a:spcAft>
          <a:spcPct val="0"/>
        </a:spcAft>
        <a:defRPr sz="28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lgn="l" defTabSz="609493" rtl="0" eaLnBrk="1" fontAlgn="base" hangingPunct="1">
        <a:spcBef>
          <a:spcPct val="0"/>
        </a:spcBef>
        <a:spcAft>
          <a:spcPct val="0"/>
        </a:spcAft>
        <a:defRPr sz="3200">
          <a:solidFill>
            <a:schemeClr val="bg1"/>
          </a:solidFill>
          <a:latin typeface="Ubuntu" charset="0"/>
          <a:ea typeface="ＭＳ Ｐゴシック" charset="0"/>
        </a:defRPr>
      </a:lvl2pPr>
      <a:lvl3pPr algn="l" defTabSz="609493" rtl="0" eaLnBrk="1" fontAlgn="base" hangingPunct="1">
        <a:spcBef>
          <a:spcPct val="0"/>
        </a:spcBef>
        <a:spcAft>
          <a:spcPct val="0"/>
        </a:spcAft>
        <a:defRPr sz="3200">
          <a:solidFill>
            <a:schemeClr val="bg1"/>
          </a:solidFill>
          <a:latin typeface="Ubuntu" charset="0"/>
          <a:ea typeface="ＭＳ Ｐゴシック" charset="0"/>
        </a:defRPr>
      </a:lvl3pPr>
      <a:lvl4pPr algn="l" defTabSz="609493" rtl="0" eaLnBrk="1" fontAlgn="base" hangingPunct="1">
        <a:spcBef>
          <a:spcPct val="0"/>
        </a:spcBef>
        <a:spcAft>
          <a:spcPct val="0"/>
        </a:spcAft>
        <a:defRPr sz="3200">
          <a:solidFill>
            <a:schemeClr val="bg1"/>
          </a:solidFill>
          <a:latin typeface="Ubuntu" charset="0"/>
          <a:ea typeface="ＭＳ Ｐゴシック" charset="0"/>
        </a:defRPr>
      </a:lvl4pPr>
      <a:lvl5pPr algn="l" defTabSz="609493" rtl="0" eaLnBrk="1" fontAlgn="base" hangingPunct="1">
        <a:spcBef>
          <a:spcPct val="0"/>
        </a:spcBef>
        <a:spcAft>
          <a:spcPct val="0"/>
        </a:spcAft>
        <a:defRPr sz="3200">
          <a:solidFill>
            <a:schemeClr val="bg1"/>
          </a:solidFill>
          <a:latin typeface="Ubuntu" charset="0"/>
          <a:ea typeface="ＭＳ Ｐゴシック" charset="0"/>
        </a:defRPr>
      </a:lvl5pPr>
      <a:lvl6pPr marL="609493" algn="l" defTabSz="609493" rtl="0" eaLnBrk="1" fontAlgn="base" hangingPunct="1">
        <a:spcBef>
          <a:spcPct val="0"/>
        </a:spcBef>
        <a:spcAft>
          <a:spcPct val="0"/>
        </a:spcAft>
        <a:defRPr sz="2700">
          <a:solidFill>
            <a:schemeClr val="bg1"/>
          </a:solidFill>
          <a:latin typeface="Ubuntu" charset="0"/>
          <a:ea typeface="ＭＳ Ｐゴシック" charset="0"/>
        </a:defRPr>
      </a:lvl6pPr>
      <a:lvl7pPr marL="1218987" algn="l" defTabSz="609493" rtl="0" eaLnBrk="1" fontAlgn="base" hangingPunct="1">
        <a:spcBef>
          <a:spcPct val="0"/>
        </a:spcBef>
        <a:spcAft>
          <a:spcPct val="0"/>
        </a:spcAft>
        <a:defRPr sz="2700">
          <a:solidFill>
            <a:schemeClr val="bg1"/>
          </a:solidFill>
          <a:latin typeface="Ubuntu" charset="0"/>
          <a:ea typeface="ＭＳ Ｐゴシック" charset="0"/>
        </a:defRPr>
      </a:lvl7pPr>
      <a:lvl8pPr marL="1828480" algn="l" defTabSz="609493" rtl="0" eaLnBrk="1" fontAlgn="base" hangingPunct="1">
        <a:spcBef>
          <a:spcPct val="0"/>
        </a:spcBef>
        <a:spcAft>
          <a:spcPct val="0"/>
        </a:spcAft>
        <a:defRPr sz="2700">
          <a:solidFill>
            <a:schemeClr val="bg1"/>
          </a:solidFill>
          <a:latin typeface="Ubuntu" charset="0"/>
          <a:ea typeface="ＭＳ Ｐゴシック" charset="0"/>
        </a:defRPr>
      </a:lvl8pPr>
      <a:lvl9pPr marL="2437973" algn="l" defTabSz="609493" rtl="0" eaLnBrk="1" fontAlgn="base" hangingPunct="1">
        <a:spcBef>
          <a:spcPct val="0"/>
        </a:spcBef>
        <a:spcAft>
          <a:spcPct val="0"/>
        </a:spcAft>
        <a:defRPr sz="2700">
          <a:solidFill>
            <a:schemeClr val="bg1"/>
          </a:solidFill>
          <a:latin typeface="Ubuntu" charset="0"/>
          <a:ea typeface="ＭＳ Ｐゴシック" charset="0"/>
        </a:defRPr>
      </a:lvl9pPr>
    </p:titleStyle>
    <p:bodyStyle>
      <a:lvl1pPr marL="225425" indent="-225425" algn="l" defTabSz="609493" rtl="0" eaLnBrk="1" fontAlgn="base" hangingPunct="1">
        <a:spcBef>
          <a:spcPts val="1200"/>
        </a:spcBef>
        <a:spcAft>
          <a:spcPct val="0"/>
        </a:spcAft>
        <a:buClr>
          <a:srgbClr val="00A0DF"/>
        </a:buClr>
        <a:buFont typeface="Arial" panose="020B0604020202020204" pitchFamily="34" charset="0"/>
        <a:buChar char="•"/>
        <a:defRPr sz="24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628650" indent="-249238" algn="l" defTabSz="609493" rtl="0" eaLnBrk="1" fontAlgn="base" hangingPunct="1">
        <a:spcBef>
          <a:spcPts val="600"/>
        </a:spcBef>
        <a:spcAft>
          <a:spcPct val="0"/>
        </a:spcAft>
        <a:buClr>
          <a:srgbClr val="00A0DF"/>
        </a:buClr>
        <a:buFont typeface="Open Sans" panose="020B0606030504020204" pitchFamily="34" charset="0"/>
        <a:buChar char="–"/>
        <a:defRPr sz="20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14400" indent="-236538" algn="l" defTabSz="609493" rtl="0" eaLnBrk="1" fontAlgn="base" hangingPunct="1">
        <a:spcBef>
          <a:spcPts val="533"/>
        </a:spcBef>
        <a:spcAft>
          <a:spcPct val="0"/>
        </a:spcAft>
        <a:buClr>
          <a:srgbClr val="00A0DF"/>
        </a:buClr>
        <a:buFont typeface="Arial" panose="020B0604020202020204" pitchFamily="34" charset="0"/>
        <a:buChar char="•"/>
        <a:defRPr sz="18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200150" marR="0" indent="-227013" algn="l" defTabSz="609493" rtl="0" eaLnBrk="1" fontAlgn="base" latinLnBrk="0" hangingPunct="1">
        <a:lnSpc>
          <a:spcPct val="100000"/>
        </a:lnSpc>
        <a:spcBef>
          <a:spcPts val="533"/>
        </a:spcBef>
        <a:spcAft>
          <a:spcPct val="0"/>
        </a:spcAft>
        <a:buClr>
          <a:srgbClr val="00A0DF"/>
        </a:buClr>
        <a:buSzTx/>
        <a:buFont typeface="Open Sans" panose="020B0606030504020204" pitchFamily="34" charset="0"/>
        <a:buChar char="–"/>
        <a:tabLst/>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603375" indent="-233363" algn="l" defTabSz="920590" rtl="0" eaLnBrk="1" fontAlgn="base" hangingPunct="1">
        <a:spcBef>
          <a:spcPts val="533"/>
        </a:spcBef>
        <a:spcAft>
          <a:spcPct val="0"/>
        </a:spcAft>
        <a:buClr>
          <a:srgbClr val="00A0DF"/>
        </a:buClr>
        <a:buFont typeface="Arial" charset="0"/>
        <a:buChar char="•"/>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24255" y="5058208"/>
            <a:ext cx="10944549" cy="1265767"/>
          </a:xfrm>
        </p:spPr>
        <p:txBody>
          <a:bodyPr/>
          <a:lstStyle/>
          <a:p>
            <a:pPr lvl="0"/>
            <a:r>
              <a:rPr lang="en-US" dirty="0" smtClean="0"/>
              <a:t>James Hall, Steven Butt, James </a:t>
            </a:r>
            <a:r>
              <a:rPr lang="en-US" dirty="0" err="1" smtClean="0"/>
              <a:t>Nieper</a:t>
            </a:r>
            <a:r>
              <a:rPr lang="en-US" dirty="0" smtClean="0"/>
              <a:t>, Jeff Harris</a:t>
            </a:r>
            <a:endParaRPr lang="en-US" dirty="0"/>
          </a:p>
        </p:txBody>
      </p:sp>
      <p:sp>
        <p:nvSpPr>
          <p:cNvPr id="11265" name="Title 1"/>
          <p:cNvSpPr>
            <a:spLocks noGrp="1"/>
          </p:cNvSpPr>
          <p:nvPr>
            <p:ph type="title"/>
          </p:nvPr>
        </p:nvSpPr>
        <p:spPr>
          <a:xfrm>
            <a:off x="609442" y="2088333"/>
            <a:ext cx="11406353" cy="2512065"/>
          </a:xfrm>
        </p:spPr>
        <p:txBody>
          <a:bodyPr/>
          <a:lstStyle/>
          <a:p>
            <a:r>
              <a:rPr lang="en-US" dirty="0" smtClean="0"/>
              <a:t>Muleadore64</a:t>
            </a:r>
            <a:r>
              <a:rPr lang="en-US" dirty="0" smtClean="0"/>
              <a:t/>
            </a:r>
            <a:br>
              <a:rPr lang="en-US" dirty="0" smtClean="0"/>
            </a:br>
            <a:endParaRPr lang="en-US" sz="3000" i="1" dirty="0"/>
          </a:p>
        </p:txBody>
      </p:sp>
      <p:sp>
        <p:nvSpPr>
          <p:cNvPr id="11267" name="TextBox 3"/>
          <p:cNvSpPr txBox="1">
            <a:spLocks noChangeArrowheads="1"/>
          </p:cNvSpPr>
          <p:nvPr/>
        </p:nvSpPr>
        <p:spPr bwMode="auto">
          <a:xfrm>
            <a:off x="9628326" y="804864"/>
            <a:ext cx="24624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9" tIns="60949" rIns="121899" bIns="60949">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dirty="0">
              <a:latin typeface="Verdana" panose="020B0604030504040204" pitchFamily="34" charset="0"/>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it?</a:t>
            </a:r>
            <a:endParaRPr lang="en-US" dirty="0"/>
          </a:p>
        </p:txBody>
      </p:sp>
      <p:sp>
        <p:nvSpPr>
          <p:cNvPr id="4" name="Slide Number Placeholder 3"/>
          <p:cNvSpPr>
            <a:spLocks noGrp="1"/>
          </p:cNvSpPr>
          <p:nvPr>
            <p:ph type="sldNum" sz="quarter" idx="11"/>
          </p:nvPr>
        </p:nvSpPr>
        <p:spPr/>
        <p:txBody>
          <a:bodyPr/>
          <a:lstStyle/>
          <a:p>
            <a:fld id="{6EBA610F-6DE2-6644-8764-FCBE8B310C98}" type="slidenum">
              <a:rPr lang="en-US" smtClean="0"/>
              <a:pPr/>
              <a:t>2</a:t>
            </a:fld>
            <a:endParaRPr lang="en-US" dirty="0"/>
          </a:p>
        </p:txBody>
      </p:sp>
      <p:cxnSp>
        <p:nvCxnSpPr>
          <p:cNvPr id="9" name="Straight Arrow Connector 8"/>
          <p:cNvCxnSpPr/>
          <p:nvPr/>
        </p:nvCxnSpPr>
        <p:spPr>
          <a:xfrm>
            <a:off x="2188576" y="3394659"/>
            <a:ext cx="625428" cy="0"/>
          </a:xfrm>
          <a:prstGeom prst="straightConnector1">
            <a:avLst/>
          </a:prstGeom>
          <a:ln w="25400">
            <a:solidFill>
              <a:schemeClr val="tx2"/>
            </a:solidFill>
            <a:miter lim="800000"/>
            <a:headEnd type="arrow"/>
            <a:tailEnd type="arrow"/>
          </a:ln>
          <a:effectLst/>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3148" y="4373344"/>
            <a:ext cx="2276468"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buClr>
                <a:schemeClr val="bg2"/>
              </a:buClr>
            </a:pPr>
            <a:r>
              <a:rPr lang="en-US" sz="1600" dirty="0" smtClean="0">
                <a:latin typeface="+mn-lt"/>
              </a:rPr>
              <a:t>Laptop or raspberry pi running </a:t>
            </a:r>
            <a:r>
              <a:rPr lang="en-US" sz="1600" dirty="0" err="1" smtClean="0">
                <a:latin typeface="+mn-lt"/>
              </a:rPr>
              <a:t>node.js</a:t>
            </a:r>
            <a:r>
              <a:rPr lang="en-US" sz="1600" dirty="0" smtClean="0">
                <a:latin typeface="+mn-lt"/>
              </a:rPr>
              <a:t> to read messages off the queue and send commands to the Commodore64 over TCP &lt;-&gt; Serial Port Bridge</a:t>
            </a:r>
            <a:endParaRPr lang="en-US" sz="1600" dirty="0" smtClean="0">
              <a:latin typeface="+mn-lt"/>
            </a:endParaRPr>
          </a:p>
        </p:txBody>
      </p:sp>
      <p:cxnSp>
        <p:nvCxnSpPr>
          <p:cNvPr id="27" name="Straight Arrow Connector 26"/>
          <p:cNvCxnSpPr/>
          <p:nvPr/>
        </p:nvCxnSpPr>
        <p:spPr>
          <a:xfrm flipV="1">
            <a:off x="9475945" y="2701270"/>
            <a:ext cx="647692" cy="494376"/>
          </a:xfrm>
          <a:prstGeom prst="straightConnector1">
            <a:avLst/>
          </a:prstGeom>
          <a:ln w="25400">
            <a:solidFill>
              <a:schemeClr val="tx2"/>
            </a:solidFill>
            <a:miter lim="800000"/>
            <a:headEnd type="arrow" w="med" len="med"/>
            <a:tailEnd type="arrow"/>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9553521" y="3535755"/>
            <a:ext cx="561815" cy="0"/>
          </a:xfrm>
          <a:prstGeom prst="straightConnector1">
            <a:avLst/>
          </a:prstGeom>
          <a:ln w="25400">
            <a:solidFill>
              <a:schemeClr val="tx2"/>
            </a:solidFill>
            <a:miter lim="800000"/>
            <a:headEnd type="arrow" w="med" len="med"/>
            <a:tailEnd type="arrow"/>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9578424" y="3903760"/>
            <a:ext cx="626144" cy="452983"/>
          </a:xfrm>
          <a:prstGeom prst="straightConnector1">
            <a:avLst/>
          </a:prstGeom>
          <a:ln w="25400">
            <a:solidFill>
              <a:schemeClr val="tx2"/>
            </a:solidFill>
            <a:miter lim="800000"/>
            <a:headEnd type="arrow" w="med" len="med"/>
            <a:tailEnd type="arrow"/>
          </a:ln>
          <a:effectLst/>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130468" y="4235777"/>
            <a:ext cx="271093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buClr>
                <a:schemeClr val="bg2"/>
              </a:buClr>
            </a:pPr>
            <a:r>
              <a:rPr lang="en-US" sz="1600" dirty="0" err="1" smtClean="0">
                <a:latin typeface="+mn-lt"/>
              </a:rPr>
              <a:t>CloudHub</a:t>
            </a:r>
            <a:r>
              <a:rPr lang="en-US" sz="1600" dirty="0" smtClean="0">
                <a:latin typeface="+mn-lt"/>
              </a:rPr>
              <a:t> application retrieves data from various sources and uses </a:t>
            </a:r>
            <a:r>
              <a:rPr lang="en-US" sz="1600" dirty="0" err="1" smtClean="0">
                <a:latin typeface="+mn-lt"/>
              </a:rPr>
              <a:t>Dataweave</a:t>
            </a:r>
            <a:r>
              <a:rPr lang="en-US" sz="1600" dirty="0" smtClean="0">
                <a:latin typeface="+mn-lt"/>
              </a:rPr>
              <a:t> to produce C64</a:t>
            </a:r>
            <a:r>
              <a:rPr lang="en-US" sz="1600" dirty="0" smtClean="0">
                <a:latin typeface="+mn-lt"/>
              </a:rPr>
              <a:t>-compatible® </a:t>
            </a:r>
            <a:r>
              <a:rPr lang="en-US" sz="1600" dirty="0" smtClean="0">
                <a:latin typeface="+mn-lt"/>
              </a:rPr>
              <a:t>commands</a:t>
            </a:r>
            <a:endParaRPr lang="en-US" sz="1600" dirty="0" smtClean="0">
              <a:latin typeface="+mn-lt"/>
            </a:endParaRPr>
          </a:p>
        </p:txBody>
      </p:sp>
      <p:sp>
        <p:nvSpPr>
          <p:cNvPr id="39" name="TextBox 38"/>
          <p:cNvSpPr txBox="1"/>
          <p:nvPr/>
        </p:nvSpPr>
        <p:spPr>
          <a:xfrm>
            <a:off x="0" y="4639970"/>
            <a:ext cx="257447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buClr>
                <a:schemeClr val="bg2"/>
              </a:buClr>
            </a:pPr>
            <a:r>
              <a:rPr lang="en-US" sz="1600" dirty="0" smtClean="0">
                <a:latin typeface="+mn-lt"/>
              </a:rPr>
              <a:t>Commodore64</a:t>
            </a:r>
            <a:endParaRPr lang="en-US" sz="1600" dirty="0" smtClean="0">
              <a:latin typeface="+mn-lt"/>
            </a:endParaRPr>
          </a:p>
          <a:p>
            <a:pPr algn="ctr">
              <a:buClr>
                <a:schemeClr val="bg2"/>
              </a:buClr>
            </a:pPr>
            <a:r>
              <a:rPr lang="en-US" sz="1600" dirty="0" smtClean="0">
                <a:latin typeface="+mn-lt"/>
              </a:rPr>
              <a:t>64k </a:t>
            </a:r>
            <a:r>
              <a:rPr lang="en-US" sz="1600" dirty="0" smtClean="0">
                <a:latin typeface="+mn-lt"/>
              </a:rPr>
              <a:t>RAM</a:t>
            </a:r>
            <a:endParaRPr lang="en-US" sz="1600" dirty="0">
              <a:latin typeface="+mn-lt"/>
            </a:endParaRPr>
          </a:p>
          <a:p>
            <a:pPr algn="ctr">
              <a:buClr>
                <a:schemeClr val="bg2"/>
              </a:buClr>
            </a:pPr>
            <a:r>
              <a:rPr lang="en-US" sz="1600" dirty="0" smtClean="0">
                <a:latin typeface="+mn-lt"/>
              </a:rPr>
              <a:t>Serial port connection</a:t>
            </a:r>
          </a:p>
          <a:p>
            <a:pPr algn="ctr">
              <a:buClr>
                <a:schemeClr val="bg2"/>
              </a:buClr>
            </a:pPr>
            <a:r>
              <a:rPr lang="en-US" sz="1600" dirty="0"/>
              <a:t>(1982)</a:t>
            </a:r>
            <a:endParaRPr lang="en-US" sz="1600" dirty="0" smtClean="0">
              <a:latin typeface="+mn-lt"/>
            </a:endParaRPr>
          </a:p>
        </p:txBody>
      </p:sp>
      <p:cxnSp>
        <p:nvCxnSpPr>
          <p:cNvPr id="42" name="Straight Arrow Connector 41"/>
          <p:cNvCxnSpPr/>
          <p:nvPr/>
        </p:nvCxnSpPr>
        <p:spPr>
          <a:xfrm flipH="1">
            <a:off x="6842625" y="3360522"/>
            <a:ext cx="465476" cy="0"/>
          </a:xfrm>
          <a:prstGeom prst="straightConnector1">
            <a:avLst/>
          </a:prstGeom>
          <a:ln w="25400">
            <a:solidFill>
              <a:schemeClr val="tx2"/>
            </a:solidFill>
            <a:miter lim="800000"/>
            <a:headEnd type="none" w="med" len="med"/>
            <a:tailEnd type="arrow"/>
          </a:ln>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4274960" y="3360522"/>
            <a:ext cx="514658" cy="2348"/>
          </a:xfrm>
          <a:prstGeom prst="straightConnector1">
            <a:avLst/>
          </a:prstGeom>
          <a:ln w="25400">
            <a:solidFill>
              <a:schemeClr val="tx2"/>
            </a:solidFill>
            <a:miter lim="800000"/>
            <a:headEnd type="none" w="med" len="med"/>
            <a:tailEnd type="arrow"/>
          </a:ln>
          <a:effectLst/>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09441" y="1090978"/>
            <a:ext cx="1112114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buClr>
                <a:schemeClr val="bg2"/>
              </a:buClr>
            </a:pPr>
            <a:r>
              <a:rPr lang="en-US" sz="2400" dirty="0" smtClean="0">
                <a:latin typeface="Verdana"/>
                <a:cs typeface="Verdana"/>
              </a:rPr>
              <a:t>A unique, interactive, demonstration of Mulesoft technology to </a:t>
            </a:r>
            <a:r>
              <a:rPr lang="en-US" sz="2400" dirty="0" smtClean="0">
                <a:latin typeface="Verdana"/>
                <a:cs typeface="Verdana"/>
              </a:rPr>
              <a:t>display at Connect or </a:t>
            </a:r>
            <a:r>
              <a:rPr lang="en-US" sz="2400" dirty="0" smtClean="0">
                <a:latin typeface="Verdana"/>
                <a:cs typeface="Verdana"/>
              </a:rPr>
              <a:t>in </a:t>
            </a:r>
            <a:r>
              <a:rPr lang="en-US" sz="2400" dirty="0" smtClean="0">
                <a:latin typeface="Verdana"/>
                <a:cs typeface="Verdana"/>
              </a:rPr>
              <a:t>the lobby </a:t>
            </a:r>
            <a:r>
              <a:rPr lang="en-US" sz="2400" dirty="0" smtClean="0">
                <a:latin typeface="Verdana"/>
                <a:cs typeface="Verdana"/>
              </a:rPr>
              <a:t>to excite </a:t>
            </a:r>
            <a:r>
              <a:rPr lang="en-US" sz="2400" dirty="0" smtClean="0">
                <a:latin typeface="Verdana"/>
                <a:cs typeface="Verdana"/>
              </a:rPr>
              <a:t>and amaze visitors and interviewees</a:t>
            </a:r>
          </a:p>
        </p:txBody>
      </p:sp>
      <p:pic>
        <p:nvPicPr>
          <p:cNvPr id="2" name="Picture 1"/>
          <p:cNvPicPr>
            <a:picLocks noChangeAspect="1"/>
          </p:cNvPicPr>
          <p:nvPr/>
        </p:nvPicPr>
        <p:blipFill>
          <a:blip r:embed="rId3"/>
          <a:stretch>
            <a:fillRect/>
          </a:stretch>
        </p:blipFill>
        <p:spPr>
          <a:xfrm>
            <a:off x="609442" y="2601195"/>
            <a:ext cx="1562532" cy="1781286"/>
          </a:xfrm>
          <a:prstGeom prst="rect">
            <a:avLst/>
          </a:prstGeom>
        </p:spPr>
      </p:pic>
      <p:pic>
        <p:nvPicPr>
          <p:cNvPr id="8" name="Picture 7"/>
          <p:cNvPicPr>
            <a:picLocks noChangeAspect="1"/>
          </p:cNvPicPr>
          <p:nvPr/>
        </p:nvPicPr>
        <p:blipFill>
          <a:blip r:embed="rId4"/>
          <a:stretch>
            <a:fillRect/>
          </a:stretch>
        </p:blipFill>
        <p:spPr>
          <a:xfrm>
            <a:off x="4932754" y="2769815"/>
            <a:ext cx="1685082" cy="1114180"/>
          </a:xfrm>
          <a:prstGeom prst="rect">
            <a:avLst/>
          </a:prstGeom>
        </p:spPr>
      </p:pic>
      <p:sp>
        <p:nvSpPr>
          <p:cNvPr id="29" name="TextBox 28"/>
          <p:cNvSpPr txBox="1"/>
          <p:nvPr/>
        </p:nvSpPr>
        <p:spPr>
          <a:xfrm>
            <a:off x="5053815" y="4266450"/>
            <a:ext cx="178881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buClr>
                <a:schemeClr val="bg2"/>
              </a:buClr>
            </a:pPr>
            <a:r>
              <a:rPr lang="en-US" sz="1600" dirty="0" err="1" smtClean="0">
                <a:latin typeface="+mn-lt"/>
              </a:rPr>
              <a:t>Anypoint</a:t>
            </a:r>
            <a:r>
              <a:rPr lang="en-US" sz="1600" dirty="0" smtClean="0">
                <a:latin typeface="+mn-lt"/>
              </a:rPr>
              <a:t> MQ</a:t>
            </a:r>
            <a:r>
              <a:rPr lang="en-US" sz="1600" dirty="0">
                <a:latin typeface="+mn-lt"/>
              </a:rPr>
              <a:t> </a:t>
            </a:r>
            <a:r>
              <a:rPr lang="en-US" sz="1600" dirty="0" smtClean="0">
                <a:latin typeface="+mn-lt"/>
              </a:rPr>
              <a:t>brokers </a:t>
            </a:r>
            <a:r>
              <a:rPr lang="en-US" sz="1600" dirty="0" smtClean="0"/>
              <a:t>command</a:t>
            </a:r>
            <a:endParaRPr lang="en-US" sz="1600" dirty="0"/>
          </a:p>
          <a:p>
            <a:pPr algn="ctr">
              <a:buClr>
                <a:schemeClr val="bg2"/>
              </a:buClr>
            </a:pPr>
            <a:r>
              <a:rPr lang="en-US" sz="1600" dirty="0" smtClean="0">
                <a:latin typeface="+mn-lt"/>
              </a:rPr>
              <a:t>messages</a:t>
            </a:r>
            <a:endParaRPr lang="en-US" sz="1600" dirty="0" smtClean="0">
              <a:latin typeface="+mn-lt"/>
            </a:endParaRPr>
          </a:p>
        </p:txBody>
      </p:sp>
      <p:pic>
        <p:nvPicPr>
          <p:cNvPr id="11" name="Picture 10"/>
          <p:cNvPicPr>
            <a:picLocks noChangeAspect="1"/>
          </p:cNvPicPr>
          <p:nvPr/>
        </p:nvPicPr>
        <p:blipFill>
          <a:blip r:embed="rId5"/>
          <a:stretch>
            <a:fillRect/>
          </a:stretch>
        </p:blipFill>
        <p:spPr>
          <a:xfrm>
            <a:off x="7449884" y="2701270"/>
            <a:ext cx="1976255" cy="1238454"/>
          </a:xfrm>
          <a:prstGeom prst="rect">
            <a:avLst/>
          </a:prstGeom>
        </p:spPr>
      </p:pic>
      <p:pic>
        <p:nvPicPr>
          <p:cNvPr id="19" name="Picture 18"/>
          <p:cNvPicPr>
            <a:picLocks noChangeAspect="1"/>
          </p:cNvPicPr>
          <p:nvPr/>
        </p:nvPicPr>
        <p:blipFill>
          <a:blip r:embed="rId6"/>
          <a:stretch>
            <a:fillRect/>
          </a:stretch>
        </p:blipFill>
        <p:spPr>
          <a:xfrm>
            <a:off x="10156841" y="2086505"/>
            <a:ext cx="1037546" cy="888202"/>
          </a:xfrm>
          <a:prstGeom prst="rect">
            <a:avLst/>
          </a:prstGeom>
        </p:spPr>
      </p:pic>
      <p:sp>
        <p:nvSpPr>
          <p:cNvPr id="40" name="TextBox 39"/>
          <p:cNvSpPr txBox="1"/>
          <p:nvPr/>
        </p:nvSpPr>
        <p:spPr>
          <a:xfrm>
            <a:off x="11208537" y="2521270"/>
            <a:ext cx="7021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a:buClr>
                <a:schemeClr val="bg2"/>
              </a:buClr>
            </a:pPr>
            <a:r>
              <a:rPr lang="en-US" sz="1600" dirty="0" smtClean="0">
                <a:latin typeface="+mn-lt"/>
              </a:rPr>
              <a:t>Twitter</a:t>
            </a:r>
            <a:endParaRPr lang="en-US" sz="1600" dirty="0" smtClean="0">
              <a:latin typeface="+mn-lt"/>
            </a:endParaRPr>
          </a:p>
        </p:txBody>
      </p:sp>
      <p:pic>
        <p:nvPicPr>
          <p:cNvPr id="31" name="Picture 30"/>
          <p:cNvPicPr>
            <a:picLocks noChangeAspect="1"/>
          </p:cNvPicPr>
          <p:nvPr/>
        </p:nvPicPr>
        <p:blipFill>
          <a:blip r:embed="rId7"/>
          <a:stretch>
            <a:fillRect/>
          </a:stretch>
        </p:blipFill>
        <p:spPr>
          <a:xfrm>
            <a:off x="10204568" y="3159692"/>
            <a:ext cx="734635" cy="752126"/>
          </a:xfrm>
          <a:prstGeom prst="rect">
            <a:avLst/>
          </a:prstGeom>
        </p:spPr>
      </p:pic>
      <p:sp>
        <p:nvSpPr>
          <p:cNvPr id="43" name="TextBox 42"/>
          <p:cNvSpPr txBox="1"/>
          <p:nvPr/>
        </p:nvSpPr>
        <p:spPr>
          <a:xfrm>
            <a:off x="11056904" y="3426128"/>
            <a:ext cx="8588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a:buClr>
                <a:schemeClr val="bg2"/>
              </a:buClr>
            </a:pPr>
            <a:r>
              <a:rPr lang="en-US" sz="1600" dirty="0" smtClean="0">
                <a:latin typeface="+mn-lt"/>
              </a:rPr>
              <a:t>Weather</a:t>
            </a:r>
            <a:endParaRPr lang="en-US" sz="1600" dirty="0" smtClean="0">
              <a:latin typeface="+mn-lt"/>
            </a:endParaRPr>
          </a:p>
        </p:txBody>
      </p:sp>
      <p:pic>
        <p:nvPicPr>
          <p:cNvPr id="36" name="Picture 35"/>
          <p:cNvPicPr>
            <a:picLocks noChangeAspect="1"/>
          </p:cNvPicPr>
          <p:nvPr/>
        </p:nvPicPr>
        <p:blipFill>
          <a:blip r:embed="rId8"/>
          <a:stretch>
            <a:fillRect/>
          </a:stretch>
        </p:blipFill>
        <p:spPr>
          <a:xfrm>
            <a:off x="10415641" y="4266450"/>
            <a:ext cx="673624" cy="1205432"/>
          </a:xfrm>
          <a:prstGeom prst="rect">
            <a:avLst/>
          </a:prstGeom>
        </p:spPr>
      </p:pic>
      <p:sp>
        <p:nvSpPr>
          <p:cNvPr id="48" name="TextBox 47"/>
          <p:cNvSpPr txBox="1"/>
          <p:nvPr/>
        </p:nvSpPr>
        <p:spPr>
          <a:xfrm>
            <a:off x="10286923" y="5581273"/>
            <a:ext cx="10478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a:buClr>
                <a:schemeClr val="bg2"/>
              </a:buClr>
            </a:pPr>
            <a:r>
              <a:rPr lang="en-US" sz="1600" dirty="0" smtClean="0">
                <a:latin typeface="+mn-lt"/>
              </a:rPr>
              <a:t>Web</a:t>
            </a:r>
          </a:p>
          <a:p>
            <a:pPr algn="ctr">
              <a:buClr>
                <a:schemeClr val="bg2"/>
              </a:buClr>
            </a:pPr>
            <a:r>
              <a:rPr lang="en-US" sz="1600" dirty="0" smtClean="0">
                <a:latin typeface="+mn-lt"/>
              </a:rPr>
              <a:t>Command</a:t>
            </a:r>
            <a:endParaRPr lang="en-US" sz="1600" dirty="0" smtClean="0">
              <a:latin typeface="+mn-lt"/>
            </a:endParaRPr>
          </a:p>
          <a:p>
            <a:pPr algn="ctr">
              <a:buClr>
                <a:schemeClr val="bg2"/>
              </a:buClr>
            </a:pPr>
            <a:r>
              <a:rPr lang="en-US" sz="1600" dirty="0" smtClean="0">
                <a:latin typeface="+mn-lt"/>
              </a:rPr>
              <a:t>Interface</a:t>
            </a:r>
            <a:endParaRPr lang="en-US" sz="1600" dirty="0" smtClean="0">
              <a:latin typeface="+mn-lt"/>
            </a:endParaRPr>
          </a:p>
        </p:txBody>
      </p:sp>
      <p:pic>
        <p:nvPicPr>
          <p:cNvPr id="37" name="Picture 36"/>
          <p:cNvPicPr>
            <a:picLocks noChangeAspect="1"/>
          </p:cNvPicPr>
          <p:nvPr/>
        </p:nvPicPr>
        <p:blipFill>
          <a:blip r:embed="rId9"/>
          <a:stretch>
            <a:fillRect/>
          </a:stretch>
        </p:blipFill>
        <p:spPr>
          <a:xfrm>
            <a:off x="2946818" y="2680452"/>
            <a:ext cx="1208574" cy="1550623"/>
          </a:xfrm>
          <a:prstGeom prst="rect">
            <a:avLst/>
          </a:prstGeom>
        </p:spPr>
      </p:pic>
    </p:spTree>
    <p:extLst>
      <p:ext uri="{BB962C8B-B14F-4D97-AF65-F5344CB8AC3E}">
        <p14:creationId xmlns:p14="http://schemas.microsoft.com/office/powerpoint/2010/main" val="29954673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Mulesoft Corporate Template_DRAFT_0623">
  <a:themeElements>
    <a:clrScheme name="Mulesoft">
      <a:dk1>
        <a:srgbClr val="1D1D1C"/>
      </a:dk1>
      <a:lt1>
        <a:sysClr val="window" lastClr="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Mulesof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25400">
          <a:solidFill>
            <a:schemeClr val="tx2"/>
          </a:solidFill>
          <a:miter lim="800000"/>
          <a:headEnd type="none" w="med" len="med"/>
          <a:tailEnd type="none" w="med" len="med"/>
        </a:ln>
        <a:effectLst/>
      </a:spPr>
      <a:bodyPr/>
      <a:lstStyle/>
      <a:style>
        <a:lnRef idx="1">
          <a:schemeClr val="accent1"/>
        </a:lnRef>
        <a:fillRef idx="0">
          <a:schemeClr val="accent1"/>
        </a:fillRef>
        <a:effectRef idx="0">
          <a:schemeClr val="accent1"/>
        </a:effectRef>
        <a:fontRef idx="minor">
          <a:schemeClr val="tx1"/>
        </a:fontRef>
      </a:style>
    </a:lnDef>
    <a:txDef>
      <a: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buClr>
            <a:schemeClr val="bg2"/>
          </a:buClr>
          <a:defRPr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Mulesoft Corporate Template_DRAFT_0623</Template>
  <TotalTime>12395</TotalTime>
  <Words>104</Words>
  <Application>Microsoft Macintosh PowerPoint</Application>
  <PresentationFormat>Custom</PresentationFormat>
  <Paragraphs>19</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Mulesoft Corporate Template_DRAFT_0623</vt:lpstr>
      <vt:lpstr>Muleadore64 </vt:lpstr>
      <vt:lpstr>What is it?</vt:lpstr>
    </vt:vector>
  </TitlesOfParts>
  <Company>Mulesoft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Mulesoft Corporate Template</dc:title>
  <dc:creator>User</dc:creator>
  <cp:lastModifiedBy>Steven Butt</cp:lastModifiedBy>
  <cp:revision>245</cp:revision>
  <dcterms:created xsi:type="dcterms:W3CDTF">2015-06-24T17:51:03Z</dcterms:created>
  <dcterms:modified xsi:type="dcterms:W3CDTF">2016-04-28T17:51:35Z</dcterms:modified>
</cp:coreProperties>
</file>