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
  </p:notesMasterIdLst>
  <p:handoutMasterIdLst>
    <p:handoutMasterId r:id="rId5"/>
  </p:handoutMasterIdLst>
  <p:sldIdLst>
    <p:sldId id="256" r:id="rId2"/>
    <p:sldId id="369" r:id="rId3"/>
  </p:sldIdLst>
  <p:sldSz cx="12188825" cy="6858000"/>
  <p:notesSz cx="6858000" cy="9144000"/>
  <p:defaultTextStyle>
    <a:defPPr>
      <a:defRPr lang="en-US"/>
    </a:defPPr>
    <a:lvl1pPr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49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8987"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480"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797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467" algn="l" defTabSz="609493" rtl="0" eaLnBrk="1" latinLnBrk="0" hangingPunct="1">
      <a:defRPr kern="1200">
        <a:solidFill>
          <a:schemeClr val="tx1"/>
        </a:solidFill>
        <a:latin typeface="Arial" charset="0"/>
        <a:ea typeface="ＭＳ Ｐゴシック" charset="0"/>
        <a:cs typeface="ＭＳ Ｐゴシック" charset="0"/>
      </a:defRPr>
    </a:lvl6pPr>
    <a:lvl7pPr marL="3656960" algn="l" defTabSz="609493" rtl="0" eaLnBrk="1" latinLnBrk="0" hangingPunct="1">
      <a:defRPr kern="1200">
        <a:solidFill>
          <a:schemeClr val="tx1"/>
        </a:solidFill>
        <a:latin typeface="Arial" charset="0"/>
        <a:ea typeface="ＭＳ Ｐゴシック" charset="0"/>
        <a:cs typeface="ＭＳ Ｐゴシック" charset="0"/>
      </a:defRPr>
    </a:lvl7pPr>
    <a:lvl8pPr marL="4266453" algn="l" defTabSz="609493" rtl="0" eaLnBrk="1" latinLnBrk="0" hangingPunct="1">
      <a:defRPr kern="1200">
        <a:solidFill>
          <a:schemeClr val="tx1"/>
        </a:solidFill>
        <a:latin typeface="Arial" charset="0"/>
        <a:ea typeface="ＭＳ Ｐゴシック" charset="0"/>
        <a:cs typeface="ＭＳ Ｐゴシック" charset="0"/>
      </a:defRPr>
    </a:lvl8pPr>
    <a:lvl9pPr marL="4875947" algn="l" defTabSz="609493"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59">
          <p15:clr>
            <a:srgbClr val="A4A3A4"/>
          </p15:clr>
        </p15:guide>
        <p15:guide id="2" orient="horz" pos="3913">
          <p15:clr>
            <a:srgbClr val="A4A3A4"/>
          </p15:clr>
        </p15:guide>
        <p15:guide id="3" orient="horz" pos="749">
          <p15:clr>
            <a:srgbClr val="A4A3A4"/>
          </p15:clr>
        </p15:guide>
        <p15:guide id="4" pos="393">
          <p15:clr>
            <a:srgbClr val="A4A3A4"/>
          </p15:clr>
        </p15:guide>
        <p15:guide id="5" pos="7287">
          <p15:clr>
            <a:srgbClr val="A4A3A4"/>
          </p15:clr>
        </p15:guide>
        <p15:guide id="6"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899"/>
    <a:srgbClr val="000000"/>
    <a:srgbClr val="FFFFFF"/>
    <a:srgbClr val="1D1D1C"/>
    <a:srgbClr val="00A1DF"/>
    <a:srgbClr val="414042"/>
    <a:srgbClr val="00607C"/>
    <a:srgbClr val="646469"/>
    <a:srgbClr val="00B39C"/>
    <a:srgbClr val="9A63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7730" autoAdjust="0"/>
  </p:normalViewPr>
  <p:slideViewPr>
    <p:cSldViewPr snapToGrid="0" snapToObjects="1">
      <p:cViewPr varScale="1">
        <p:scale>
          <a:sx n="80" d="100"/>
          <a:sy n="80" d="100"/>
        </p:scale>
        <p:origin x="-440" y="-96"/>
      </p:cViewPr>
      <p:guideLst>
        <p:guide orient="horz" pos="2159"/>
        <p:guide orient="horz" pos="3913"/>
        <p:guide orient="horz" pos="749"/>
        <p:guide pos="393"/>
        <p:guide pos="7287"/>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DEA219-41EE-714E-A744-28B1F250A469}" type="datetimeFigureOut">
              <a:rPr lang="en-US">
                <a:latin typeface="Verdana" panose="020B0604030504040204" pitchFamily="34" charset="0"/>
              </a:rPr>
              <a:pPr>
                <a:defRPr/>
              </a:pPr>
              <a:t>4/27/16</a:t>
            </a:fld>
            <a:endParaRPr lang="en-US" dirty="0">
              <a:latin typeface="Verdana" panose="020B060403050404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56A20D4-BEAD-B440-9D02-CCCABCF04B03}" type="slidenum">
              <a:rPr lang="en-US">
                <a:latin typeface="Verdana" panose="020B0604030504040204" pitchFamily="34" charset="0"/>
              </a:rPr>
              <a:pPr>
                <a:defRPr/>
              </a:pPr>
              <a:t>‹#›</a:t>
            </a:fld>
            <a:endParaRPr lang="en-US" dirty="0">
              <a:latin typeface="Verdana" panose="020B0604030504040204" pitchFamily="34" charset="0"/>
            </a:endParaRPr>
          </a:p>
        </p:txBody>
      </p:sp>
    </p:spTree>
    <p:extLst>
      <p:ext uri="{BB962C8B-B14F-4D97-AF65-F5344CB8AC3E}">
        <p14:creationId xmlns:p14="http://schemas.microsoft.com/office/powerpoint/2010/main" val="2739316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Verdana" panose="020B0604030504040204" pitchFamily="34" charset="0"/>
                <a:ea typeface="+mn-ea"/>
                <a:cs typeface="+mn-cs"/>
              </a:defRPr>
            </a:lvl1pPr>
          </a:lstStyle>
          <a:p>
            <a:pPr>
              <a:defRPr/>
            </a:pPr>
            <a:fld id="{248ED3D1-5F0A-2E4E-B181-0A9A379B910F}" type="datetimeFigureOut">
              <a:rPr lang="en-US" smtClean="0"/>
              <a:pPr>
                <a:defRPr/>
              </a:pPr>
              <a:t>4/27/16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Verdana" panose="020B0604030504040204" pitchFamily="34" charset="0"/>
                <a:ea typeface="+mn-ea"/>
                <a:cs typeface="+mn-cs"/>
              </a:defRPr>
            </a:lvl1pPr>
          </a:lstStyle>
          <a:p>
            <a:pPr>
              <a:defRPr/>
            </a:pPr>
            <a:fld id="{4B5E011A-69A2-1D4E-B3EE-C7DE7E7E5E44}" type="slidenum">
              <a:rPr lang="en-US" smtClean="0"/>
              <a:pPr>
                <a:defRPr/>
              </a:pPr>
              <a:t>‹#›</a:t>
            </a:fld>
            <a:endParaRPr lang="en-US" dirty="0"/>
          </a:p>
        </p:txBody>
      </p:sp>
    </p:spTree>
    <p:extLst>
      <p:ext uri="{BB962C8B-B14F-4D97-AF65-F5344CB8AC3E}">
        <p14:creationId xmlns:p14="http://schemas.microsoft.com/office/powerpoint/2010/main" val="618154682"/>
      </p:ext>
    </p:extLst>
  </p:cSld>
  <p:clrMap bg1="lt1" tx1="dk1" bg2="lt2" tx2="dk2" accent1="accent1" accent2="accent2" accent3="accent3" accent4="accent4" accent5="accent5" accent6="accent6" hlink="hlink" folHlink="folHlink"/>
  <p:hf hdr="0" ftr="0" dt="0"/>
  <p:notesStyle>
    <a:lvl1pPr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ＭＳ Ｐゴシック" charset="0"/>
      </a:defRPr>
    </a:lvl1pPr>
    <a:lvl2pPr marL="60949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2pPr>
    <a:lvl3pPr marL="1218987"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3pPr>
    <a:lvl4pPr marL="1828480"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4pPr>
    <a:lvl5pPr marL="243797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2</a:t>
            </a:fld>
            <a:endParaRPr lang="en-US" dirty="0"/>
          </a:p>
        </p:txBody>
      </p:sp>
    </p:spTree>
    <p:extLst>
      <p:ext uri="{BB962C8B-B14F-4D97-AF65-F5344CB8AC3E}">
        <p14:creationId xmlns:p14="http://schemas.microsoft.com/office/powerpoint/2010/main" val="4103592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14227" y="649033"/>
            <a:ext cx="3456429" cy="101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0" hasCustomPrompt="1"/>
          </p:nvPr>
        </p:nvSpPr>
        <p:spPr>
          <a:xfrm>
            <a:off x="624255" y="3754967"/>
            <a:ext cx="10944549"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10959363" cy="1340667"/>
          </a:xfrm>
        </p:spPr>
        <p:txBody>
          <a:bodyPr anchor="b"/>
          <a:lstStyle>
            <a:lvl1pPr>
              <a:lnSpc>
                <a:spcPct val="100000"/>
              </a:lnSpc>
              <a:defRPr sz="5300"/>
            </a:lvl1pPr>
          </a:lstStyle>
          <a:p>
            <a:r>
              <a:rPr lang="en-US" dirty="0" smtClean="0"/>
              <a:t>Presentation Title</a:t>
            </a:r>
            <a:endParaRPr lang="en-US" dirty="0"/>
          </a:p>
        </p:txBody>
      </p:sp>
    </p:spTree>
    <p:extLst>
      <p:ext uri="{BB962C8B-B14F-4D97-AF65-F5344CB8AC3E}">
        <p14:creationId xmlns:p14="http://schemas.microsoft.com/office/powerpoint/2010/main" val="7365612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10" name="Content Placeholder 9"/>
          <p:cNvSpPr>
            <a:spLocks noGrp="1"/>
          </p:cNvSpPr>
          <p:nvPr>
            <p:ph sz="quarter" idx="11"/>
          </p:nvPr>
        </p:nvSpPr>
        <p:spPr>
          <a:xfrm>
            <a:off x="609599"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Content Placeholder 12"/>
          <p:cNvSpPr>
            <a:spLocks noGrp="1"/>
          </p:cNvSpPr>
          <p:nvPr>
            <p:ph sz="quarter" idx="12"/>
          </p:nvPr>
        </p:nvSpPr>
        <p:spPr>
          <a:xfrm>
            <a:off x="4488656"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5" name="Content Placeholder 14"/>
          <p:cNvSpPr>
            <a:spLocks noGrp="1"/>
          </p:cNvSpPr>
          <p:nvPr>
            <p:ph sz="quarter" idx="13"/>
          </p:nvPr>
        </p:nvSpPr>
        <p:spPr>
          <a:xfrm>
            <a:off x="8367713"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54486507"/>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4" name="Picture Placeholder 3"/>
          <p:cNvSpPr>
            <a:spLocks noGrp="1"/>
          </p:cNvSpPr>
          <p:nvPr>
            <p:ph type="pic" sz="quarter" idx="11"/>
          </p:nvPr>
        </p:nvSpPr>
        <p:spPr>
          <a:xfrm>
            <a:off x="609599" y="1189038"/>
            <a:ext cx="3474720" cy="4165015"/>
          </a:xfrm>
        </p:spPr>
        <p:txBody>
          <a:bodyPr anchor="ctr"/>
          <a:lstStyle>
            <a:lvl1pPr marL="0" indent="0" algn="ctr">
              <a:buFont typeface="Arial" panose="020B0604020202020204" pitchFamily="34" charset="0"/>
              <a:buNone/>
              <a:defRPr/>
            </a:lvl1pPr>
          </a:lstStyle>
          <a:p>
            <a:endParaRPr lang="en-US" dirty="0"/>
          </a:p>
        </p:txBody>
      </p:sp>
      <p:sp>
        <p:nvSpPr>
          <p:cNvPr id="6" name="Picture Placeholder 5"/>
          <p:cNvSpPr>
            <a:spLocks noGrp="1"/>
          </p:cNvSpPr>
          <p:nvPr>
            <p:ph type="pic" sz="quarter" idx="12"/>
          </p:nvPr>
        </p:nvSpPr>
        <p:spPr>
          <a:xfrm>
            <a:off x="4351496"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9" name="Picture Placeholder 8"/>
          <p:cNvSpPr>
            <a:spLocks noGrp="1"/>
          </p:cNvSpPr>
          <p:nvPr>
            <p:ph type="pic" sz="quarter" idx="13"/>
          </p:nvPr>
        </p:nvSpPr>
        <p:spPr>
          <a:xfrm>
            <a:off x="8093393"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12" name="Text Placeholder 11"/>
          <p:cNvSpPr>
            <a:spLocks noGrp="1"/>
          </p:cNvSpPr>
          <p:nvPr>
            <p:ph type="body" sz="quarter" idx="14"/>
          </p:nvPr>
        </p:nvSpPr>
        <p:spPr>
          <a:xfrm>
            <a:off x="609600" y="5654675"/>
            <a:ext cx="3475038"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cxnSp>
        <p:nvCxnSpPr>
          <p:cNvPr id="16" name="Straight Connector 15"/>
          <p:cNvCxnSpPr/>
          <p:nvPr userDrawn="1"/>
        </p:nvCxnSpPr>
        <p:spPr>
          <a:xfrm>
            <a:off x="602456"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7924"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93393"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5"/>
          </p:nvPr>
        </p:nvSpPr>
        <p:spPr>
          <a:xfrm>
            <a:off x="4351497"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
        <p:nvSpPr>
          <p:cNvPr id="21" name="Text Placeholder 20"/>
          <p:cNvSpPr>
            <a:spLocks noGrp="1"/>
          </p:cNvSpPr>
          <p:nvPr>
            <p:ph type="body" sz="quarter" idx="16"/>
          </p:nvPr>
        </p:nvSpPr>
        <p:spPr>
          <a:xfrm>
            <a:off x="8093075"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Tree>
    <p:extLst>
      <p:ext uri="{BB962C8B-B14F-4D97-AF65-F5344CB8AC3E}">
        <p14:creationId xmlns:p14="http://schemas.microsoft.com/office/powerpoint/2010/main" val="2369643840"/>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BA610F-6DE2-6644-8764-FCBE8B310C98}" type="slidenum">
              <a:rPr lang="en-US" smtClean="0"/>
              <a:pPr/>
              <a:t>‹#›</a:t>
            </a:fld>
            <a:endParaRPr lang="en-US" dirty="0"/>
          </a:p>
        </p:txBody>
      </p:sp>
      <p:sp>
        <p:nvSpPr>
          <p:cNvPr id="11" name="Rectangle 10"/>
          <p:cNvSpPr/>
          <p:nvPr userDrawn="1"/>
        </p:nvSpPr>
        <p:spPr>
          <a:xfrm>
            <a:off x="8178786" y="0"/>
            <a:ext cx="4010039" cy="68580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4" name="Text Placeholder 3"/>
          <p:cNvSpPr>
            <a:spLocks noGrp="1"/>
          </p:cNvSpPr>
          <p:nvPr>
            <p:ph type="body" sz="half" idx="2" hasCustomPrompt="1"/>
          </p:nvPr>
        </p:nvSpPr>
        <p:spPr>
          <a:xfrm>
            <a:off x="8178786" y="0"/>
            <a:ext cx="4010039" cy="6858000"/>
          </a:xfrm>
          <a:no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pic>
        <p:nvPicPr>
          <p:cNvPr id="9" name="Picture 8"/>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7" name="Text Placeholder 6"/>
          <p:cNvSpPr>
            <a:spLocks noGrp="1"/>
          </p:cNvSpPr>
          <p:nvPr>
            <p:ph type="body" sz="quarter" idx="11"/>
          </p:nvPr>
        </p:nvSpPr>
        <p:spPr>
          <a:xfrm>
            <a:off x="611856" y="1189038"/>
            <a:ext cx="7401175"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609443" y="0"/>
            <a:ext cx="7569344" cy="902368"/>
          </a:xfrm>
        </p:spPr>
        <p:txBody>
          <a:bodyPr/>
          <a:lstStyle/>
          <a:p>
            <a:r>
              <a:rPr lang="en-US" smtClean="0"/>
              <a:t>Click to edit Master title style</a:t>
            </a:r>
            <a:endParaRPr lang="en-US"/>
          </a:p>
        </p:txBody>
      </p:sp>
    </p:spTree>
    <p:extLst>
      <p:ext uri="{BB962C8B-B14F-4D97-AF65-F5344CB8AC3E}">
        <p14:creationId xmlns:p14="http://schemas.microsoft.com/office/powerpoint/2010/main" val="574353214"/>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09443" y="1209785"/>
            <a:ext cx="4010039" cy="5002633"/>
          </a:xfrm>
          <a:solidFill>
            <a:schemeClr val="accent2"/>
          </a:solid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5" name="Slide Number Placeholder 4"/>
          <p:cNvSpPr>
            <a:spLocks noGrp="1"/>
          </p:cNvSpPr>
          <p:nvPr>
            <p:ph type="sldNum" sz="quarter" idx="10"/>
          </p:nvPr>
        </p:nvSpPr>
        <p:spPr/>
        <p:txBody>
          <a:bodyPr/>
          <a:lstStyle/>
          <a:p>
            <a:fld id="{6EBA610F-6DE2-6644-8764-FCBE8B310C98}" type="slidenum">
              <a:rPr lang="en-US" smtClean="0"/>
              <a:pPr/>
              <a:t>‹#›</a:t>
            </a:fld>
            <a:endParaRPr lang="en-US" dirty="0"/>
          </a:p>
        </p:txBody>
      </p:sp>
      <p:sp>
        <p:nvSpPr>
          <p:cNvPr id="7" name="Text Placeholder 6"/>
          <p:cNvSpPr>
            <a:spLocks noGrp="1"/>
          </p:cNvSpPr>
          <p:nvPr>
            <p:ph type="body" sz="quarter" idx="11"/>
          </p:nvPr>
        </p:nvSpPr>
        <p:spPr>
          <a:xfrm>
            <a:off x="4762500" y="1189038"/>
            <a:ext cx="6805613" cy="5022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2060639"/>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88825" cy="5943600"/>
          </a:xfrm>
        </p:spPr>
        <p:txBody>
          <a:bodyPr anchor="ctr"/>
          <a:lstStyle>
            <a:lvl1pPr marL="0" indent="0" algn="ctr">
              <a:buNone/>
              <a:defRPr baseline="0"/>
            </a:lvl1pPr>
          </a:lstStyle>
          <a:p>
            <a:r>
              <a:rPr lang="en-US" dirty="0" smtClean="0"/>
              <a:t>Click to insert image from file</a:t>
            </a:r>
            <a:br>
              <a:rPr lang="en-US" dirty="0" smtClean="0"/>
            </a:br>
            <a:r>
              <a:rPr lang="en-US" dirty="0" smtClean="0"/>
              <a:t/>
            </a:r>
            <a:br>
              <a:rPr lang="en-US" dirty="0" smtClean="0"/>
            </a:br>
            <a:r>
              <a:rPr lang="en-US" dirty="0" smtClean="0"/>
              <a:t/>
            </a:r>
            <a:br>
              <a:rPr lang="en-US" dirty="0" smtClean="0"/>
            </a:br>
            <a:r>
              <a:rPr lang="en-US" dirty="0" smtClean="0"/>
              <a:t>Note: Using the crop tool will allow custom placement of the image</a:t>
            </a:r>
            <a:endParaRPr lang="en-US" dirty="0"/>
          </a:p>
        </p:txBody>
      </p:sp>
      <p:sp>
        <p:nvSpPr>
          <p:cNvPr id="5" name="Rectangle 4"/>
          <p:cNvSpPr/>
          <p:nvPr userDrawn="1"/>
        </p:nvSpPr>
        <p:spPr>
          <a:xfrm>
            <a:off x="0" y="5943600"/>
            <a:ext cx="12277817"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6" name="Title Placeholder 1"/>
          <p:cNvSpPr>
            <a:spLocks noGrp="1"/>
          </p:cNvSpPr>
          <p:nvPr>
            <p:ph type="title"/>
          </p:nvPr>
        </p:nvSpPr>
        <p:spPr bwMode="white">
          <a:xfrm>
            <a:off x="609442" y="5943600"/>
            <a:ext cx="9485053" cy="90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6222949"/>
            <a:ext cx="1205509" cy="355700"/>
          </a:xfrm>
          <a:prstGeom prst="rect">
            <a:avLst/>
          </a:prstGeom>
        </p:spPr>
      </p:pic>
    </p:spTree>
    <p:extLst>
      <p:ext uri="{BB962C8B-B14F-4D97-AF65-F5344CB8AC3E}">
        <p14:creationId xmlns:p14="http://schemas.microsoft.com/office/powerpoint/2010/main" val="316837199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3601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blu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Tree>
    <p:extLst>
      <p:ext uri="{BB962C8B-B14F-4D97-AF65-F5344CB8AC3E}">
        <p14:creationId xmlns:p14="http://schemas.microsoft.com/office/powerpoint/2010/main" val="667035688"/>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2"/>
      </p:bgRef>
    </p:bg>
    <p:spTree>
      <p:nvGrpSpPr>
        <p:cNvPr id="1" name=""/>
        <p:cNvGrpSpPr/>
        <p:nvPr/>
      </p:nvGrpSpPr>
      <p:grpSpPr>
        <a:xfrm>
          <a:off x="0" y="0"/>
          <a:ext cx="0" cy="0"/>
          <a:chOff x="0" y="0"/>
          <a:chExt cx="0" cy="0"/>
        </a:xfrm>
      </p:grpSpPr>
      <p:sp>
        <p:nvSpPr>
          <p:cNvPr id="13" name="Oval 12"/>
          <p:cNvSpPr/>
          <p:nvPr userDrawn="1"/>
        </p:nvSpPr>
        <p:spPr>
          <a:xfrm>
            <a:off x="5284074" y="2108229"/>
            <a:ext cx="1593692" cy="159368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3" name="Group 4"/>
          <p:cNvGrpSpPr>
            <a:grpSpLocks noChangeAspect="1"/>
          </p:cNvGrpSpPr>
          <p:nvPr userDrawn="1"/>
        </p:nvGrpSpPr>
        <p:grpSpPr bwMode="auto">
          <a:xfrm>
            <a:off x="-1099003" y="0"/>
            <a:ext cx="14063663" cy="5178425"/>
            <a:chOff x="-706" y="0"/>
            <a:chExt cx="8859" cy="3262"/>
          </a:xfrm>
        </p:grpSpPr>
        <p:sp>
          <p:nvSpPr>
            <p:cNvPr id="4" name="AutoShape 3"/>
            <p:cNvSpPr>
              <a:spLocks noChangeAspect="1" noChangeArrowheads="1" noTextEdit="1"/>
            </p:cNvSpPr>
            <p:nvPr userDrawn="1"/>
          </p:nvSpPr>
          <p:spPr bwMode="auto">
            <a:xfrm>
              <a:off x="-706" y="0"/>
              <a:ext cx="8859" cy="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205"/>
            <p:cNvGrpSpPr>
              <a:grpSpLocks/>
            </p:cNvGrpSpPr>
            <p:nvPr userDrawn="1"/>
          </p:nvGrpSpPr>
          <p:grpSpPr bwMode="auto">
            <a:xfrm>
              <a:off x="-704" y="-2"/>
              <a:ext cx="8758" cy="3266"/>
              <a:chOff x="-704" y="-2"/>
              <a:chExt cx="8758" cy="3266"/>
            </a:xfrm>
          </p:grpSpPr>
          <p:sp>
            <p:nvSpPr>
              <p:cNvPr id="334" name="Freeform 5"/>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091" y="2039"/>
                <a:ext cx="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20" y="650"/>
                <a:ext cx="8" cy="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53" y="1136"/>
                <a:ext cx="116"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390" y="1091"/>
                <a:ext cx="129" cy="174"/>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074" y="2583"/>
                <a:ext cx="241"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61" y="2281"/>
                <a:ext cx="69" cy="137"/>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51" y="2333"/>
                <a:ext cx="186" cy="111"/>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57" y="2489"/>
                <a:ext cx="166" cy="160"/>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23" y="1180"/>
                <a:ext cx="132" cy="85"/>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40" y="1094"/>
                <a:ext cx="141" cy="171"/>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18" y="2639"/>
                <a:ext cx="136" cy="67"/>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87" y="2541"/>
                <a:ext cx="99"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85" y="2013"/>
                <a:ext cx="136"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18" y="1728"/>
                <a:ext cx="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96" y="1855"/>
                <a:ext cx="242"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22" y="2961"/>
                <a:ext cx="124" cy="96"/>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15" y="2887"/>
                <a:ext cx="156"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2"/>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5"/>
                <a:ext cx="13"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28"/>
                <a:ext cx="13"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5"/>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5" y="2055"/>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5" y="2028"/>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5" y="2082"/>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28"/>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2"/>
                <a:ext cx="13"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2"/>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5"/>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28"/>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2"/>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28"/>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5"/>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0"/>
                <a:ext cx="1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0"/>
                <a:ext cx="1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5"/>
                <a:ext cx="148"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35" y="860"/>
                <a:ext cx="16" cy="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82" y="958"/>
                <a:ext cx="168"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82" y="990"/>
                <a:ext cx="168"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82" y="1023"/>
                <a:ext cx="16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4982" y="1990"/>
                <a:ext cx="33"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4982" y="1966"/>
                <a:ext cx="5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4982" y="1943"/>
                <a:ext cx="5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4982" y="1921"/>
                <a:ext cx="50"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896" y="1990"/>
                <a:ext cx="34"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896" y="1966"/>
                <a:ext cx="51"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896" y="1943"/>
                <a:ext cx="51"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896" y="1921"/>
                <a:ext cx="51"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23" y="2366"/>
                <a:ext cx="56"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15" y="2341"/>
                <a:ext cx="77"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29" y="2316"/>
                <a:ext cx="25"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55" y="2670"/>
                <a:ext cx="13"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02" y="2763"/>
                <a:ext cx="18" cy="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45" y="2763"/>
                <a:ext cx="19" cy="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31" y="1625"/>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05" y="555"/>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19" y="2324"/>
                <a:ext cx="146"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27" y="489"/>
                <a:ext cx="147"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508" y="1371"/>
                <a:ext cx="146" cy="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04" y="-2"/>
              <a:ext cx="8867" cy="3266"/>
              <a:chOff x="-704" y="-2"/>
              <a:chExt cx="8867" cy="3266"/>
            </a:xfrm>
          </p:grpSpPr>
          <p:sp>
            <p:nvSpPr>
              <p:cNvPr id="134" name="Freeform 206"/>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886" y="2101"/>
                <a:ext cx="146"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70" y="1017"/>
                <a:ext cx="146"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367" y="876"/>
                <a:ext cx="170"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367" y="907"/>
                <a:ext cx="17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367" y="939"/>
                <a:ext cx="17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9" y="1761"/>
                <a:ext cx="158" cy="160"/>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300" y="761"/>
                <a:ext cx="141"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77" y="2902"/>
                <a:ext cx="230" cy="283"/>
              </a:xfrm>
              <a:custGeom>
                <a:avLst/>
                <a:gdLst>
                  <a:gd name="T0" fmla="*/ 225 w 230"/>
                  <a:gd name="T1" fmla="*/ 283 h 283"/>
                  <a:gd name="T2" fmla="*/ 0 w 230"/>
                  <a:gd name="T3" fmla="*/ 5 h 283"/>
                  <a:gd name="T4" fmla="*/ 6 w 230"/>
                  <a:gd name="T5" fmla="*/ 0 h 283"/>
                  <a:gd name="T6" fmla="*/ 230 w 230"/>
                  <a:gd name="T7" fmla="*/ 278 h 283"/>
                  <a:gd name="T8" fmla="*/ 225 w 230"/>
                  <a:gd name="T9" fmla="*/ 283 h 283"/>
                </a:gdLst>
                <a:ahLst/>
                <a:cxnLst>
                  <a:cxn ang="0">
                    <a:pos x="T0" y="T1"/>
                  </a:cxn>
                  <a:cxn ang="0">
                    <a:pos x="T2" y="T3"/>
                  </a:cxn>
                  <a:cxn ang="0">
                    <a:pos x="T4" y="T5"/>
                  </a:cxn>
                  <a:cxn ang="0">
                    <a:pos x="T6" y="T7"/>
                  </a:cxn>
                  <a:cxn ang="0">
                    <a:pos x="T8" y="T9"/>
                  </a:cxn>
                </a:cxnLst>
                <a:rect l="0" t="0" r="r" b="b"/>
                <a:pathLst>
                  <a:path w="230" h="283">
                    <a:moveTo>
                      <a:pt x="225" y="283"/>
                    </a:moveTo>
                    <a:lnTo>
                      <a:pt x="0" y="5"/>
                    </a:lnTo>
                    <a:lnTo>
                      <a:pt x="6" y="0"/>
                    </a:lnTo>
                    <a:lnTo>
                      <a:pt x="230" y="278"/>
                    </a:lnTo>
                    <a:lnTo>
                      <a:pt x="225" y="2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41" y="2833"/>
                <a:ext cx="128" cy="175"/>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05" y="2144"/>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7999" y="2070"/>
                <a:ext cx="164"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73" y="276"/>
                <a:ext cx="15" cy="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65" y="1842"/>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18" y="1872"/>
                <a:ext cx="463" cy="99"/>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091" y="2039"/>
                <a:ext cx="9" cy="25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20" y="650"/>
                <a:ext cx="8" cy="52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53" y="113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390" y="1091"/>
                <a:ext cx="127" cy="174"/>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074" y="2583"/>
                <a:ext cx="241" cy="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67" y="2281"/>
                <a:ext cx="63" cy="137"/>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51" y="2333"/>
                <a:ext cx="186" cy="112"/>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57" y="2489"/>
                <a:ext cx="157" cy="160"/>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23" y="1180"/>
                <a:ext cx="132"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40" y="1094"/>
                <a:ext cx="151" cy="171"/>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18" y="2639"/>
                <a:ext cx="136" cy="70"/>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87" y="2541"/>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85" y="2013"/>
                <a:ext cx="136" cy="3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18" y="1728"/>
                <a:ext cx="9" cy="25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96" y="1855"/>
                <a:ext cx="242"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22" y="2961"/>
                <a:ext cx="124" cy="99"/>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15" y="2887"/>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2"/>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5"/>
                <a:ext cx="13"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28"/>
                <a:ext cx="13"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5"/>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5" y="2055"/>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5" y="2028"/>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5" y="2082"/>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28"/>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2"/>
                <a:ext cx="13"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2"/>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5"/>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28"/>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2"/>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28"/>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5"/>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0"/>
                <a:ext cx="15" cy="2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0"/>
                <a:ext cx="15" cy="2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5"/>
                <a:ext cx="148"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35" y="860"/>
                <a:ext cx="16" cy="16"/>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82" y="958"/>
                <a:ext cx="168"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82" y="990"/>
                <a:ext cx="168"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82" y="1023"/>
                <a:ext cx="168" cy="1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4982" y="1990"/>
                <a:ext cx="33"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4982" y="1966"/>
                <a:ext cx="50"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4982" y="1943"/>
                <a:ext cx="50" cy="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4982" y="1921"/>
                <a:ext cx="50"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896" y="1990"/>
                <a:ext cx="34"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896" y="1966"/>
                <a:ext cx="51"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896" y="1943"/>
                <a:ext cx="51" cy="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896" y="1921"/>
                <a:ext cx="51"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23" y="2366"/>
                <a:ext cx="56"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15" y="2341"/>
                <a:ext cx="77"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29" y="2316"/>
                <a:ext cx="25"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55" y="2670"/>
              <a:ext cx="13"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11"/>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12"/>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02" y="2763"/>
              <a:ext cx="18" cy="1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45" y="2763"/>
              <a:ext cx="19" cy="1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31" y="1625"/>
              <a:ext cx="10" cy="1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05" y="555"/>
              <a:ext cx="10" cy="1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19" y="2324"/>
              <a:ext cx="146"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27" y="489"/>
              <a:ext cx="147"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508" y="1371"/>
              <a:ext cx="146" cy="3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886" y="2101"/>
              <a:ext cx="146"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70" y="1017"/>
              <a:ext cx="146"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367" y="876"/>
              <a:ext cx="170" cy="1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367" y="907"/>
              <a:ext cx="170"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367" y="939"/>
              <a:ext cx="170"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9" y="1761"/>
              <a:ext cx="164" cy="160"/>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300" y="761"/>
              <a:ext cx="151"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77" y="2902"/>
              <a:ext cx="230" cy="283"/>
            </a:xfrm>
            <a:custGeom>
              <a:avLst/>
              <a:gdLst>
                <a:gd name="T0" fmla="*/ 223 w 230"/>
                <a:gd name="T1" fmla="*/ 283 h 283"/>
                <a:gd name="T2" fmla="*/ 0 w 230"/>
                <a:gd name="T3" fmla="*/ 5 h 283"/>
                <a:gd name="T4" fmla="*/ 6 w 230"/>
                <a:gd name="T5" fmla="*/ 0 h 283"/>
                <a:gd name="T6" fmla="*/ 230 w 230"/>
                <a:gd name="T7" fmla="*/ 278 h 283"/>
                <a:gd name="T8" fmla="*/ 223 w 230"/>
                <a:gd name="T9" fmla="*/ 283 h 283"/>
              </a:gdLst>
              <a:ahLst/>
              <a:cxnLst>
                <a:cxn ang="0">
                  <a:pos x="T0" y="T1"/>
                </a:cxn>
                <a:cxn ang="0">
                  <a:pos x="T2" y="T3"/>
                </a:cxn>
                <a:cxn ang="0">
                  <a:pos x="T4" y="T5"/>
                </a:cxn>
                <a:cxn ang="0">
                  <a:pos x="T6" y="T7"/>
                </a:cxn>
                <a:cxn ang="0">
                  <a:pos x="T8" y="T9"/>
                </a:cxn>
              </a:cxnLst>
              <a:rect l="0" t="0" r="r" b="b"/>
              <a:pathLst>
                <a:path w="230" h="283">
                  <a:moveTo>
                    <a:pt x="223" y="283"/>
                  </a:moveTo>
                  <a:lnTo>
                    <a:pt x="0" y="5"/>
                  </a:lnTo>
                  <a:lnTo>
                    <a:pt x="6" y="0"/>
                  </a:lnTo>
                  <a:lnTo>
                    <a:pt x="230" y="278"/>
                  </a:lnTo>
                  <a:lnTo>
                    <a:pt x="223" y="28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41" y="2833"/>
              <a:ext cx="130" cy="175"/>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05" y="2144"/>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7999" y="2070"/>
              <a:ext cx="156"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73" y="276"/>
              <a:ext cx="15" cy="15"/>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089" y="2299"/>
              <a:ext cx="99" cy="101"/>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67" y="2538"/>
              <a:ext cx="100" cy="101"/>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33" y="1139"/>
              <a:ext cx="102"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37" y="2585"/>
              <a:ext cx="102" cy="102"/>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6" y="1018"/>
              <a:ext cx="95" cy="96"/>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64" y="47"/>
              <a:ext cx="93" cy="92"/>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25" y="2938"/>
              <a:ext cx="101" cy="99"/>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9" y="1810"/>
              <a:ext cx="101"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92" y="808"/>
              <a:ext cx="102"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30" y="2869"/>
              <a:ext cx="90"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09" y="2119"/>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17" y="578"/>
              <a:ext cx="91" cy="92"/>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55" y="2318"/>
              <a:ext cx="161" cy="304"/>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86" y="2181"/>
              <a:ext cx="52" cy="89"/>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389" y="1170"/>
              <a:ext cx="1034" cy="403"/>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57" y="1585"/>
              <a:ext cx="82" cy="38"/>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47" y="923"/>
              <a:ext cx="217" cy="353"/>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04" y="1319"/>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0" y="1951"/>
              <a:ext cx="131"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1" y="1993"/>
              <a:ext cx="475"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78" y="1126"/>
              <a:ext cx="91"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79186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extLst>
    <p:ext uri="{DCECCB84-F9BA-43D5-87BE-67443E8EF086}">
      <p15:sldGuideLst xmlns:p15="http://schemas.microsoft.com/office/powerpoint/2012/main" xmlns="">
        <p15:guide id="1" orient="horz" pos="2160" userDrawn="1">
          <p15:clr>
            <a:srgbClr val="FBAE40"/>
          </p15:clr>
        </p15:guide>
        <p15:guide id="2" pos="383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dark">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2" name="Group 4"/>
          <p:cNvGrpSpPr>
            <a:grpSpLocks noChangeAspect="1"/>
          </p:cNvGrpSpPr>
          <p:nvPr userDrawn="1"/>
        </p:nvGrpSpPr>
        <p:grpSpPr bwMode="auto">
          <a:xfrm>
            <a:off x="-1146175" y="-15875"/>
            <a:ext cx="14147800" cy="5208588"/>
            <a:chOff x="-722" y="-10"/>
            <a:chExt cx="8912" cy="3281"/>
          </a:xfrm>
        </p:grpSpPr>
        <p:sp>
          <p:nvSpPr>
            <p:cNvPr id="3" name="AutoShape 3"/>
            <p:cNvSpPr>
              <a:spLocks noChangeAspect="1" noChangeArrowheads="1" noTextEdit="1"/>
            </p:cNvSpPr>
            <p:nvPr userDrawn="1"/>
          </p:nvSpPr>
          <p:spPr bwMode="auto">
            <a:xfrm>
              <a:off x="-722" y="-10"/>
              <a:ext cx="8912" cy="3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205"/>
            <p:cNvGrpSpPr>
              <a:grpSpLocks/>
            </p:cNvGrpSpPr>
            <p:nvPr userDrawn="1"/>
          </p:nvGrpSpPr>
          <p:grpSpPr bwMode="auto">
            <a:xfrm>
              <a:off x="-720" y="-12"/>
              <a:ext cx="8810" cy="3285"/>
              <a:chOff x="-720" y="-12"/>
              <a:chExt cx="8810" cy="3285"/>
            </a:xfrm>
          </p:grpSpPr>
          <p:sp>
            <p:nvSpPr>
              <p:cNvPr id="334" name="Freeform 5"/>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116" y="2040"/>
                <a:ext cx="9" cy="2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41" y="644"/>
                <a:ext cx="8" cy="5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73" y="1133"/>
                <a:ext cx="117"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410" y="1087"/>
                <a:ext cx="130" cy="176"/>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104" y="2588"/>
                <a:ext cx="243"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79" y="2284"/>
                <a:ext cx="69" cy="138"/>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69" y="2336"/>
                <a:ext cx="188" cy="112"/>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88" y="2493"/>
                <a:ext cx="167" cy="161"/>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55" y="1177"/>
                <a:ext cx="134" cy="86"/>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72" y="1090"/>
                <a:ext cx="142" cy="173"/>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21" y="2644"/>
                <a:ext cx="137" cy="68"/>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90" y="2546"/>
                <a:ext cx="100"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97" y="2015"/>
                <a:ext cx="137"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29" y="1728"/>
                <a:ext cx="8" cy="2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88" y="1856"/>
                <a:ext cx="243"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46" y="2968"/>
                <a:ext cx="125" cy="97"/>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39" y="2894"/>
                <a:ext cx="157"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4"/>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7"/>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30"/>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7"/>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6" y="2057"/>
                <a:ext cx="13"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6" y="2030"/>
                <a:ext cx="13"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6" y="2084"/>
                <a:ext cx="13"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30"/>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4"/>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4"/>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7"/>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30"/>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4"/>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30"/>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7"/>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1"/>
                <a:ext cx="1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1"/>
                <a:ext cx="16"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1"/>
                <a:ext cx="149"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50" y="855"/>
                <a:ext cx="15" cy="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99" y="953"/>
                <a:ext cx="16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99" y="986"/>
                <a:ext cx="169"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99" y="1019"/>
                <a:ext cx="169"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5000" y="1991"/>
                <a:ext cx="34"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5000" y="1968"/>
                <a:ext cx="51"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5000" y="1944"/>
                <a:ext cx="51"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5000" y="1922"/>
                <a:ext cx="51"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914" y="1991"/>
                <a:ext cx="33"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914" y="1968"/>
                <a:ext cx="5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914" y="1944"/>
                <a:ext cx="5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914" y="1922"/>
                <a:ext cx="50"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39" y="2370"/>
                <a:ext cx="56"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30" y="2345"/>
                <a:ext cx="78"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44" y="2319"/>
                <a:ext cx="25"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69" y="2676"/>
                <a:ext cx="13"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21" y="2769"/>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65" y="2769"/>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54" y="1625"/>
                <a:ext cx="11"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17" y="548"/>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44" y="2328"/>
                <a:ext cx="146"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17" y="482"/>
                <a:ext cx="147"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499" y="1369"/>
                <a:ext cx="147" cy="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20" y="-12"/>
              <a:ext cx="8920" cy="3285"/>
              <a:chOff x="-720" y="-12"/>
              <a:chExt cx="8920" cy="3285"/>
            </a:xfrm>
          </p:grpSpPr>
          <p:sp>
            <p:nvSpPr>
              <p:cNvPr id="134" name="Freeform 206"/>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915" y="2103"/>
                <a:ext cx="147"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97" y="1013"/>
                <a:ext cx="146"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400" y="871"/>
                <a:ext cx="170"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400" y="903"/>
                <a:ext cx="17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400" y="935"/>
                <a:ext cx="17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2" y="1761"/>
                <a:ext cx="159" cy="161"/>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296" y="756"/>
                <a:ext cx="142"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68" y="2909"/>
                <a:ext cx="232" cy="284"/>
              </a:xfrm>
              <a:custGeom>
                <a:avLst/>
                <a:gdLst>
                  <a:gd name="T0" fmla="*/ 227 w 232"/>
                  <a:gd name="T1" fmla="*/ 284 h 284"/>
                  <a:gd name="T2" fmla="*/ 0 w 232"/>
                  <a:gd name="T3" fmla="*/ 5 h 284"/>
                  <a:gd name="T4" fmla="*/ 7 w 232"/>
                  <a:gd name="T5" fmla="*/ 0 h 284"/>
                  <a:gd name="T6" fmla="*/ 232 w 232"/>
                  <a:gd name="T7" fmla="*/ 279 h 284"/>
                  <a:gd name="T8" fmla="*/ 227 w 232"/>
                  <a:gd name="T9" fmla="*/ 284 h 284"/>
                </a:gdLst>
                <a:ahLst/>
                <a:cxnLst>
                  <a:cxn ang="0">
                    <a:pos x="T0" y="T1"/>
                  </a:cxn>
                  <a:cxn ang="0">
                    <a:pos x="T2" y="T3"/>
                  </a:cxn>
                  <a:cxn ang="0">
                    <a:pos x="T4" y="T5"/>
                  </a:cxn>
                  <a:cxn ang="0">
                    <a:pos x="T6" y="T7"/>
                  </a:cxn>
                  <a:cxn ang="0">
                    <a:pos x="T8" y="T9"/>
                  </a:cxn>
                </a:cxnLst>
                <a:rect l="0" t="0" r="r" b="b"/>
                <a:pathLst>
                  <a:path w="232" h="284">
                    <a:moveTo>
                      <a:pt x="227" y="284"/>
                    </a:moveTo>
                    <a:lnTo>
                      <a:pt x="0" y="5"/>
                    </a:lnTo>
                    <a:lnTo>
                      <a:pt x="7" y="0"/>
                    </a:lnTo>
                    <a:lnTo>
                      <a:pt x="232" y="279"/>
                    </a:lnTo>
                    <a:lnTo>
                      <a:pt x="227"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33" y="2840"/>
                <a:ext cx="128" cy="176"/>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41" y="2147"/>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8035" y="2073"/>
                <a:ext cx="165"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85" y="267"/>
                <a:ext cx="15" cy="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79" y="1843"/>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32" y="1873"/>
                <a:ext cx="467" cy="100"/>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116" y="2040"/>
                <a:ext cx="9" cy="25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41" y="644"/>
                <a:ext cx="8" cy="52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73" y="1133"/>
                <a:ext cx="117"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410" y="1087"/>
                <a:ext cx="129" cy="176"/>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104" y="2588"/>
                <a:ext cx="243"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86" y="2284"/>
                <a:ext cx="62" cy="138"/>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69" y="2336"/>
                <a:ext cx="188" cy="113"/>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88" y="2493"/>
                <a:ext cx="159" cy="161"/>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55" y="1177"/>
                <a:ext cx="134"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72" y="1090"/>
                <a:ext cx="152" cy="173"/>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21" y="2644"/>
                <a:ext cx="137" cy="71"/>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90" y="2546"/>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97" y="2015"/>
                <a:ext cx="137" cy="3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29" y="1728"/>
                <a:ext cx="8" cy="25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88" y="1856"/>
                <a:ext cx="243"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46" y="2968"/>
                <a:ext cx="125" cy="100"/>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39" y="2894"/>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4"/>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7"/>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30"/>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7"/>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6" y="2057"/>
                <a:ext cx="13"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6" y="2030"/>
                <a:ext cx="13"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6" y="2084"/>
                <a:ext cx="13"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30"/>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4"/>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4"/>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7"/>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30"/>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4"/>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30"/>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7"/>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1"/>
                <a:ext cx="15" cy="2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1"/>
                <a:ext cx="16" cy="2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1"/>
                <a:ext cx="149"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50" y="855"/>
                <a:ext cx="15" cy="16"/>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99" y="953"/>
                <a:ext cx="169"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99" y="986"/>
                <a:ext cx="169" cy="1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99" y="1019"/>
                <a:ext cx="169" cy="1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5000" y="1991"/>
                <a:ext cx="34"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5000" y="1968"/>
                <a:ext cx="51" cy="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5000" y="1944"/>
                <a:ext cx="51"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5000" y="1922"/>
                <a:ext cx="51"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914" y="1991"/>
                <a:ext cx="33"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914" y="1968"/>
                <a:ext cx="50" cy="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914" y="1944"/>
                <a:ext cx="50"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914" y="1922"/>
                <a:ext cx="50"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39" y="2370"/>
                <a:ext cx="56" cy="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30" y="2345"/>
                <a:ext cx="78" cy="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44" y="2319"/>
                <a:ext cx="25"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69" y="2676"/>
              <a:ext cx="13" cy="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11"/>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12"/>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21" y="2769"/>
              <a:ext cx="19" cy="19"/>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65" y="2769"/>
              <a:ext cx="19" cy="19"/>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54" y="1625"/>
              <a:ext cx="11" cy="1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17" y="548"/>
              <a:ext cx="10" cy="1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44" y="2328"/>
              <a:ext cx="146"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17" y="482"/>
              <a:ext cx="147"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499" y="1369"/>
              <a:ext cx="147" cy="3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915" y="2103"/>
              <a:ext cx="147"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97" y="1013"/>
              <a:ext cx="146"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400" y="871"/>
              <a:ext cx="170" cy="1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400" y="903"/>
              <a:ext cx="170"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400" y="935"/>
              <a:ext cx="170"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2" y="1761"/>
              <a:ext cx="166" cy="161"/>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296" y="756"/>
              <a:ext cx="152"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68" y="2909"/>
              <a:ext cx="232" cy="284"/>
            </a:xfrm>
            <a:custGeom>
              <a:avLst/>
              <a:gdLst>
                <a:gd name="T0" fmla="*/ 225 w 232"/>
                <a:gd name="T1" fmla="*/ 284 h 284"/>
                <a:gd name="T2" fmla="*/ 0 w 232"/>
                <a:gd name="T3" fmla="*/ 5 h 284"/>
                <a:gd name="T4" fmla="*/ 7 w 232"/>
                <a:gd name="T5" fmla="*/ 0 h 284"/>
                <a:gd name="T6" fmla="*/ 232 w 232"/>
                <a:gd name="T7" fmla="*/ 279 h 284"/>
                <a:gd name="T8" fmla="*/ 225 w 232"/>
                <a:gd name="T9" fmla="*/ 284 h 284"/>
              </a:gdLst>
              <a:ahLst/>
              <a:cxnLst>
                <a:cxn ang="0">
                  <a:pos x="T0" y="T1"/>
                </a:cxn>
                <a:cxn ang="0">
                  <a:pos x="T2" y="T3"/>
                </a:cxn>
                <a:cxn ang="0">
                  <a:pos x="T4" y="T5"/>
                </a:cxn>
                <a:cxn ang="0">
                  <a:pos x="T6" y="T7"/>
                </a:cxn>
                <a:cxn ang="0">
                  <a:pos x="T8" y="T9"/>
                </a:cxn>
              </a:cxnLst>
              <a:rect l="0" t="0" r="r" b="b"/>
              <a:pathLst>
                <a:path w="232" h="284">
                  <a:moveTo>
                    <a:pt x="225" y="284"/>
                  </a:moveTo>
                  <a:lnTo>
                    <a:pt x="0" y="5"/>
                  </a:lnTo>
                  <a:lnTo>
                    <a:pt x="7" y="0"/>
                  </a:lnTo>
                  <a:lnTo>
                    <a:pt x="232" y="279"/>
                  </a:lnTo>
                  <a:lnTo>
                    <a:pt x="225" y="2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33" y="2840"/>
              <a:ext cx="130" cy="176"/>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41" y="2147"/>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8035" y="2073"/>
              <a:ext cx="157"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85" y="267"/>
              <a:ext cx="15" cy="15"/>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108" y="2302"/>
              <a:ext cx="100" cy="102"/>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98" y="2542"/>
              <a:ext cx="102" cy="102"/>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66" y="1136"/>
              <a:ext cx="103"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40" y="2590"/>
              <a:ext cx="103" cy="103"/>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9" y="1014"/>
              <a:ext cx="96" cy="97"/>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55" y="37"/>
              <a:ext cx="93" cy="93"/>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49" y="2945"/>
              <a:ext cx="101" cy="100"/>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2" y="1811"/>
              <a:ext cx="102"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88" y="803"/>
              <a:ext cx="103"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21" y="2875"/>
              <a:ext cx="91" cy="92"/>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45" y="2122"/>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45" y="571"/>
              <a:ext cx="91" cy="93"/>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68" y="2321"/>
              <a:ext cx="162" cy="306"/>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98" y="2184"/>
              <a:ext cx="53" cy="90"/>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404" y="1166"/>
              <a:ext cx="1040" cy="406"/>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70" y="1584"/>
              <a:ext cx="83" cy="39"/>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60" y="918"/>
              <a:ext cx="218" cy="355"/>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17" y="1317"/>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8" y="1953"/>
              <a:ext cx="132"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6" y="1995"/>
              <a:ext cx="478"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98" y="1123"/>
              <a:ext cx="92"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683151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extLst>
    <p:ext uri="{DCECCB84-F9BA-43D5-87BE-67443E8EF086}">
      <p15:sldGuideLst xmlns:p15="http://schemas.microsoft.com/office/powerpoint/2012/main" xmlns="">
        <p15:guide id="1" orient="horz" pos="2160" userDrawn="1">
          <p15:clr>
            <a:srgbClr val="FBAE40"/>
          </p15:clr>
        </p15:guide>
        <p15:guide id="2" pos="383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2122359" y="2612874"/>
            <a:ext cx="5963699" cy="4245127"/>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14227" y="649033"/>
            <a:ext cx="3456429" cy="101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0" hasCustomPrompt="1"/>
          </p:nvPr>
        </p:nvSpPr>
        <p:spPr>
          <a:xfrm>
            <a:off x="624256" y="3754967"/>
            <a:ext cx="7172208"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7187021" cy="1340667"/>
          </a:xfrm>
        </p:spPr>
        <p:txBody>
          <a:bodyPr anchor="b"/>
          <a:lstStyle>
            <a:lvl1pPr>
              <a:lnSpc>
                <a:spcPct val="100000"/>
              </a:lnSpc>
              <a:defRPr sz="5300"/>
            </a:lvl1pPr>
          </a:lstStyle>
          <a:p>
            <a:r>
              <a:rPr lang="en-US" dirty="0" smtClean="0"/>
              <a:t>Presentation Title</a:t>
            </a:r>
            <a:endParaRPr lang="en-US" dirty="0"/>
          </a:p>
        </p:txBody>
      </p:sp>
      <p:sp>
        <p:nvSpPr>
          <p:cNvPr id="4" name="Picture Placeholder 3"/>
          <p:cNvSpPr>
            <a:spLocks noGrp="1"/>
          </p:cNvSpPr>
          <p:nvPr>
            <p:ph type="pic" sz="quarter" idx="11" hasCustomPrompt="1"/>
          </p:nvPr>
        </p:nvSpPr>
        <p:spPr>
          <a:xfrm>
            <a:off x="7982585" y="0"/>
            <a:ext cx="4206240" cy="6858000"/>
          </a:xfrm>
          <a:solidFill>
            <a:srgbClr val="999899">
              <a:alpha val="50196"/>
            </a:srgbClr>
          </a:solidFill>
        </p:spPr>
        <p:txBody>
          <a:bodyPr anchor="ctr"/>
          <a:lstStyle>
            <a:lvl1pPr marL="0" marR="0" indent="0" algn="ctr" defTabSz="609493" rtl="0" eaLnBrk="1" fontAlgn="base" latinLnBrk="0" hangingPunct="1">
              <a:lnSpc>
                <a:spcPct val="100000"/>
              </a:lnSpc>
              <a:spcBef>
                <a:spcPts val="1200"/>
              </a:spcBef>
              <a:spcAft>
                <a:spcPct val="0"/>
              </a:spcAft>
              <a:buClr>
                <a:srgbClr val="00A0DF"/>
              </a:buClr>
              <a:buSzTx/>
              <a:buFont typeface="Arial" panose="020B0604020202020204" pitchFamily="34" charset="0"/>
              <a:buNone/>
              <a:tabLst/>
              <a:defRPr sz="1400">
                <a:solidFill>
                  <a:schemeClr val="bg1"/>
                </a:solidFill>
              </a:defRPr>
            </a:lvl1pPr>
          </a:lstStyle>
          <a:p>
            <a:r>
              <a:rPr lang="en-US" dirty="0" smtClean="0"/>
              <a:t>Click to add photo or paste an image in box</a:t>
            </a:r>
          </a:p>
          <a:p>
            <a:endParaRPr lang="en-US" dirty="0"/>
          </a:p>
        </p:txBody>
      </p:sp>
    </p:spTree>
    <p:extLst>
      <p:ext uri="{BB962C8B-B14F-4D97-AF65-F5344CB8AC3E}">
        <p14:creationId xmlns:p14="http://schemas.microsoft.com/office/powerpoint/2010/main" val="3062814632"/>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8" name="TextBox 7"/>
          <p:cNvSpPr txBox="1"/>
          <p:nvPr userDrawn="1"/>
        </p:nvSpPr>
        <p:spPr bwMode="white">
          <a:xfrm>
            <a:off x="609442" y="1"/>
            <a:ext cx="109593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1" hangingPunct="1">
              <a:defRPr sz="2400">
                <a:solidFill>
                  <a:schemeClr val="bg1"/>
                </a:solidFill>
                <a:latin typeface="DINPro" pitchFamily="34" charset="0"/>
                <a:cs typeface="DINPro" pitchFamily="34" charset="0"/>
              </a:defRPr>
            </a:lvl1pPr>
            <a:lvl2pPr eaLnBrk="1" hangingPunct="1">
              <a:defRPr sz="2400">
                <a:solidFill>
                  <a:schemeClr val="bg1"/>
                </a:solidFill>
                <a:latin typeface="Ubuntu" charset="0"/>
              </a:defRPr>
            </a:lvl2pPr>
            <a:lvl3pPr eaLnBrk="1" hangingPunct="1">
              <a:defRPr sz="2400">
                <a:solidFill>
                  <a:schemeClr val="bg1"/>
                </a:solidFill>
                <a:latin typeface="Ubuntu" charset="0"/>
              </a:defRPr>
            </a:lvl3pPr>
            <a:lvl4pPr eaLnBrk="1" hangingPunct="1">
              <a:defRPr sz="2400">
                <a:solidFill>
                  <a:schemeClr val="bg1"/>
                </a:solidFill>
                <a:latin typeface="Ubuntu" charset="0"/>
              </a:defRPr>
            </a:lvl4pPr>
            <a:lvl5pPr eaLnBrk="1" hangingPunct="1">
              <a:defRPr sz="2400">
                <a:solidFill>
                  <a:schemeClr val="bg1"/>
                </a:solidFill>
                <a:latin typeface="Ubuntu" charset="0"/>
              </a:defRPr>
            </a:lvl5pPr>
            <a:lvl6pPr marL="457200" fontAlgn="base">
              <a:spcBef>
                <a:spcPct val="0"/>
              </a:spcBef>
              <a:spcAft>
                <a:spcPct val="0"/>
              </a:spcAft>
              <a:defRPr sz="2000">
                <a:solidFill>
                  <a:schemeClr val="bg1"/>
                </a:solidFill>
                <a:latin typeface="Ubuntu" charset="0"/>
              </a:defRPr>
            </a:lvl6pPr>
            <a:lvl7pPr marL="914400" fontAlgn="base">
              <a:spcBef>
                <a:spcPct val="0"/>
              </a:spcBef>
              <a:spcAft>
                <a:spcPct val="0"/>
              </a:spcAft>
              <a:defRPr sz="2000">
                <a:solidFill>
                  <a:schemeClr val="bg1"/>
                </a:solidFill>
                <a:latin typeface="Ubuntu" charset="0"/>
              </a:defRPr>
            </a:lvl7pPr>
            <a:lvl8pPr marL="1371600" fontAlgn="base">
              <a:spcBef>
                <a:spcPct val="0"/>
              </a:spcBef>
              <a:spcAft>
                <a:spcPct val="0"/>
              </a:spcAft>
              <a:defRPr sz="2000">
                <a:solidFill>
                  <a:schemeClr val="bg1"/>
                </a:solidFill>
                <a:latin typeface="Ubuntu" charset="0"/>
              </a:defRPr>
            </a:lvl8pPr>
            <a:lvl9pPr marL="1828800" fontAlgn="base">
              <a:spcBef>
                <a:spcPct val="0"/>
              </a:spcBef>
              <a:spcAft>
                <a:spcPct val="0"/>
              </a:spcAft>
              <a:defRPr sz="2000">
                <a:solidFill>
                  <a:schemeClr val="bg1"/>
                </a:solidFill>
                <a:latin typeface="Ubuntu" charset="0"/>
              </a:defRPr>
            </a:lvl9pPr>
          </a:lstStyle>
          <a:p>
            <a:pPr lvl="0"/>
            <a:r>
              <a:rPr lang="en-US" sz="2800" dirty="0" smtClean="0">
                <a:latin typeface="Verdana" panose="020B0604030504040204" pitchFamily="34" charset="0"/>
                <a:cs typeface="Verdana" panose="020B0604030504040204" pitchFamily="34" charset="0"/>
              </a:rPr>
              <a:t>Safe harbor statement</a:t>
            </a:r>
            <a:endParaRPr lang="en-US" sz="2800" dirty="0">
              <a:latin typeface="Verdana" panose="020B0604030504040204" pitchFamily="34" charset="0"/>
              <a:cs typeface="Verdana" panose="020B0604030504040204" pitchFamily="34" charset="0"/>
            </a:endParaRPr>
          </a:p>
        </p:txBody>
      </p:sp>
      <p:sp>
        <p:nvSpPr>
          <p:cNvPr id="5" name="Rectangle 4"/>
          <p:cNvSpPr/>
          <p:nvPr userDrawn="1"/>
        </p:nvSpPr>
        <p:spPr>
          <a:xfrm>
            <a:off x="609441" y="1210189"/>
            <a:ext cx="10969943" cy="4928145"/>
          </a:xfrm>
          <a:prstGeom prst="rect">
            <a:avLst/>
          </a:prstGeom>
        </p:spPr>
        <p:txBody>
          <a:bodyPr wrap="square" lIns="0" tIns="0" rIns="0" bIns="0">
            <a:noAutofit/>
          </a:bodyPr>
          <a:lstStyle/>
          <a:p>
            <a:pPr algn="just"/>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a:t>
            </a:r>
            <a:r>
              <a:rPr lang="en-US" sz="170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MuleSoft's</a:t>
            </a: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algn="just"/>
            <a:endPar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just" defTabSz="609493" rtl="0" eaLnBrk="1" fontAlgn="base" latinLnBrk="0" hangingPunct="1">
              <a:lnSpc>
                <a:spcPct val="100000"/>
              </a:lnSpc>
              <a:spcBef>
                <a:spcPct val="0"/>
              </a:spcBef>
              <a:spcAft>
                <a:spcPct val="0"/>
              </a:spcAft>
              <a:buClrTx/>
              <a:buSzTx/>
              <a:buFontTx/>
              <a:buNone/>
              <a:tabLst/>
              <a:defRPr/>
            </a:pP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lang="en-US" sz="17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0"/>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1549420664"/>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0388100" y="288702"/>
            <a:ext cx="1208204" cy="35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hasCustomPrompt="1"/>
          </p:nvPr>
        </p:nvSpPr>
        <p:spPr/>
        <p:txBody>
          <a:bodyPr/>
          <a:lstStyle>
            <a:lvl1pPr>
              <a:defRPr>
                <a:solidFill>
                  <a:schemeClr val="bg1"/>
                </a:solidFill>
              </a:defRPr>
            </a:lvl1pPr>
          </a:lstStyle>
          <a:p>
            <a:r>
              <a:rPr lang="en-US" dirty="0" smtClean="0"/>
              <a:t>Contents</a:t>
            </a:r>
            <a:endParaRPr lang="en-US" dirty="0"/>
          </a:p>
        </p:txBody>
      </p:sp>
      <p:sp>
        <p:nvSpPr>
          <p:cNvPr id="3" name="Slide Number Placeholder 2"/>
          <p:cNvSpPr>
            <a:spLocks noGrp="1"/>
          </p:cNvSpPr>
          <p:nvPr>
            <p:ph type="sldNum" sz="quarter" idx="11"/>
          </p:nvPr>
        </p:nvSpPr>
        <p:spPr/>
        <p:txBody>
          <a:bodyPr/>
          <a:lstStyle>
            <a:lvl1pPr>
              <a:defRPr>
                <a:solidFill>
                  <a:schemeClr val="accent1"/>
                </a:solidFill>
              </a:defRPr>
            </a:lvl1pPr>
          </a:lstStyle>
          <a:p>
            <a:fld id="{6EBA610F-6DE2-6644-8764-FCBE8B310C98}" type="slidenum">
              <a:rPr lang="en-US" smtClean="0"/>
              <a:pPr/>
              <a:t>‹#›</a:t>
            </a:fld>
            <a:endParaRPr lang="en-US" dirty="0"/>
          </a:p>
        </p:txBody>
      </p:sp>
      <p:sp>
        <p:nvSpPr>
          <p:cNvPr id="5" name="Footer Placeholder 4"/>
          <p:cNvSpPr txBox="1">
            <a:spLocks/>
          </p:cNvSpPr>
          <p:nvPr userDrawn="1"/>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solidFill>
                  <a:schemeClr val="accent1"/>
                </a:solidFill>
                <a:latin typeface="+mn-lt"/>
              </a:rPr>
              <a:t>All contents © </a:t>
            </a:r>
            <a:r>
              <a:rPr lang="en-GB" dirty="0" err="1" smtClean="0">
                <a:solidFill>
                  <a:schemeClr val="accent1"/>
                </a:solidFill>
                <a:latin typeface="+mn-lt"/>
              </a:rPr>
              <a:t>MuleSoft</a:t>
            </a:r>
            <a:r>
              <a:rPr lang="en-GB" dirty="0" smtClean="0">
                <a:solidFill>
                  <a:schemeClr val="accent1"/>
                </a:solidFill>
                <a:latin typeface="+mn-lt"/>
              </a:rPr>
              <a:t> Inc.</a:t>
            </a:r>
            <a:endParaRPr lang="en-US" dirty="0">
              <a:solidFill>
                <a:schemeClr val="accent1"/>
              </a:solidFill>
              <a:latin typeface="+mn-lt"/>
            </a:endParaRPr>
          </a:p>
        </p:txBody>
      </p:sp>
      <p:sp>
        <p:nvSpPr>
          <p:cNvPr id="8" name="Text Placeholder 7"/>
          <p:cNvSpPr>
            <a:spLocks noGrp="1"/>
          </p:cNvSpPr>
          <p:nvPr>
            <p:ph type="body" sz="quarter" idx="12" hasCustomPrompt="1"/>
          </p:nvPr>
        </p:nvSpPr>
        <p:spPr>
          <a:xfrm>
            <a:off x="609600" y="1189038"/>
            <a:ext cx="10958513" cy="5022850"/>
          </a:xfrm>
        </p:spPr>
        <p:txBody>
          <a:bodyPr/>
          <a:lstStyle>
            <a:lvl1pPr marL="457200" indent="-457200">
              <a:lnSpc>
                <a:spcPct val="200000"/>
              </a:lnSpc>
              <a:buFont typeface="+mj-lt"/>
              <a:buAutoNum type="arabicPeriod"/>
              <a:defRPr baseline="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Highlight current agenda item in white</a:t>
            </a:r>
          </a:p>
          <a:p>
            <a:pPr lvl="0"/>
            <a:r>
              <a:rPr lang="en-US" dirty="0" smtClean="0"/>
              <a:t>Agenda item</a:t>
            </a:r>
          </a:p>
          <a:p>
            <a:pPr lvl="0"/>
            <a:r>
              <a:rPr lang="en-US" dirty="0" smtClean="0"/>
              <a:t>Agenda item</a:t>
            </a:r>
          </a:p>
          <a:p>
            <a:pPr lvl="0"/>
            <a:r>
              <a:rPr lang="en-US" dirty="0" smtClean="0"/>
              <a:t>Agenda item</a:t>
            </a:r>
          </a:p>
          <a:p>
            <a:pPr lvl="0"/>
            <a:r>
              <a:rPr lang="en-US" dirty="0" smtClean="0"/>
              <a:t>Agenda item</a:t>
            </a:r>
          </a:p>
        </p:txBody>
      </p:sp>
    </p:spTree>
    <p:extLst>
      <p:ext uri="{BB962C8B-B14F-4D97-AF65-F5344CB8AC3E}">
        <p14:creationId xmlns:p14="http://schemas.microsoft.com/office/powerpoint/2010/main" val="3877512755"/>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6564926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1518324019"/>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
        <p:nvSpPr>
          <p:cNvPr id="5" name="Text Placeholder 4"/>
          <p:cNvSpPr>
            <a:spLocks noGrp="1"/>
          </p:cNvSpPr>
          <p:nvPr>
            <p:ph type="body" sz="quarter" idx="12"/>
          </p:nvPr>
        </p:nvSpPr>
        <p:spPr>
          <a:xfrm>
            <a:off x="609600" y="1189038"/>
            <a:ext cx="10958513"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5912"/>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35034591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441" y="1177232"/>
            <a:ext cx="4923548" cy="467011"/>
          </a:xfrm>
        </p:spPr>
        <p:txBody>
          <a:bodyPr anchor="b">
            <a:noAutofit/>
          </a:bodyPr>
          <a:lstStyle>
            <a:lvl1pPr marL="0" indent="0">
              <a:buNone/>
              <a:defRPr sz="2400" b="0" i="0" baseline="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5" name="Text Placeholder 4"/>
          <p:cNvSpPr>
            <a:spLocks noGrp="1"/>
          </p:cNvSpPr>
          <p:nvPr>
            <p:ph type="body" sz="quarter" idx="3" hasCustomPrompt="1"/>
          </p:nvPr>
        </p:nvSpPr>
        <p:spPr>
          <a:xfrm>
            <a:off x="6644565" y="1177232"/>
            <a:ext cx="4923548" cy="467011"/>
          </a:xfrm>
        </p:spPr>
        <p:txBody>
          <a:bodyPr anchor="b">
            <a:noAutofit/>
          </a:bodyPr>
          <a:lstStyle>
            <a:lvl1pPr marL="0" indent="0">
              <a:buNone/>
              <a:defRPr sz="2400" b="0" i="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9" name="Text Placeholder 8"/>
          <p:cNvSpPr>
            <a:spLocks noGrp="1"/>
          </p:cNvSpPr>
          <p:nvPr>
            <p:ph type="body" sz="quarter" idx="11"/>
          </p:nvPr>
        </p:nvSpPr>
        <p:spPr>
          <a:xfrm>
            <a:off x="609441"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2"/>
          </p:nvPr>
        </p:nvSpPr>
        <p:spPr>
          <a:xfrm>
            <a:off x="6644565"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9429705"/>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547" y="0"/>
            <a:ext cx="12198372"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1026" name="Text Placeholder 2"/>
          <p:cNvSpPr>
            <a:spLocks noGrp="1"/>
          </p:cNvSpPr>
          <p:nvPr>
            <p:ph type="body" idx="1"/>
          </p:nvPr>
        </p:nvSpPr>
        <p:spPr bwMode="auto">
          <a:xfrm>
            <a:off x="609442" y="1193800"/>
            <a:ext cx="10959363"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Title Placeholder 1"/>
          <p:cNvSpPr>
            <a:spLocks noGrp="1"/>
          </p:cNvSpPr>
          <p:nvPr>
            <p:ph type="title"/>
          </p:nvPr>
        </p:nvSpPr>
        <p:spPr bwMode="white">
          <a:xfrm>
            <a:off x="609442" y="0"/>
            <a:ext cx="9485053" cy="90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sp>
        <p:nvSpPr>
          <p:cNvPr id="18" name="Slide Number Placeholder 17"/>
          <p:cNvSpPr>
            <a:spLocks noGrp="1"/>
          </p:cNvSpPr>
          <p:nvPr>
            <p:ph type="sldNum" sz="quarter" idx="4"/>
          </p:nvPr>
        </p:nvSpPr>
        <p:spPr>
          <a:xfrm>
            <a:off x="10883338" y="6339100"/>
            <a:ext cx="684775" cy="365125"/>
          </a:xfrm>
          <a:prstGeom prst="rect">
            <a:avLst/>
          </a:prstGeom>
        </p:spPr>
        <p:txBody>
          <a:bodyPr vert="horz" wrap="none" lIns="0" tIns="0" rIns="0" bIns="0" rtlCol="0" anchor="ctr"/>
          <a:lstStyle>
            <a:lvl1pPr algn="r">
              <a:defRPr sz="13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6EBA610F-6DE2-6644-8764-FCBE8B310C98}" type="slidenum">
              <a:rPr lang="en-US" smtClean="0"/>
              <a:pPr/>
              <a:t>‹#›</a:t>
            </a:fld>
            <a:endParaRPr lang="en-US" dirty="0"/>
          </a:p>
        </p:txBody>
      </p:sp>
      <p:sp>
        <p:nvSpPr>
          <p:cNvPr id="9" name="Footer Placeholder 4"/>
          <p:cNvSpPr txBox="1">
            <a:spLocks/>
          </p:cNvSpPr>
          <p:nvPr/>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latin typeface="Verdana" panose="020B0604030504040204" pitchFamily="34" charset="0"/>
                <a:ea typeface="Verdana" panose="020B0604030504040204" pitchFamily="34" charset="0"/>
                <a:cs typeface="Verdana" panose="020B0604030504040204" pitchFamily="34" charset="0"/>
              </a:rPr>
              <a:t>All contents </a:t>
            </a:r>
            <a:r>
              <a:rPr lang="en-GB" dirty="0" smtClean="0">
                <a:latin typeface="Verdana"/>
                <a:ea typeface="Verdana"/>
                <a:cs typeface="Verdana"/>
              </a:rPr>
              <a:t>© </a:t>
            </a:r>
            <a:r>
              <a:rPr lang="en-GB" dirty="0" err="1" smtClean="0">
                <a:latin typeface="Verdana" panose="020B0604030504040204" pitchFamily="34" charset="0"/>
                <a:ea typeface="Verdana" panose="020B0604030504040204" pitchFamily="34" charset="0"/>
                <a:cs typeface="Verdana" panose="020B0604030504040204" pitchFamily="34" charset="0"/>
              </a:rPr>
              <a:t>MuleSoft</a:t>
            </a:r>
            <a:r>
              <a:rPr lang="en-GB" dirty="0" smtClean="0">
                <a:latin typeface="Verdana" panose="020B0604030504040204" pitchFamily="34" charset="0"/>
                <a:ea typeface="Verdana" panose="020B0604030504040204" pitchFamily="34" charset="0"/>
                <a:cs typeface="Verdana" panose="020B0604030504040204" pitchFamily="34" charset="0"/>
              </a:rPr>
              <a:t> Inc.</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388765" y="279349"/>
            <a:ext cx="1205509" cy="355700"/>
          </a:xfrm>
          <a:prstGeom prst="rect">
            <a:avLst/>
          </a:prstGeom>
        </p:spPr>
      </p:pic>
    </p:spTree>
  </p:cSld>
  <p:clrMap bg1="lt1" tx1="dk1" bg2="lt2" tx2="dk2" accent1="accent1" accent2="accent2" accent3="accent3" accent4="accent4" accent5="accent5" accent6="accent6" hlink="hlink" folHlink="folHlink"/>
  <p:sldLayoutIdLst>
    <p:sldLayoutId id="2147483740" r:id="rId1"/>
    <p:sldLayoutId id="2147483761" r:id="rId2"/>
    <p:sldLayoutId id="2147483749" r:id="rId3"/>
    <p:sldLayoutId id="2147483755" r:id="rId4"/>
    <p:sldLayoutId id="2147483741" r:id="rId5"/>
    <p:sldLayoutId id="2147483756" r:id="rId6"/>
    <p:sldLayoutId id="2147483742" r:id="rId7"/>
    <p:sldLayoutId id="2147483750" r:id="rId8"/>
    <p:sldLayoutId id="2147483743" r:id="rId9"/>
    <p:sldLayoutId id="2147483759" r:id="rId10"/>
    <p:sldLayoutId id="2147483760" r:id="rId11"/>
    <p:sldLayoutId id="2147483758" r:id="rId12"/>
    <p:sldLayoutId id="2147483744" r:id="rId13"/>
    <p:sldLayoutId id="2147483751" r:id="rId14"/>
    <p:sldLayoutId id="2147483757" r:id="rId15"/>
    <p:sldLayoutId id="2147483752" r:id="rId16"/>
    <p:sldLayoutId id="2147483748" r:id="rId17"/>
    <p:sldLayoutId id="2147483762" r:id="rId18"/>
  </p:sldLayoutIdLst>
  <p:transition xmlns:p14="http://schemas.microsoft.com/office/powerpoint/2010/main">
    <p:fade/>
  </p:transition>
  <p:hf hdr="0" ftr="0" dt="0"/>
  <p:txStyles>
    <p:titleStyle>
      <a:lvl1pPr algn="l" defTabSz="609493" rtl="0" eaLnBrk="1" fontAlgn="base" hangingPunct="1">
        <a:lnSpc>
          <a:spcPts val="3200"/>
        </a:lnSpc>
        <a:spcBef>
          <a:spcPct val="0"/>
        </a:spcBef>
        <a:spcAft>
          <a:spcPct val="0"/>
        </a:spcAft>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defTabSz="609493" rtl="0" eaLnBrk="1" fontAlgn="base" hangingPunct="1">
        <a:spcBef>
          <a:spcPct val="0"/>
        </a:spcBef>
        <a:spcAft>
          <a:spcPct val="0"/>
        </a:spcAft>
        <a:defRPr sz="3200">
          <a:solidFill>
            <a:schemeClr val="bg1"/>
          </a:solidFill>
          <a:latin typeface="Ubuntu" charset="0"/>
          <a:ea typeface="ＭＳ Ｐゴシック" charset="0"/>
        </a:defRPr>
      </a:lvl2pPr>
      <a:lvl3pPr algn="l" defTabSz="609493" rtl="0" eaLnBrk="1" fontAlgn="base" hangingPunct="1">
        <a:spcBef>
          <a:spcPct val="0"/>
        </a:spcBef>
        <a:spcAft>
          <a:spcPct val="0"/>
        </a:spcAft>
        <a:defRPr sz="3200">
          <a:solidFill>
            <a:schemeClr val="bg1"/>
          </a:solidFill>
          <a:latin typeface="Ubuntu" charset="0"/>
          <a:ea typeface="ＭＳ Ｐゴシック" charset="0"/>
        </a:defRPr>
      </a:lvl3pPr>
      <a:lvl4pPr algn="l" defTabSz="609493" rtl="0" eaLnBrk="1" fontAlgn="base" hangingPunct="1">
        <a:spcBef>
          <a:spcPct val="0"/>
        </a:spcBef>
        <a:spcAft>
          <a:spcPct val="0"/>
        </a:spcAft>
        <a:defRPr sz="3200">
          <a:solidFill>
            <a:schemeClr val="bg1"/>
          </a:solidFill>
          <a:latin typeface="Ubuntu" charset="0"/>
          <a:ea typeface="ＭＳ Ｐゴシック" charset="0"/>
        </a:defRPr>
      </a:lvl4pPr>
      <a:lvl5pPr algn="l" defTabSz="609493" rtl="0" eaLnBrk="1" fontAlgn="base" hangingPunct="1">
        <a:spcBef>
          <a:spcPct val="0"/>
        </a:spcBef>
        <a:spcAft>
          <a:spcPct val="0"/>
        </a:spcAft>
        <a:defRPr sz="3200">
          <a:solidFill>
            <a:schemeClr val="bg1"/>
          </a:solidFill>
          <a:latin typeface="Ubuntu" charset="0"/>
          <a:ea typeface="ＭＳ Ｐゴシック" charset="0"/>
        </a:defRPr>
      </a:lvl5pPr>
      <a:lvl6pPr marL="609493" algn="l" defTabSz="609493" rtl="0" eaLnBrk="1" fontAlgn="base" hangingPunct="1">
        <a:spcBef>
          <a:spcPct val="0"/>
        </a:spcBef>
        <a:spcAft>
          <a:spcPct val="0"/>
        </a:spcAft>
        <a:defRPr sz="2700">
          <a:solidFill>
            <a:schemeClr val="bg1"/>
          </a:solidFill>
          <a:latin typeface="Ubuntu" charset="0"/>
          <a:ea typeface="ＭＳ Ｐゴシック" charset="0"/>
        </a:defRPr>
      </a:lvl6pPr>
      <a:lvl7pPr marL="1218987" algn="l" defTabSz="609493" rtl="0" eaLnBrk="1" fontAlgn="base" hangingPunct="1">
        <a:spcBef>
          <a:spcPct val="0"/>
        </a:spcBef>
        <a:spcAft>
          <a:spcPct val="0"/>
        </a:spcAft>
        <a:defRPr sz="2700">
          <a:solidFill>
            <a:schemeClr val="bg1"/>
          </a:solidFill>
          <a:latin typeface="Ubuntu" charset="0"/>
          <a:ea typeface="ＭＳ Ｐゴシック" charset="0"/>
        </a:defRPr>
      </a:lvl7pPr>
      <a:lvl8pPr marL="1828480" algn="l" defTabSz="609493" rtl="0" eaLnBrk="1" fontAlgn="base" hangingPunct="1">
        <a:spcBef>
          <a:spcPct val="0"/>
        </a:spcBef>
        <a:spcAft>
          <a:spcPct val="0"/>
        </a:spcAft>
        <a:defRPr sz="2700">
          <a:solidFill>
            <a:schemeClr val="bg1"/>
          </a:solidFill>
          <a:latin typeface="Ubuntu" charset="0"/>
          <a:ea typeface="ＭＳ Ｐゴシック" charset="0"/>
        </a:defRPr>
      </a:lvl8pPr>
      <a:lvl9pPr marL="2437973" algn="l" defTabSz="609493" rtl="0" eaLnBrk="1" fontAlgn="base" hangingPunct="1">
        <a:spcBef>
          <a:spcPct val="0"/>
        </a:spcBef>
        <a:spcAft>
          <a:spcPct val="0"/>
        </a:spcAft>
        <a:defRPr sz="2700">
          <a:solidFill>
            <a:schemeClr val="bg1"/>
          </a:solidFill>
          <a:latin typeface="Ubuntu" charset="0"/>
          <a:ea typeface="ＭＳ Ｐゴシック" charset="0"/>
        </a:defRPr>
      </a:lvl9pPr>
    </p:titleStyle>
    <p:body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24255" y="5058208"/>
            <a:ext cx="10944549" cy="1265767"/>
          </a:xfrm>
        </p:spPr>
        <p:txBody>
          <a:bodyPr/>
          <a:lstStyle/>
          <a:p>
            <a:pPr lvl="0"/>
            <a:r>
              <a:rPr lang="en-US" dirty="0" smtClean="0"/>
              <a:t>James Hall, Steven Butt, James </a:t>
            </a:r>
            <a:r>
              <a:rPr lang="en-US" dirty="0" err="1" smtClean="0"/>
              <a:t>Nieper</a:t>
            </a:r>
            <a:r>
              <a:rPr lang="en-US" dirty="0" smtClean="0"/>
              <a:t>, Jeff Harris</a:t>
            </a:r>
            <a:endParaRPr lang="en-US" dirty="0"/>
          </a:p>
        </p:txBody>
      </p:sp>
      <p:sp>
        <p:nvSpPr>
          <p:cNvPr id="11265" name="Title 1"/>
          <p:cNvSpPr>
            <a:spLocks noGrp="1"/>
          </p:cNvSpPr>
          <p:nvPr>
            <p:ph type="title"/>
          </p:nvPr>
        </p:nvSpPr>
        <p:spPr>
          <a:xfrm>
            <a:off x="609442" y="2088333"/>
            <a:ext cx="10959363" cy="2512065"/>
          </a:xfrm>
        </p:spPr>
        <p:txBody>
          <a:bodyPr/>
          <a:lstStyle/>
          <a:p>
            <a:r>
              <a:rPr lang="en-US" dirty="0" smtClean="0"/>
              <a:t>Muleadore64</a:t>
            </a:r>
            <a:br>
              <a:rPr lang="en-US" dirty="0" smtClean="0"/>
            </a:br>
            <a:r>
              <a:rPr lang="en-US" sz="3600" i="1" dirty="0" smtClean="0"/>
              <a:t>“Create an application network by ‘Connecting anything`”</a:t>
            </a:r>
            <a:endParaRPr lang="en-US" i="1" dirty="0"/>
          </a:p>
        </p:txBody>
      </p:sp>
      <p:sp>
        <p:nvSpPr>
          <p:cNvPr id="11267" name="TextBox 3"/>
          <p:cNvSpPr txBox="1">
            <a:spLocks noChangeArrowheads="1"/>
          </p:cNvSpPr>
          <p:nvPr/>
        </p:nvSpPr>
        <p:spPr bwMode="auto">
          <a:xfrm>
            <a:off x="9628326" y="804864"/>
            <a:ext cx="2462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9" tIns="60949" rIns="121899" bIns="60949">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dirty="0">
              <a:latin typeface="Verdana" panose="020B0604030504040204" pitchFamily="34"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a:picLocks noChangeAspect="1"/>
          </p:cNvPicPr>
          <p:nvPr/>
        </p:nvPicPr>
        <p:blipFill>
          <a:blip r:embed="rId3"/>
          <a:stretch>
            <a:fillRect/>
          </a:stretch>
        </p:blipFill>
        <p:spPr>
          <a:xfrm>
            <a:off x="11230904" y="3197500"/>
            <a:ext cx="681845" cy="681845"/>
          </a:xfrm>
          <a:prstGeom prst="rect">
            <a:avLst/>
          </a:prstGeom>
        </p:spPr>
      </p:pic>
      <p:pic>
        <p:nvPicPr>
          <p:cNvPr id="56" name="Picture 55"/>
          <p:cNvPicPr>
            <a:picLocks noChangeAspect="1"/>
          </p:cNvPicPr>
          <p:nvPr/>
        </p:nvPicPr>
        <p:blipFill>
          <a:blip r:embed="rId3"/>
          <a:stretch>
            <a:fillRect/>
          </a:stretch>
        </p:blipFill>
        <p:spPr>
          <a:xfrm>
            <a:off x="11142350" y="2462664"/>
            <a:ext cx="681845" cy="681845"/>
          </a:xfrm>
          <a:prstGeom prst="rect">
            <a:avLst/>
          </a:prstGeom>
        </p:spPr>
      </p:pic>
      <p:pic>
        <p:nvPicPr>
          <p:cNvPr id="54" name="Picture 53"/>
          <p:cNvPicPr>
            <a:picLocks noChangeAspect="1"/>
          </p:cNvPicPr>
          <p:nvPr/>
        </p:nvPicPr>
        <p:blipFill>
          <a:blip r:embed="rId3"/>
          <a:stretch>
            <a:fillRect/>
          </a:stretch>
        </p:blipFill>
        <p:spPr>
          <a:xfrm>
            <a:off x="10462307" y="1923451"/>
            <a:ext cx="681845" cy="681845"/>
          </a:xfrm>
          <a:prstGeom prst="rect">
            <a:avLst/>
          </a:prstGeom>
        </p:spPr>
      </p:pic>
      <p:sp>
        <p:nvSpPr>
          <p:cNvPr id="3" name="Title 2"/>
          <p:cNvSpPr>
            <a:spLocks noGrp="1"/>
          </p:cNvSpPr>
          <p:nvPr>
            <p:ph type="title"/>
          </p:nvPr>
        </p:nvSpPr>
        <p:spPr/>
        <p:txBody>
          <a:bodyPr/>
          <a:lstStyle/>
          <a:p>
            <a:r>
              <a:rPr lang="en-US" dirty="0" smtClean="0"/>
              <a:t>What is it?</a:t>
            </a:r>
            <a:endParaRPr lang="en-US" dirty="0"/>
          </a:p>
        </p:txBody>
      </p:sp>
      <p:sp>
        <p:nvSpPr>
          <p:cNvPr id="4" name="Slide Number Placeholder 3"/>
          <p:cNvSpPr>
            <a:spLocks noGrp="1"/>
          </p:cNvSpPr>
          <p:nvPr>
            <p:ph type="sldNum" sz="quarter" idx="11"/>
          </p:nvPr>
        </p:nvSpPr>
        <p:spPr/>
        <p:txBody>
          <a:bodyPr/>
          <a:lstStyle/>
          <a:p>
            <a:fld id="{6EBA610F-6DE2-6644-8764-FCBE8B310C98}" type="slidenum">
              <a:rPr lang="en-US" smtClean="0"/>
              <a:pPr/>
              <a:t>2</a:t>
            </a:fld>
            <a:endParaRPr lang="en-US" dirty="0"/>
          </a:p>
        </p:txBody>
      </p:sp>
      <p:pic>
        <p:nvPicPr>
          <p:cNvPr id="5" name="Picture 4" descr="AMQ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373" y="3306737"/>
            <a:ext cx="1909100" cy="724395"/>
          </a:xfrm>
          <a:prstGeom prst="rect">
            <a:avLst/>
          </a:prstGeom>
        </p:spPr>
      </p:pic>
      <p:pic>
        <p:nvPicPr>
          <p:cNvPr id="7" name="Picture 6" descr="Commodore_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841" y="2629755"/>
            <a:ext cx="1921841" cy="2162071"/>
          </a:xfrm>
          <a:prstGeom prst="rect">
            <a:avLst/>
          </a:prstGeom>
        </p:spPr>
      </p:pic>
      <p:cxnSp>
        <p:nvCxnSpPr>
          <p:cNvPr id="9" name="Straight Arrow Connector 8"/>
          <p:cNvCxnSpPr/>
          <p:nvPr/>
        </p:nvCxnSpPr>
        <p:spPr>
          <a:xfrm flipV="1">
            <a:off x="2651298" y="3712471"/>
            <a:ext cx="926362" cy="14195"/>
          </a:xfrm>
          <a:prstGeom prst="straightConnector1">
            <a:avLst/>
          </a:prstGeom>
          <a:ln w="25400">
            <a:solidFill>
              <a:schemeClr val="tx2"/>
            </a:solidFill>
            <a:miter lim="800000"/>
            <a:headEnd type="arrow"/>
            <a:tailEnd type="arrow"/>
          </a:ln>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6"/>
          <a:stretch>
            <a:fillRect/>
          </a:stretch>
        </p:blipFill>
        <p:spPr>
          <a:xfrm>
            <a:off x="3645812" y="3360518"/>
            <a:ext cx="1217307" cy="608654"/>
          </a:xfrm>
          <a:prstGeom prst="rect">
            <a:avLst/>
          </a:prstGeom>
        </p:spPr>
      </p:pic>
      <p:sp>
        <p:nvSpPr>
          <p:cNvPr id="15" name="TextBox 14"/>
          <p:cNvSpPr txBox="1"/>
          <p:nvPr/>
        </p:nvSpPr>
        <p:spPr>
          <a:xfrm>
            <a:off x="3579942" y="4010342"/>
            <a:ext cx="152588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a:buClr>
                <a:schemeClr val="bg2"/>
              </a:buClr>
            </a:pPr>
            <a:r>
              <a:rPr lang="en-US" dirty="0" smtClean="0">
                <a:latin typeface="+mn-lt"/>
              </a:rPr>
              <a:t>Serial port to </a:t>
            </a:r>
          </a:p>
          <a:p>
            <a:pPr algn="ctr">
              <a:buClr>
                <a:schemeClr val="bg2"/>
              </a:buClr>
            </a:pPr>
            <a:r>
              <a:rPr lang="en-US" dirty="0" err="1" smtClean="0">
                <a:latin typeface="+mn-lt"/>
              </a:rPr>
              <a:t>tcp</a:t>
            </a:r>
            <a:r>
              <a:rPr lang="en-US" dirty="0" smtClean="0">
                <a:latin typeface="+mn-lt"/>
              </a:rPr>
              <a:t> bridge</a:t>
            </a:r>
          </a:p>
        </p:txBody>
      </p:sp>
      <p:grpSp>
        <p:nvGrpSpPr>
          <p:cNvPr id="22" name="Group 21"/>
          <p:cNvGrpSpPr/>
          <p:nvPr/>
        </p:nvGrpSpPr>
        <p:grpSpPr>
          <a:xfrm>
            <a:off x="9009932" y="2798575"/>
            <a:ext cx="1438785" cy="1313031"/>
            <a:chOff x="6823075" y="3740150"/>
            <a:chExt cx="539750" cy="428625"/>
          </a:xfrm>
        </p:grpSpPr>
        <p:sp>
          <p:nvSpPr>
            <p:cNvPr id="23" name="Rectangle 335"/>
            <p:cNvSpPr>
              <a:spLocks noChangeArrowheads="1"/>
            </p:cNvSpPr>
            <p:nvPr/>
          </p:nvSpPr>
          <p:spPr bwMode="auto">
            <a:xfrm>
              <a:off x="6950075" y="4089400"/>
              <a:ext cx="169863" cy="19050"/>
            </a:xfrm>
            <a:prstGeom prst="rect">
              <a:avLst/>
            </a:prstGeom>
            <a:solidFill>
              <a:srgbClr val="00A1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36"/>
            <p:cNvSpPr>
              <a:spLocks/>
            </p:cNvSpPr>
            <p:nvPr/>
          </p:nvSpPr>
          <p:spPr bwMode="auto">
            <a:xfrm>
              <a:off x="6935788" y="3781425"/>
              <a:ext cx="96838" cy="68263"/>
            </a:xfrm>
            <a:custGeom>
              <a:avLst/>
              <a:gdLst>
                <a:gd name="T0" fmla="*/ 24 w 26"/>
                <a:gd name="T1" fmla="*/ 2 h 18"/>
                <a:gd name="T2" fmla="*/ 17 w 26"/>
                <a:gd name="T3" fmla="*/ 0 h 18"/>
                <a:gd name="T4" fmla="*/ 0 w 26"/>
                <a:gd name="T5" fmla="*/ 15 h 18"/>
                <a:gd name="T6" fmla="*/ 3 w 26"/>
                <a:gd name="T7" fmla="*/ 18 h 18"/>
                <a:gd name="T8" fmla="*/ 3 w 26"/>
                <a:gd name="T9" fmla="*/ 18 h 18"/>
                <a:gd name="T10" fmla="*/ 6 w 26"/>
                <a:gd name="T11" fmla="*/ 15 h 18"/>
                <a:gd name="T12" fmla="*/ 17 w 26"/>
                <a:gd name="T13" fmla="*/ 6 h 18"/>
                <a:gd name="T14" fmla="*/ 22 w 26"/>
                <a:gd name="T15" fmla="*/ 6 h 18"/>
                <a:gd name="T16" fmla="*/ 25 w 26"/>
                <a:gd name="T17" fmla="*/ 5 h 18"/>
                <a:gd name="T18" fmla="*/ 24 w 26"/>
                <a:gd name="T19"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8">
                  <a:moveTo>
                    <a:pt x="24" y="2"/>
                  </a:moveTo>
                  <a:cubicBezTo>
                    <a:pt x="22" y="1"/>
                    <a:pt x="19" y="0"/>
                    <a:pt x="17" y="0"/>
                  </a:cubicBezTo>
                  <a:cubicBezTo>
                    <a:pt x="9" y="0"/>
                    <a:pt x="2" y="6"/>
                    <a:pt x="0" y="15"/>
                  </a:cubicBezTo>
                  <a:cubicBezTo>
                    <a:pt x="0" y="16"/>
                    <a:pt x="1" y="17"/>
                    <a:pt x="3" y="18"/>
                  </a:cubicBezTo>
                  <a:cubicBezTo>
                    <a:pt x="3" y="18"/>
                    <a:pt x="3" y="18"/>
                    <a:pt x="3" y="18"/>
                  </a:cubicBezTo>
                  <a:cubicBezTo>
                    <a:pt x="4" y="18"/>
                    <a:pt x="5" y="17"/>
                    <a:pt x="6" y="15"/>
                  </a:cubicBezTo>
                  <a:cubicBezTo>
                    <a:pt x="7" y="10"/>
                    <a:pt x="11" y="6"/>
                    <a:pt x="17" y="6"/>
                  </a:cubicBezTo>
                  <a:cubicBezTo>
                    <a:pt x="19" y="6"/>
                    <a:pt x="20" y="6"/>
                    <a:pt x="22" y="6"/>
                  </a:cubicBezTo>
                  <a:cubicBezTo>
                    <a:pt x="23" y="7"/>
                    <a:pt x="24" y="6"/>
                    <a:pt x="25" y="5"/>
                  </a:cubicBezTo>
                  <a:cubicBezTo>
                    <a:pt x="26" y="4"/>
                    <a:pt x="25" y="2"/>
                    <a:pt x="24" y="2"/>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37"/>
            <p:cNvSpPr>
              <a:spLocks noEditPoints="1"/>
            </p:cNvSpPr>
            <p:nvPr/>
          </p:nvSpPr>
          <p:spPr bwMode="auto">
            <a:xfrm>
              <a:off x="6823075" y="3740150"/>
              <a:ext cx="539750" cy="428625"/>
            </a:xfrm>
            <a:custGeom>
              <a:avLst/>
              <a:gdLst>
                <a:gd name="T0" fmla="*/ 105 w 144"/>
                <a:gd name="T1" fmla="*/ 9 h 114"/>
                <a:gd name="T2" fmla="*/ 84 w 144"/>
                <a:gd name="T3" fmla="*/ 10 h 114"/>
                <a:gd name="T4" fmla="*/ 66 w 144"/>
                <a:gd name="T5" fmla="*/ 7 h 114"/>
                <a:gd name="T6" fmla="*/ 33 w 144"/>
                <a:gd name="T7" fmla="*/ 4 h 114"/>
                <a:gd name="T8" fmla="*/ 17 w 144"/>
                <a:gd name="T9" fmla="*/ 32 h 114"/>
                <a:gd name="T10" fmla="*/ 0 w 144"/>
                <a:gd name="T11" fmla="*/ 57 h 114"/>
                <a:gd name="T12" fmla="*/ 17 w 144"/>
                <a:gd name="T13" fmla="*/ 114 h 114"/>
                <a:gd name="T14" fmla="*/ 122 w 144"/>
                <a:gd name="T15" fmla="*/ 114 h 114"/>
                <a:gd name="T16" fmla="*/ 127 w 144"/>
                <a:gd name="T17" fmla="*/ 80 h 114"/>
                <a:gd name="T18" fmla="*/ 118 w 144"/>
                <a:gd name="T19" fmla="*/ 23 h 114"/>
                <a:gd name="T20" fmla="*/ 122 w 144"/>
                <a:gd name="T21" fmla="*/ 109 h 114"/>
                <a:gd name="T22" fmla="*/ 22 w 144"/>
                <a:gd name="T23" fmla="*/ 83 h 114"/>
                <a:gd name="T24" fmla="*/ 107 w 144"/>
                <a:gd name="T25" fmla="*/ 83 h 114"/>
                <a:gd name="T26" fmla="*/ 103 w 144"/>
                <a:gd name="T27" fmla="*/ 96 h 114"/>
                <a:gd name="T28" fmla="*/ 116 w 144"/>
                <a:gd name="T29" fmla="*/ 96 h 114"/>
                <a:gd name="T30" fmla="*/ 111 w 144"/>
                <a:gd name="T31" fmla="*/ 83 h 114"/>
                <a:gd name="T32" fmla="*/ 113 w 144"/>
                <a:gd name="T33" fmla="*/ 83 h 114"/>
                <a:gd name="T34" fmla="*/ 113 w 144"/>
                <a:gd name="T35" fmla="*/ 78 h 114"/>
                <a:gd name="T36" fmla="*/ 111 w 144"/>
                <a:gd name="T37" fmla="*/ 78 h 114"/>
                <a:gd name="T38" fmla="*/ 116 w 144"/>
                <a:gd name="T39" fmla="*/ 55 h 114"/>
                <a:gd name="T40" fmla="*/ 103 w 144"/>
                <a:gd name="T41" fmla="*/ 55 h 114"/>
                <a:gd name="T42" fmla="*/ 107 w 144"/>
                <a:gd name="T43" fmla="*/ 78 h 114"/>
                <a:gd name="T44" fmla="*/ 6 w 144"/>
                <a:gd name="T45" fmla="*/ 57 h 114"/>
                <a:gd name="T46" fmla="*/ 20 w 144"/>
                <a:gd name="T47" fmla="*/ 36 h 114"/>
                <a:gd name="T48" fmla="*/ 21 w 144"/>
                <a:gd name="T49" fmla="*/ 35 h 114"/>
                <a:gd name="T50" fmla="*/ 24 w 144"/>
                <a:gd name="T51" fmla="*/ 31 h 114"/>
                <a:gd name="T52" fmla="*/ 35 w 144"/>
                <a:gd name="T53" fmla="*/ 9 h 114"/>
                <a:gd name="T54" fmla="*/ 63 w 144"/>
                <a:gd name="T55" fmla="*/ 11 h 114"/>
                <a:gd name="T56" fmla="*/ 66 w 144"/>
                <a:gd name="T57" fmla="*/ 12 h 114"/>
                <a:gd name="T58" fmla="*/ 83 w 144"/>
                <a:gd name="T59" fmla="*/ 16 h 114"/>
                <a:gd name="T60" fmla="*/ 94 w 144"/>
                <a:gd name="T61" fmla="*/ 13 h 114"/>
                <a:gd name="T62" fmla="*/ 112 w 144"/>
                <a:gd name="T63" fmla="*/ 22 h 114"/>
                <a:gd name="T64" fmla="*/ 84 w 144"/>
                <a:gd name="T65" fmla="*/ 53 h 114"/>
                <a:gd name="T66" fmla="*/ 87 w 144"/>
                <a:gd name="T67" fmla="*/ 55 h 114"/>
                <a:gd name="T68" fmla="*/ 89 w 144"/>
                <a:gd name="T69" fmla="*/ 52 h 114"/>
                <a:gd name="T70" fmla="*/ 116 w 144"/>
                <a:gd name="T71" fmla="*/ 28 h 114"/>
                <a:gd name="T72" fmla="*/ 138 w 144"/>
                <a:gd name="T73" fmla="*/ 5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14">
                  <a:moveTo>
                    <a:pt x="118" y="23"/>
                  </a:moveTo>
                  <a:cubicBezTo>
                    <a:pt x="117" y="18"/>
                    <a:pt x="113" y="13"/>
                    <a:pt x="105" y="9"/>
                  </a:cubicBezTo>
                  <a:cubicBezTo>
                    <a:pt x="104" y="9"/>
                    <a:pt x="100" y="8"/>
                    <a:pt x="94" y="8"/>
                  </a:cubicBezTo>
                  <a:cubicBezTo>
                    <a:pt x="91" y="8"/>
                    <a:pt x="87" y="8"/>
                    <a:pt x="84" y="10"/>
                  </a:cubicBezTo>
                  <a:cubicBezTo>
                    <a:pt x="81" y="8"/>
                    <a:pt x="77" y="6"/>
                    <a:pt x="71" y="6"/>
                  </a:cubicBezTo>
                  <a:cubicBezTo>
                    <a:pt x="70" y="6"/>
                    <a:pt x="68" y="6"/>
                    <a:pt x="66" y="7"/>
                  </a:cubicBezTo>
                  <a:cubicBezTo>
                    <a:pt x="62" y="4"/>
                    <a:pt x="56" y="0"/>
                    <a:pt x="48" y="0"/>
                  </a:cubicBezTo>
                  <a:cubicBezTo>
                    <a:pt x="43" y="0"/>
                    <a:pt x="38" y="1"/>
                    <a:pt x="33" y="4"/>
                  </a:cubicBezTo>
                  <a:cubicBezTo>
                    <a:pt x="32" y="4"/>
                    <a:pt x="19" y="12"/>
                    <a:pt x="19" y="29"/>
                  </a:cubicBezTo>
                  <a:cubicBezTo>
                    <a:pt x="18" y="30"/>
                    <a:pt x="17" y="31"/>
                    <a:pt x="17" y="32"/>
                  </a:cubicBezTo>
                  <a:cubicBezTo>
                    <a:pt x="15" y="32"/>
                    <a:pt x="13" y="34"/>
                    <a:pt x="10" y="36"/>
                  </a:cubicBezTo>
                  <a:cubicBezTo>
                    <a:pt x="6" y="39"/>
                    <a:pt x="0" y="46"/>
                    <a:pt x="0" y="57"/>
                  </a:cubicBezTo>
                  <a:cubicBezTo>
                    <a:pt x="0" y="71"/>
                    <a:pt x="9" y="78"/>
                    <a:pt x="17" y="81"/>
                  </a:cubicBezTo>
                  <a:cubicBezTo>
                    <a:pt x="17" y="114"/>
                    <a:pt x="17" y="114"/>
                    <a:pt x="17" y="114"/>
                  </a:cubicBezTo>
                  <a:cubicBezTo>
                    <a:pt x="22" y="114"/>
                    <a:pt x="22" y="114"/>
                    <a:pt x="22" y="114"/>
                  </a:cubicBezTo>
                  <a:cubicBezTo>
                    <a:pt x="122" y="114"/>
                    <a:pt x="122" y="114"/>
                    <a:pt x="122" y="114"/>
                  </a:cubicBezTo>
                  <a:cubicBezTo>
                    <a:pt x="127" y="114"/>
                    <a:pt x="127" y="114"/>
                    <a:pt x="127" y="114"/>
                  </a:cubicBezTo>
                  <a:cubicBezTo>
                    <a:pt x="127" y="80"/>
                    <a:pt x="127" y="80"/>
                    <a:pt x="127" y="80"/>
                  </a:cubicBezTo>
                  <a:cubicBezTo>
                    <a:pt x="137" y="75"/>
                    <a:pt x="144" y="64"/>
                    <a:pt x="144" y="53"/>
                  </a:cubicBezTo>
                  <a:cubicBezTo>
                    <a:pt x="144" y="38"/>
                    <a:pt x="133" y="25"/>
                    <a:pt x="118" y="23"/>
                  </a:cubicBezTo>
                  <a:close/>
                  <a:moveTo>
                    <a:pt x="122" y="82"/>
                  </a:moveTo>
                  <a:cubicBezTo>
                    <a:pt x="122" y="109"/>
                    <a:pt x="122" y="109"/>
                    <a:pt x="122" y="109"/>
                  </a:cubicBezTo>
                  <a:cubicBezTo>
                    <a:pt x="22" y="109"/>
                    <a:pt x="22" y="109"/>
                    <a:pt x="22" y="109"/>
                  </a:cubicBezTo>
                  <a:cubicBezTo>
                    <a:pt x="22" y="83"/>
                    <a:pt x="22" y="83"/>
                    <a:pt x="22" y="83"/>
                  </a:cubicBezTo>
                  <a:cubicBezTo>
                    <a:pt x="23" y="83"/>
                    <a:pt x="24" y="83"/>
                    <a:pt x="25" y="83"/>
                  </a:cubicBezTo>
                  <a:cubicBezTo>
                    <a:pt x="107" y="83"/>
                    <a:pt x="107" y="83"/>
                    <a:pt x="107" y="83"/>
                  </a:cubicBezTo>
                  <a:cubicBezTo>
                    <a:pt x="107" y="90"/>
                    <a:pt x="107" y="90"/>
                    <a:pt x="107" y="90"/>
                  </a:cubicBezTo>
                  <a:cubicBezTo>
                    <a:pt x="105" y="91"/>
                    <a:pt x="103" y="93"/>
                    <a:pt x="103" y="96"/>
                  </a:cubicBezTo>
                  <a:cubicBezTo>
                    <a:pt x="103" y="99"/>
                    <a:pt x="106" y="102"/>
                    <a:pt x="109" y="102"/>
                  </a:cubicBezTo>
                  <a:cubicBezTo>
                    <a:pt x="113" y="102"/>
                    <a:pt x="116" y="99"/>
                    <a:pt x="116" y="96"/>
                  </a:cubicBezTo>
                  <a:cubicBezTo>
                    <a:pt x="116" y="93"/>
                    <a:pt x="114" y="91"/>
                    <a:pt x="111" y="90"/>
                  </a:cubicBezTo>
                  <a:cubicBezTo>
                    <a:pt x="111" y="83"/>
                    <a:pt x="111" y="83"/>
                    <a:pt x="111" y="83"/>
                  </a:cubicBezTo>
                  <a:cubicBezTo>
                    <a:pt x="111" y="83"/>
                    <a:pt x="111" y="83"/>
                    <a:pt x="111" y="83"/>
                  </a:cubicBezTo>
                  <a:cubicBezTo>
                    <a:pt x="112" y="83"/>
                    <a:pt x="113" y="83"/>
                    <a:pt x="113" y="83"/>
                  </a:cubicBezTo>
                  <a:cubicBezTo>
                    <a:pt x="116" y="83"/>
                    <a:pt x="119" y="82"/>
                    <a:pt x="122" y="82"/>
                  </a:cubicBezTo>
                  <a:close/>
                  <a:moveTo>
                    <a:pt x="113" y="78"/>
                  </a:moveTo>
                  <a:cubicBezTo>
                    <a:pt x="113" y="78"/>
                    <a:pt x="112" y="78"/>
                    <a:pt x="112" y="78"/>
                  </a:cubicBezTo>
                  <a:cubicBezTo>
                    <a:pt x="111" y="78"/>
                    <a:pt x="111" y="78"/>
                    <a:pt x="111" y="78"/>
                  </a:cubicBezTo>
                  <a:cubicBezTo>
                    <a:pt x="111" y="61"/>
                    <a:pt x="111" y="61"/>
                    <a:pt x="111" y="61"/>
                  </a:cubicBezTo>
                  <a:cubicBezTo>
                    <a:pt x="114" y="60"/>
                    <a:pt x="116" y="58"/>
                    <a:pt x="116" y="55"/>
                  </a:cubicBezTo>
                  <a:cubicBezTo>
                    <a:pt x="116" y="52"/>
                    <a:pt x="113" y="49"/>
                    <a:pt x="109" y="49"/>
                  </a:cubicBezTo>
                  <a:cubicBezTo>
                    <a:pt x="106" y="49"/>
                    <a:pt x="103" y="52"/>
                    <a:pt x="103" y="55"/>
                  </a:cubicBezTo>
                  <a:cubicBezTo>
                    <a:pt x="103" y="58"/>
                    <a:pt x="105" y="60"/>
                    <a:pt x="107" y="61"/>
                  </a:cubicBezTo>
                  <a:cubicBezTo>
                    <a:pt x="107" y="78"/>
                    <a:pt x="107" y="78"/>
                    <a:pt x="107" y="78"/>
                  </a:cubicBezTo>
                  <a:cubicBezTo>
                    <a:pt x="25" y="78"/>
                    <a:pt x="25" y="78"/>
                    <a:pt x="25" y="78"/>
                  </a:cubicBezTo>
                  <a:cubicBezTo>
                    <a:pt x="20" y="77"/>
                    <a:pt x="6" y="73"/>
                    <a:pt x="6" y="57"/>
                  </a:cubicBezTo>
                  <a:cubicBezTo>
                    <a:pt x="6" y="48"/>
                    <a:pt x="10" y="43"/>
                    <a:pt x="13" y="40"/>
                  </a:cubicBezTo>
                  <a:cubicBezTo>
                    <a:pt x="16" y="38"/>
                    <a:pt x="18" y="37"/>
                    <a:pt x="20" y="36"/>
                  </a:cubicBezTo>
                  <a:cubicBezTo>
                    <a:pt x="20" y="36"/>
                    <a:pt x="20" y="36"/>
                    <a:pt x="20" y="36"/>
                  </a:cubicBezTo>
                  <a:cubicBezTo>
                    <a:pt x="21" y="35"/>
                    <a:pt x="21" y="35"/>
                    <a:pt x="21" y="35"/>
                  </a:cubicBezTo>
                  <a:cubicBezTo>
                    <a:pt x="21" y="34"/>
                    <a:pt x="22" y="33"/>
                    <a:pt x="23" y="32"/>
                  </a:cubicBezTo>
                  <a:cubicBezTo>
                    <a:pt x="24" y="31"/>
                    <a:pt x="24" y="31"/>
                    <a:pt x="24" y="31"/>
                  </a:cubicBezTo>
                  <a:cubicBezTo>
                    <a:pt x="24" y="30"/>
                    <a:pt x="24" y="30"/>
                    <a:pt x="24" y="30"/>
                  </a:cubicBezTo>
                  <a:cubicBezTo>
                    <a:pt x="23" y="15"/>
                    <a:pt x="35" y="9"/>
                    <a:pt x="35" y="9"/>
                  </a:cubicBezTo>
                  <a:cubicBezTo>
                    <a:pt x="39" y="6"/>
                    <a:pt x="44" y="5"/>
                    <a:pt x="48" y="5"/>
                  </a:cubicBezTo>
                  <a:cubicBezTo>
                    <a:pt x="55" y="5"/>
                    <a:pt x="60" y="9"/>
                    <a:pt x="63" y="11"/>
                  </a:cubicBezTo>
                  <a:cubicBezTo>
                    <a:pt x="64" y="12"/>
                    <a:pt x="64" y="12"/>
                    <a:pt x="64" y="12"/>
                  </a:cubicBezTo>
                  <a:cubicBezTo>
                    <a:pt x="66" y="12"/>
                    <a:pt x="66" y="12"/>
                    <a:pt x="66" y="12"/>
                  </a:cubicBezTo>
                  <a:cubicBezTo>
                    <a:pt x="72" y="10"/>
                    <a:pt x="78" y="11"/>
                    <a:pt x="82" y="15"/>
                  </a:cubicBezTo>
                  <a:cubicBezTo>
                    <a:pt x="83" y="16"/>
                    <a:pt x="83" y="16"/>
                    <a:pt x="83" y="16"/>
                  </a:cubicBezTo>
                  <a:cubicBezTo>
                    <a:pt x="85" y="15"/>
                    <a:pt x="85" y="15"/>
                    <a:pt x="85" y="15"/>
                  </a:cubicBezTo>
                  <a:cubicBezTo>
                    <a:pt x="88" y="14"/>
                    <a:pt x="91" y="13"/>
                    <a:pt x="94" y="13"/>
                  </a:cubicBezTo>
                  <a:cubicBezTo>
                    <a:pt x="99" y="13"/>
                    <a:pt x="102" y="14"/>
                    <a:pt x="103" y="14"/>
                  </a:cubicBezTo>
                  <a:cubicBezTo>
                    <a:pt x="107" y="16"/>
                    <a:pt x="110" y="19"/>
                    <a:pt x="112" y="22"/>
                  </a:cubicBezTo>
                  <a:cubicBezTo>
                    <a:pt x="97" y="23"/>
                    <a:pt x="84" y="36"/>
                    <a:pt x="84" y="52"/>
                  </a:cubicBezTo>
                  <a:cubicBezTo>
                    <a:pt x="84" y="53"/>
                    <a:pt x="84" y="53"/>
                    <a:pt x="84" y="53"/>
                  </a:cubicBezTo>
                  <a:cubicBezTo>
                    <a:pt x="84" y="54"/>
                    <a:pt x="85" y="55"/>
                    <a:pt x="87" y="55"/>
                  </a:cubicBezTo>
                  <a:cubicBezTo>
                    <a:pt x="87" y="55"/>
                    <a:pt x="87" y="55"/>
                    <a:pt x="87" y="55"/>
                  </a:cubicBezTo>
                  <a:cubicBezTo>
                    <a:pt x="88" y="55"/>
                    <a:pt x="89" y="54"/>
                    <a:pt x="89" y="53"/>
                  </a:cubicBezTo>
                  <a:cubicBezTo>
                    <a:pt x="89" y="52"/>
                    <a:pt x="89" y="52"/>
                    <a:pt x="89" y="52"/>
                  </a:cubicBezTo>
                  <a:cubicBezTo>
                    <a:pt x="89" y="38"/>
                    <a:pt x="100" y="28"/>
                    <a:pt x="113" y="28"/>
                  </a:cubicBezTo>
                  <a:cubicBezTo>
                    <a:pt x="115" y="28"/>
                    <a:pt x="116" y="28"/>
                    <a:pt x="116" y="28"/>
                  </a:cubicBezTo>
                  <a:cubicBezTo>
                    <a:pt x="116" y="28"/>
                    <a:pt x="117" y="28"/>
                    <a:pt x="117" y="28"/>
                  </a:cubicBezTo>
                  <a:cubicBezTo>
                    <a:pt x="129" y="29"/>
                    <a:pt x="138" y="40"/>
                    <a:pt x="138" y="53"/>
                  </a:cubicBezTo>
                  <a:cubicBezTo>
                    <a:pt x="138" y="66"/>
                    <a:pt x="127" y="78"/>
                    <a:pt x="113" y="78"/>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7" name="Straight Arrow Connector 26"/>
          <p:cNvCxnSpPr>
            <a:stCxn id="25" idx="0"/>
          </p:cNvCxnSpPr>
          <p:nvPr/>
        </p:nvCxnSpPr>
        <p:spPr>
          <a:xfrm flipV="1">
            <a:off x="10059046" y="2446546"/>
            <a:ext cx="530269" cy="455689"/>
          </a:xfrm>
          <a:prstGeom prst="straightConnector1">
            <a:avLst/>
          </a:prstGeom>
          <a:ln w="25400">
            <a:solidFill>
              <a:schemeClr val="tx2"/>
            </a:solidFill>
            <a:miter lim="800000"/>
            <a:headEnd type="none"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9"/>
          </p:cNvCxnSpPr>
          <p:nvPr/>
        </p:nvCxnSpPr>
        <p:spPr>
          <a:xfrm flipV="1">
            <a:off x="10188936" y="2925015"/>
            <a:ext cx="1001042" cy="138470"/>
          </a:xfrm>
          <a:prstGeom prst="straightConnector1">
            <a:avLst/>
          </a:prstGeom>
          <a:ln w="25400">
            <a:solidFill>
              <a:schemeClr val="tx2"/>
            </a:solidFill>
            <a:miter lim="800000"/>
            <a:headEnd type="none"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6"/>
            <a:endCxn id="57" idx="1"/>
          </p:cNvCxnSpPr>
          <p:nvPr/>
        </p:nvCxnSpPr>
        <p:spPr>
          <a:xfrm>
            <a:off x="10388768" y="3409019"/>
            <a:ext cx="842136" cy="129404"/>
          </a:xfrm>
          <a:prstGeom prst="straightConnector1">
            <a:avLst/>
          </a:prstGeom>
          <a:ln w="25400">
            <a:solidFill>
              <a:schemeClr val="tx2"/>
            </a:solidFill>
            <a:miter lim="800000"/>
            <a:headEnd type="none" w="med" len="med"/>
            <a:tailEnd type="arrow"/>
          </a:ln>
          <a:effectLst/>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71943" y="4253702"/>
            <a:ext cx="38586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buClr>
                <a:schemeClr val="bg2"/>
              </a:buClr>
            </a:pPr>
            <a:r>
              <a:rPr lang="en-US" dirty="0" smtClean="0">
                <a:latin typeface="+mn-lt"/>
              </a:rPr>
              <a:t>ESB with </a:t>
            </a:r>
            <a:r>
              <a:rPr lang="en-US" dirty="0" err="1" smtClean="0">
                <a:latin typeface="+mn-lt"/>
              </a:rPr>
              <a:t>Dataweave</a:t>
            </a:r>
            <a:r>
              <a:rPr lang="en-US" dirty="0" smtClean="0">
                <a:latin typeface="+mn-lt"/>
              </a:rPr>
              <a:t> converts complex JSON responses into C64-compatible® format</a:t>
            </a:r>
          </a:p>
        </p:txBody>
      </p:sp>
      <p:sp>
        <p:nvSpPr>
          <p:cNvPr id="39" name="TextBox 38"/>
          <p:cNvSpPr txBox="1"/>
          <p:nvPr/>
        </p:nvSpPr>
        <p:spPr>
          <a:xfrm>
            <a:off x="387177" y="4866824"/>
            <a:ext cx="26610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buClr>
                <a:schemeClr val="bg2"/>
              </a:buClr>
            </a:pPr>
            <a:r>
              <a:rPr lang="en-US" dirty="0" smtClean="0">
                <a:latin typeface="+mn-lt"/>
              </a:rPr>
              <a:t>Commodore64 (1982)</a:t>
            </a:r>
          </a:p>
          <a:p>
            <a:pPr algn="ctr">
              <a:buClr>
                <a:schemeClr val="bg2"/>
              </a:buClr>
            </a:pPr>
            <a:r>
              <a:rPr lang="en-US" dirty="0" smtClean="0">
                <a:latin typeface="+mn-lt"/>
              </a:rPr>
              <a:t>64k RAM, s</a:t>
            </a:r>
            <a:r>
              <a:rPr lang="en-US" dirty="0" smtClean="0">
                <a:latin typeface="+mn-lt"/>
              </a:rPr>
              <a:t>erial port connection</a:t>
            </a:r>
            <a:endParaRPr lang="en-US" dirty="0" smtClean="0">
              <a:latin typeface="+mn-lt"/>
            </a:endParaRPr>
          </a:p>
        </p:txBody>
      </p:sp>
      <p:cxnSp>
        <p:nvCxnSpPr>
          <p:cNvPr id="42" name="Straight Arrow Connector 41"/>
          <p:cNvCxnSpPr/>
          <p:nvPr/>
        </p:nvCxnSpPr>
        <p:spPr>
          <a:xfrm flipH="1">
            <a:off x="7668730" y="3726666"/>
            <a:ext cx="1285353" cy="0"/>
          </a:xfrm>
          <a:prstGeom prst="straightConnector1">
            <a:avLst/>
          </a:prstGeom>
          <a:ln w="25400">
            <a:solidFill>
              <a:schemeClr val="tx2"/>
            </a:solidFill>
            <a:miter lim="800000"/>
            <a:headEnd type="none"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1"/>
            <a:endCxn id="10" idx="3"/>
          </p:cNvCxnSpPr>
          <p:nvPr/>
        </p:nvCxnSpPr>
        <p:spPr>
          <a:xfrm flipH="1" flipV="1">
            <a:off x="4863119" y="3664845"/>
            <a:ext cx="801254" cy="4090"/>
          </a:xfrm>
          <a:prstGeom prst="straightConnector1">
            <a:avLst/>
          </a:prstGeom>
          <a:ln w="25400">
            <a:solidFill>
              <a:schemeClr val="tx2"/>
            </a:solidFill>
            <a:miter lim="800000"/>
            <a:headEnd type="none" w="med" len="med"/>
            <a:tailEnd type="arrow"/>
          </a:ln>
          <a:effectLst/>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65150" y="1270000"/>
            <a:ext cx="1155775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n-US" sz="2400" b="1" dirty="0" smtClean="0">
                <a:latin typeface="+mn-lt"/>
              </a:rPr>
              <a:t>ESB + </a:t>
            </a:r>
            <a:r>
              <a:rPr lang="en-US" sz="2400" b="1" dirty="0" err="1" smtClean="0">
                <a:latin typeface="+mn-lt"/>
              </a:rPr>
              <a:t>DataWeave</a:t>
            </a:r>
            <a:r>
              <a:rPr lang="en-US" sz="2400" b="1" dirty="0" smtClean="0">
                <a:latin typeface="+mn-lt"/>
              </a:rPr>
              <a:t> + MQ + </a:t>
            </a:r>
            <a:r>
              <a:rPr lang="en-US" sz="2400" b="1" dirty="0" err="1" smtClean="0">
                <a:latin typeface="+mn-lt"/>
              </a:rPr>
              <a:t>Cloudhub</a:t>
            </a:r>
            <a:r>
              <a:rPr lang="en-US" sz="2400" b="1" dirty="0" smtClean="0">
                <a:latin typeface="+mn-lt"/>
              </a:rPr>
              <a:t> together</a:t>
            </a:r>
            <a:r>
              <a:rPr lang="en-US" sz="2400" dirty="0" smtClean="0">
                <a:latin typeface="+mn-lt"/>
              </a:rPr>
              <a:t> can connect anything!</a:t>
            </a:r>
          </a:p>
          <a:p>
            <a:pPr>
              <a:buClr>
                <a:schemeClr val="bg2"/>
              </a:buClr>
            </a:pPr>
            <a:endParaRPr lang="en-US" sz="2400" dirty="0">
              <a:latin typeface="+mn-lt"/>
            </a:endParaRPr>
          </a:p>
        </p:txBody>
      </p:sp>
      <p:sp>
        <p:nvSpPr>
          <p:cNvPr id="64" name="TextBox 63"/>
          <p:cNvSpPr txBox="1"/>
          <p:nvPr/>
        </p:nvSpPr>
        <p:spPr>
          <a:xfrm>
            <a:off x="2371471" y="6085100"/>
            <a:ext cx="955143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n-US" dirty="0" smtClean="0">
                <a:latin typeface="+mn-lt"/>
              </a:rPr>
              <a:t>A unique, interactive, demonstration of </a:t>
            </a:r>
            <a:r>
              <a:rPr lang="en-US" dirty="0" err="1" smtClean="0">
                <a:latin typeface="+mn-lt"/>
              </a:rPr>
              <a:t>Mulesoft</a:t>
            </a:r>
            <a:r>
              <a:rPr lang="en-US" dirty="0" smtClean="0">
                <a:latin typeface="+mn-lt"/>
              </a:rPr>
              <a:t> technolog</a:t>
            </a:r>
            <a:r>
              <a:rPr lang="en-US" dirty="0" smtClean="0">
                <a:latin typeface="+mn-lt"/>
              </a:rPr>
              <a:t>y to sit in the lobby and excite and amaze visitors and interviewees</a:t>
            </a:r>
            <a:endParaRPr lang="en-US" dirty="0" smtClean="0">
              <a:latin typeface="+mn-lt"/>
            </a:endParaRPr>
          </a:p>
        </p:txBody>
      </p:sp>
    </p:spTree>
    <p:extLst>
      <p:ext uri="{BB962C8B-B14F-4D97-AF65-F5344CB8AC3E}">
        <p14:creationId xmlns:p14="http://schemas.microsoft.com/office/powerpoint/2010/main" val="29954673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Mulesoft Corporate Template_DRAFT_0623</Template>
  <TotalTime>11269</TotalTime>
  <Words>79</Words>
  <Application>Microsoft Macintosh PowerPoint</Application>
  <PresentationFormat>Custom</PresentationFormat>
  <Paragraphs>12</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Mulesoft Corporate Template_DRAFT_0623</vt:lpstr>
      <vt:lpstr>Muleadore64 “Create an application network by ‘Connecting anything`”</vt:lpstr>
      <vt:lpstr>What is it?</vt:lpstr>
    </vt:vector>
  </TitlesOfParts>
  <Company>Mulesoft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Mulesoft Corporate Template</dc:title>
  <dc:creator>User</dc:creator>
  <cp:lastModifiedBy>Jeff</cp:lastModifiedBy>
  <cp:revision>231</cp:revision>
  <dcterms:created xsi:type="dcterms:W3CDTF">2015-06-24T17:51:03Z</dcterms:created>
  <dcterms:modified xsi:type="dcterms:W3CDTF">2016-04-27T22:00:42Z</dcterms:modified>
</cp:coreProperties>
</file>