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0080625" cy="56705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5" autoAdjust="0"/>
  </p:normalViewPr>
  <p:slideViewPr>
    <p:cSldViewPr>
      <p:cViewPr>
        <p:scale>
          <a:sx n="92" d="100"/>
          <a:sy n="92" d="100"/>
        </p:scale>
        <p:origin x="-474" y="50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551C0-33E9-482E-A714-5DCB43EEF807}" type="datetimeFigureOut">
              <a:rPr lang="pl-PL" smtClean="0"/>
              <a:t>2016-12-05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7E50-39F5-4E78-B4A1-DA472B5E66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00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7E50-39F5-4E78-B4A1-DA472B5E662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21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7E50-39F5-4E78-B4A1-DA472B5E662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21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l-PL" sz="1200" baseline="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l-PL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7E50-39F5-4E78-B4A1-DA472B5E662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21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47E50-39F5-4E78-B4A1-DA472B5E662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21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az 33"/>
          <p:cNvPicPr/>
          <p:nvPr/>
        </p:nvPicPr>
        <p:blipFill>
          <a:blip r:embed="rId2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5" name="Obraz 34"/>
          <p:cNvPicPr/>
          <p:nvPr/>
        </p:nvPicPr>
        <p:blipFill>
          <a:blip r:embed="rId2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1280" cy="94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Obraz 1"/>
          <p:cNvPicPr/>
          <p:nvPr/>
        </p:nvPicPr>
        <p:blipFill>
          <a:blip r:embed="rId2"/>
          <a:srcRect t="19384" b="6135"/>
          <a:stretch/>
        </p:blipFill>
        <p:spPr>
          <a:xfrm>
            <a:off x="0" y="0"/>
            <a:ext cx="10151640" cy="56703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25120" y="2010240"/>
            <a:ext cx="479916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Feign</a:t>
            </a:r>
            <a:endParaRPr lang="pl-P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97320" y="4494960"/>
            <a:ext cx="3254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Filip Halemba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869840" y="3265560"/>
            <a:ext cx="216036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Line 4"/>
          <p:cNvSpPr/>
          <p:nvPr/>
        </p:nvSpPr>
        <p:spPr>
          <a:xfrm>
            <a:off x="6028200" y="3265560"/>
            <a:ext cx="212220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Line 5"/>
          <p:cNvSpPr/>
          <p:nvPr/>
        </p:nvSpPr>
        <p:spPr>
          <a:xfrm>
            <a:off x="1869840" y="2228040"/>
            <a:ext cx="360" cy="10461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Line 6"/>
          <p:cNvSpPr/>
          <p:nvPr/>
        </p:nvSpPr>
        <p:spPr>
          <a:xfrm>
            <a:off x="8156880" y="2228040"/>
            <a:ext cx="720" cy="10461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" name="Line 7"/>
          <p:cNvSpPr/>
          <p:nvPr/>
        </p:nvSpPr>
        <p:spPr>
          <a:xfrm>
            <a:off x="1858320" y="2231280"/>
            <a:ext cx="745200" cy="18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Line 8"/>
          <p:cNvSpPr/>
          <p:nvPr/>
        </p:nvSpPr>
        <p:spPr>
          <a:xfrm flipV="1">
            <a:off x="7403400" y="2231280"/>
            <a:ext cx="765000" cy="18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" name="Obraz 2"/>
          <p:cNvPicPr/>
          <p:nvPr/>
        </p:nvPicPr>
        <p:blipFill>
          <a:blip r:embed="rId3"/>
          <a:stretch/>
        </p:blipFill>
        <p:spPr>
          <a:xfrm>
            <a:off x="4212000" y="3024000"/>
            <a:ext cx="1647360" cy="54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Obraz 16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734120" y="314995"/>
            <a:ext cx="66110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3000" b="0" strike="noStrike" spc="-1" dirty="0" smtClean="0">
                <a:solidFill>
                  <a:srgbClr val="093763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Co to jest </a:t>
            </a:r>
            <a:r>
              <a:rPr lang="pl-PL" sz="3000" b="0" strike="noStrike" spc="-1" dirty="0" err="1" smtClean="0">
                <a:solidFill>
                  <a:srgbClr val="093763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Feign</a:t>
            </a:r>
            <a:r>
              <a:rPr lang="pl-PL" sz="3000" b="0" strike="noStrike" spc="-1" dirty="0" smtClean="0">
                <a:solidFill>
                  <a:srgbClr val="093763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?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300887" y="1251099"/>
            <a:ext cx="928903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Deklaratywny klient REST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Podobny do znanego ze świata Androida </a:t>
            </a:r>
            <a:r>
              <a:rPr lang="pl-PL" sz="2400" dirty="0" err="1" smtClean="0"/>
              <a:t>Retrofit’a</a:t>
            </a:r>
            <a:r>
              <a:rPr lang="pl-PL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Tak jak </a:t>
            </a:r>
            <a:r>
              <a:rPr lang="pl-PL" sz="2400" dirty="0" err="1" smtClean="0"/>
              <a:t>Hystrix</a:t>
            </a:r>
            <a:r>
              <a:rPr lang="pl-PL" sz="2400" dirty="0" smtClean="0"/>
              <a:t> został stworzony przez </a:t>
            </a:r>
            <a:r>
              <a:rPr lang="pl-PL" sz="2400" dirty="0" err="1" smtClean="0"/>
              <a:t>Netflix</a:t>
            </a:r>
            <a:endParaRPr lang="pl-PL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Open Source – Apache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Obraz 16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734120" y="314995"/>
            <a:ext cx="66110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3000" b="0" strike="noStrike" spc="-1" dirty="0" smtClean="0">
                <a:solidFill>
                  <a:srgbClr val="093763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Co nam oferuje?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256256" y="1035075"/>
            <a:ext cx="928903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Kompatybilny z Java 7 oraz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/>
              <a:t>RxJava</a:t>
            </a:r>
            <a:endParaRPr lang="pl-PL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/>
              <a:t>Hystrix</a:t>
            </a:r>
            <a:endParaRPr lang="pl-PL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Spring </a:t>
            </a:r>
            <a:r>
              <a:rPr lang="pl-PL" sz="2400" dirty="0" err="1" smtClean="0"/>
              <a:t>Cloud</a:t>
            </a:r>
            <a:r>
              <a:rPr lang="pl-PL" sz="2400" dirty="0" smtClean="0"/>
              <a:t> </a:t>
            </a:r>
            <a:r>
              <a:rPr lang="pl-PL" sz="2400" dirty="0" err="1" smtClean="0"/>
              <a:t>Netflix</a:t>
            </a:r>
            <a:endParaRPr lang="pl-PL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Posiada dużą ilość gotowych rozwiązań: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GSON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JAXB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Jackson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5293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Obraz 16"/>
          <p:cNvPicPr/>
          <p:nvPr/>
        </p:nvPicPr>
        <p:blipFill>
          <a:blip r:embed="rId3"/>
          <a:stretch/>
        </p:blipFill>
        <p:spPr>
          <a:xfrm>
            <a:off x="21004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734120" y="314995"/>
            <a:ext cx="66110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3000" b="0" strike="noStrike" spc="-1" dirty="0" smtClean="0">
                <a:solidFill>
                  <a:srgbClr val="093763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DejaVu Sans"/>
              </a:rPr>
              <a:t>Jak to działa?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260099" y="1539131"/>
            <a:ext cx="9289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Wykorzystuje </a:t>
            </a:r>
            <a:r>
              <a:rPr lang="pl-PL" sz="2400" i="1" dirty="0" err="1" smtClean="0"/>
              <a:t>java.lang.reflect.Proxy</a:t>
            </a:r>
            <a:r>
              <a:rPr lang="pl-PL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Odczytuje meta dane z adnotacji za pomocą refleksji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Działa na zasadzie szablonów do których przed samym wysłaniem żądania przekazywane są argumenty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4753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Obraz 16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536336" y="1251594"/>
            <a:ext cx="66110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spc="-1" dirty="0" smtClean="0">
                <a:solidFill>
                  <a:srgbClr val="093763"/>
                </a:solidFill>
                <a:uFill>
                  <a:solidFill>
                    <a:srgbClr val="FFFFFF"/>
                  </a:solidFill>
                </a:uFill>
                <a:latin typeface="Lato Black"/>
              </a:rPr>
              <a:t>Może trochę praktyki?</a:t>
            </a:r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792" y="3123307"/>
            <a:ext cx="928903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 smtClean="0"/>
              <a:t>Źródła: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/>
              <a:t>https://github.com/OpenFeign/feign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/>
              <a:t>http://cloud.spring.io/spring-cloud-netflix/spring-cloud-netflix.html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/>
              <a:t>https://github.com/square/retrofit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/>
              <a:t>http://macoscope.com/blog/unit-testing-rxjava/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172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104</Words>
  <Application>Microsoft Office PowerPoint</Application>
  <PresentationFormat>Niestandardowy</PresentationFormat>
  <Paragraphs>32</Paragraphs>
  <Slides>5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Salamander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Ewa Brzozowska</dc:creator>
  <dc:description/>
  <cp:lastModifiedBy>Filip Halemba</cp:lastModifiedBy>
  <cp:revision>196</cp:revision>
  <dcterms:created xsi:type="dcterms:W3CDTF">2014-08-18T04:34:49Z</dcterms:created>
  <dcterms:modified xsi:type="dcterms:W3CDTF">2016-12-05T18:34:04Z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Salamander Studio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