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7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057A74-A6B4-A638-787F-A179DE4A8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8FAF78C-DB13-264C-7D3D-52FEF2809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76EE12B-F7BC-ADE5-8182-911B5017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DBC3-7F6E-4051-9A6B-9E672B36192C}" type="datetimeFigureOut">
              <a:rPr lang="en-US" smtClean="0"/>
              <a:t>2023-01-30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0CED35E-5444-8808-7B0E-70CE04B8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5574ADC-83E3-4AF6-D875-F2A98D64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A45B-C2FB-4F36-8203-617BB3560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9C63F6-CC22-279B-2118-E823D5DD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AE8BB96-A3B9-A489-C322-4882A5482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585F06E-AAAD-D108-30C6-FA618571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DBC3-7F6E-4051-9A6B-9E672B36192C}" type="datetimeFigureOut">
              <a:rPr lang="en-US" smtClean="0"/>
              <a:t>2023-01-30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FD6CD0B-D357-8ACF-E0C3-DA8AF0B3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6F3AE23-8128-5062-4243-C12F48CA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A45B-C2FB-4F36-8203-617BB3560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7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9721B7A-2667-7BF2-1500-5D7E8A20E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A83070C-6D90-DDBD-6A91-E400206BF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FA44292-9709-9F8E-507D-03244EDC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DBC3-7F6E-4051-9A6B-9E672B36192C}" type="datetimeFigureOut">
              <a:rPr lang="en-US" smtClean="0"/>
              <a:t>2023-01-30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DB00E6E-AFAE-EF66-21A4-FF4A2039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5603C88-00C5-0172-A63C-E58CC7DB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A45B-C2FB-4F36-8203-617BB3560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7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253CA0-4825-0D88-DCD0-E74EE688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1185AAB-F7B3-E990-4878-F7E616D93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D85BED2-2600-7853-F82E-32A18FAD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DBC3-7F6E-4051-9A6B-9E672B36192C}" type="datetimeFigureOut">
              <a:rPr lang="en-US" smtClean="0"/>
              <a:t>2023-01-30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B5D72C9-E085-37D1-81A8-DC772D75A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C2F25FF-8D3B-AEC2-CD26-6F2F1CAD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A45B-C2FB-4F36-8203-617BB3560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4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871BC8-0B07-4C67-DF8A-7CC495ED2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E01250D-C5E1-2EC5-0D6F-19EA6974F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FB70BDD-D805-AD68-1D9D-758D1BA2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DBC3-7F6E-4051-9A6B-9E672B36192C}" type="datetimeFigureOut">
              <a:rPr lang="en-US" smtClean="0"/>
              <a:t>2023-01-30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97A2DC4-180A-B313-A31C-BB3B9F75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44FBACE-6334-7FEB-8CAE-55B9C473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A45B-C2FB-4F36-8203-617BB3560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3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9B4F5A-AF1B-512F-EBCE-4F5CB55A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61C8054-D180-B4A8-8704-EB2767F99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FAF8139-B6DD-BC91-ED56-97706D2B9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BB3076C-DEFC-DA5F-423A-AF16898F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DBC3-7F6E-4051-9A6B-9E672B36192C}" type="datetimeFigureOut">
              <a:rPr lang="en-US" smtClean="0"/>
              <a:t>2023-01-30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A2312B6-02B0-968F-7D2D-4454E962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B39B9CD-E862-AA99-25F9-FED9824F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A45B-C2FB-4F36-8203-617BB3560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2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FC1B12-887D-7F8C-BF98-D9529D87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BCEB199-DC2F-5C3F-0D2E-1D443BD2C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6910C76-5F0C-715F-5F87-952C54317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F553693-A038-AAD6-3484-3906E3629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A243D65-862F-3209-26B6-16F45B35C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E53A701-E824-70D4-E105-048BB178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DBC3-7F6E-4051-9A6B-9E672B36192C}" type="datetimeFigureOut">
              <a:rPr lang="en-US" smtClean="0"/>
              <a:t>2023-01-30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D5D749D7-44EE-38E2-3F03-3A3451BB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CDF18A8-EA6D-1826-7B5C-47D22C59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A45B-C2FB-4F36-8203-617BB3560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8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99AB9C-A2CF-B634-F559-CB3E12D5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71FF8F81-09E1-179B-139B-E70CF62B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DBC3-7F6E-4051-9A6B-9E672B36192C}" type="datetimeFigureOut">
              <a:rPr lang="en-US" smtClean="0"/>
              <a:t>2023-01-30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92B8395-5160-529E-FA89-2E926015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3602AE0-894D-7A3C-ED0E-644CA27A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A45B-C2FB-4F36-8203-617BB3560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2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D49E2126-B8E1-B1B1-AA47-35585CFA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DBC3-7F6E-4051-9A6B-9E672B36192C}" type="datetimeFigureOut">
              <a:rPr lang="en-US" smtClean="0"/>
              <a:t>2023-01-30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2706B46-DB6F-DD25-433E-00CAE3BF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E711438-1A38-CE3C-8CAC-ADA5BDB8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A45B-C2FB-4F36-8203-617BB3560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7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13B073-2078-A906-3443-73F1D790D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AE8856-BF2B-8642-1716-99F9BA6B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07E4DC5-E444-F1EF-DC98-564F241C1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20B7A8B-DA2C-F561-31FC-9DB697F5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DBC3-7F6E-4051-9A6B-9E672B36192C}" type="datetimeFigureOut">
              <a:rPr lang="en-US" smtClean="0"/>
              <a:t>2023-01-30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9198E8B-2649-5C38-F12F-3A60F1A0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8C24827-04DC-9BDA-CA82-088F7775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A45B-C2FB-4F36-8203-617BB3560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0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993F07-CC56-94AC-AB8F-1D8598F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E5987FA-54A5-0DFC-A938-289C88F97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2F1F344-593A-CB13-B309-32D9E4CD2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D376D03-9DA9-9E97-0867-58448957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DBC3-7F6E-4051-9A6B-9E672B36192C}" type="datetimeFigureOut">
              <a:rPr lang="en-US" smtClean="0"/>
              <a:t>2023-01-30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08BDE5E-83A2-BF1C-5E16-81770C75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B7328AE-628B-4A74-87A2-A067A91A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A45B-C2FB-4F36-8203-617BB3560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7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48B6B75-2C04-5458-505C-C1E1815CA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83BEEE9-92FC-49E5-2BC0-71C0328D4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AA012CB-D33F-8659-6F88-DEEE650EF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2DBC3-7F6E-4051-9A6B-9E672B36192C}" type="datetimeFigureOut">
              <a:rPr lang="en-US" smtClean="0"/>
              <a:t>2023-01-30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C30C339-1C45-7031-7930-97FBC4418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2DF6337-F9C4-B3A0-0CBB-41F1DE193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EA45B-C2FB-4F36-8203-617BB3560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3012AE6D-7732-18DA-E8FC-F418CFAE6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691" y="0"/>
            <a:ext cx="8162618" cy="2840645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AE4E4A6C-D84B-D6F4-EF4F-54BA7A33E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674" y="3048000"/>
            <a:ext cx="952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3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3012AE6D-7732-18DA-E8FC-F418CFAE6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691" y="0"/>
            <a:ext cx="8162618" cy="2840645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B4078540-C3C0-D760-CA26-2BB61B759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029" y="2959510"/>
            <a:ext cx="952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7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kupina 9">
            <a:extLst>
              <a:ext uri="{FF2B5EF4-FFF2-40B4-BE49-F238E27FC236}">
                <a16:creationId xmlns:a16="http://schemas.microsoft.com/office/drawing/2014/main" id="{1DE4DE1A-12CE-4C8D-6019-8A0D743B94BD}"/>
              </a:ext>
            </a:extLst>
          </p:cNvPr>
          <p:cNvGrpSpPr/>
          <p:nvPr/>
        </p:nvGrpSpPr>
        <p:grpSpPr>
          <a:xfrm>
            <a:off x="1115625" y="755360"/>
            <a:ext cx="10665043" cy="5407044"/>
            <a:chOff x="1115625" y="755360"/>
            <a:chExt cx="10665043" cy="5407044"/>
          </a:xfrm>
        </p:grpSpPr>
        <p:pic>
          <p:nvPicPr>
            <p:cNvPr id="3" name="Obrázek 2">
              <a:extLst>
                <a:ext uri="{FF2B5EF4-FFF2-40B4-BE49-F238E27FC236}">
                  <a16:creationId xmlns:a16="http://schemas.microsoft.com/office/drawing/2014/main" id="{B44A84D1-F1B1-A1C9-7397-9BC02D09E7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792" r="8380"/>
            <a:stretch/>
          </p:blipFill>
          <p:spPr>
            <a:xfrm>
              <a:off x="1189703" y="1047749"/>
              <a:ext cx="10590965" cy="5114655"/>
            </a:xfrm>
            <a:prstGeom prst="rect">
              <a:avLst/>
            </a:prstGeom>
          </p:spPr>
        </p:pic>
        <p:sp>
          <p:nvSpPr>
            <p:cNvPr id="5" name="TextovéPole 4">
              <a:extLst>
                <a:ext uri="{FF2B5EF4-FFF2-40B4-BE49-F238E27FC236}">
                  <a16:creationId xmlns:a16="http://schemas.microsoft.com/office/drawing/2014/main" id="{0E0249BD-8018-E716-4448-90090CE6990B}"/>
                </a:ext>
              </a:extLst>
            </p:cNvPr>
            <p:cNvSpPr txBox="1"/>
            <p:nvPr/>
          </p:nvSpPr>
          <p:spPr>
            <a:xfrm>
              <a:off x="1115625" y="755361"/>
              <a:ext cx="58296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i="0" u="none" strike="noStrike" baseline="0" dirty="0">
                  <a:solidFill>
                    <a:srgbClr val="000000"/>
                  </a:solidFill>
                  <a:latin typeface="Arial Black" panose="020B0A04020102020204" pitchFamily="34" charset="0"/>
                </a:rPr>
                <a:t>A</a:t>
              </a:r>
            </a:p>
          </p:txBody>
        </p:sp>
        <p:sp>
          <p:nvSpPr>
            <p:cNvPr id="6" name="TextovéPole 5">
              <a:extLst>
                <a:ext uri="{FF2B5EF4-FFF2-40B4-BE49-F238E27FC236}">
                  <a16:creationId xmlns:a16="http://schemas.microsoft.com/office/drawing/2014/main" id="{2BA08D2A-324D-082F-1EB4-841CC004A446}"/>
                </a:ext>
              </a:extLst>
            </p:cNvPr>
            <p:cNvSpPr txBox="1"/>
            <p:nvPr/>
          </p:nvSpPr>
          <p:spPr>
            <a:xfrm>
              <a:off x="4623785" y="755360"/>
              <a:ext cx="58296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solidFill>
                    <a:srgbClr val="000000"/>
                  </a:solidFill>
                  <a:latin typeface="Arial Black" panose="020B0A04020102020204" pitchFamily="34" charset="0"/>
                </a:rPr>
                <a:t>B</a:t>
              </a:r>
              <a:endParaRPr lang="en-US" sz="3200" b="1" i="0" u="none" strike="noStrike" baseline="0" dirty="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" name="TextovéPole 8">
              <a:extLst>
                <a:ext uri="{FF2B5EF4-FFF2-40B4-BE49-F238E27FC236}">
                  <a16:creationId xmlns:a16="http://schemas.microsoft.com/office/drawing/2014/main" id="{11D100D1-B10C-DD9C-3F84-6B41DA3BED73}"/>
                </a:ext>
              </a:extLst>
            </p:cNvPr>
            <p:cNvSpPr txBox="1"/>
            <p:nvPr/>
          </p:nvSpPr>
          <p:spPr>
            <a:xfrm>
              <a:off x="8327254" y="755360"/>
              <a:ext cx="58296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i="0" u="none" strike="noStrike" baseline="0" dirty="0">
                  <a:solidFill>
                    <a:srgbClr val="000000"/>
                  </a:solidFill>
                  <a:latin typeface="Arial Black" panose="020B0A04020102020204" pitchFamily="34" charset="0"/>
                </a:rPr>
                <a:t>C</a:t>
              </a:r>
            </a:p>
          </p:txBody>
        </p:sp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7C8896F2-1074-814D-B2B6-8B94C1F8ADEA}"/>
              </a:ext>
            </a:extLst>
          </p:cNvPr>
          <p:cNvSpPr txBox="1"/>
          <p:nvPr/>
        </p:nvSpPr>
        <p:spPr>
          <a:xfrm>
            <a:off x="5279994" y="12161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Inflow drops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by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A04F9"/>
                </a:solidFill>
                <a:latin typeface="Courier New" panose="02070309020205020404" pitchFamily="49" charset="0"/>
              </a:rPr>
              <a:t>40</a:t>
            </a:r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8673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Skupina 12">
            <a:extLst>
              <a:ext uri="{FF2B5EF4-FFF2-40B4-BE49-F238E27FC236}">
                <a16:creationId xmlns:a16="http://schemas.microsoft.com/office/drawing/2014/main" id="{9ACFF3E3-1600-3C5A-F9B6-F72C24FBFF1E}"/>
              </a:ext>
            </a:extLst>
          </p:cNvPr>
          <p:cNvGrpSpPr/>
          <p:nvPr/>
        </p:nvGrpSpPr>
        <p:grpSpPr>
          <a:xfrm>
            <a:off x="1251751" y="1047750"/>
            <a:ext cx="9827581" cy="4762500"/>
            <a:chOff x="1251751" y="1047750"/>
            <a:chExt cx="9827581" cy="4762500"/>
          </a:xfrm>
        </p:grpSpPr>
        <p:pic>
          <p:nvPicPr>
            <p:cNvPr id="12" name="Obrázek 11">
              <a:extLst>
                <a:ext uri="{FF2B5EF4-FFF2-40B4-BE49-F238E27FC236}">
                  <a16:creationId xmlns:a16="http://schemas.microsoft.com/office/drawing/2014/main" id="{217AA1AA-4FC0-689F-D750-8D52F0F58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314" r="8145"/>
            <a:stretch/>
          </p:blipFill>
          <p:spPr>
            <a:xfrm>
              <a:off x="1251751" y="1047750"/>
              <a:ext cx="9827581" cy="4762500"/>
            </a:xfrm>
            <a:prstGeom prst="rect">
              <a:avLst/>
            </a:prstGeom>
          </p:spPr>
        </p:pic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58F3CCB5-7274-DE42-04F6-5249E984C3C7}"/>
                </a:ext>
              </a:extLst>
            </p:cNvPr>
            <p:cNvSpPr txBox="1"/>
            <p:nvPr/>
          </p:nvSpPr>
          <p:spPr>
            <a:xfrm>
              <a:off x="1713066" y="1349772"/>
              <a:ext cx="58296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i="0" u="none" strike="noStrike" baseline="0" dirty="0">
                  <a:solidFill>
                    <a:srgbClr val="000000"/>
                  </a:solidFill>
                  <a:latin typeface="Arial Black" panose="020B0A04020102020204" pitchFamily="34" charset="0"/>
                </a:rPr>
                <a:t>A</a:t>
              </a:r>
            </a:p>
          </p:txBody>
        </p:sp>
        <p:sp>
          <p:nvSpPr>
            <p:cNvPr id="5" name="TextovéPole 4">
              <a:extLst>
                <a:ext uri="{FF2B5EF4-FFF2-40B4-BE49-F238E27FC236}">
                  <a16:creationId xmlns:a16="http://schemas.microsoft.com/office/drawing/2014/main" id="{2BF35C0C-1004-E455-5CA5-1AE644B04FBC}"/>
                </a:ext>
              </a:extLst>
            </p:cNvPr>
            <p:cNvSpPr txBox="1"/>
            <p:nvPr/>
          </p:nvSpPr>
          <p:spPr>
            <a:xfrm>
              <a:off x="5032158" y="1349773"/>
              <a:ext cx="58296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solidFill>
                    <a:srgbClr val="000000"/>
                  </a:solidFill>
                  <a:latin typeface="Arial Black" panose="020B0A04020102020204" pitchFamily="34" charset="0"/>
                </a:rPr>
                <a:t>B</a:t>
              </a:r>
              <a:endParaRPr lang="en-US" sz="3200" b="1" i="0" u="none" strike="noStrike" baseline="0" dirty="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TextovéPole 5">
              <a:extLst>
                <a:ext uri="{FF2B5EF4-FFF2-40B4-BE49-F238E27FC236}">
                  <a16:creationId xmlns:a16="http://schemas.microsoft.com/office/drawing/2014/main" id="{296ECF00-C78D-FB7C-6B72-C4C018BB59A6}"/>
                </a:ext>
              </a:extLst>
            </p:cNvPr>
            <p:cNvSpPr txBox="1"/>
            <p:nvPr/>
          </p:nvSpPr>
          <p:spPr>
            <a:xfrm>
              <a:off x="8318376" y="1323140"/>
              <a:ext cx="58296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i="0" u="none" strike="noStrike" baseline="0" dirty="0">
                  <a:solidFill>
                    <a:srgbClr val="000000"/>
                  </a:solidFill>
                  <a:latin typeface="Arial Black" panose="020B0A04020102020204" pitchFamily="34" charset="0"/>
                </a:rPr>
                <a:t>C</a:t>
              </a:r>
            </a:p>
          </p:txBody>
        </p:sp>
      </p:grp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7E0DC48-4875-AA36-A2D1-CAFC44F379DD}"/>
              </a:ext>
            </a:extLst>
          </p:cNvPr>
          <p:cNvSpPr txBox="1"/>
          <p:nvPr/>
        </p:nvSpPr>
        <p:spPr>
          <a:xfrm>
            <a:off x="4423298" y="22814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Inflow drops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by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25</a:t>
            </a:r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85917971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16</Words>
  <Application>Microsoft Office PowerPoint</Application>
  <PresentationFormat>Širokoúhlá obrazovka</PresentationFormat>
  <Paragraphs>8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Courier New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Filip Ježek</dc:creator>
  <cp:lastModifiedBy>Filip Ježek</cp:lastModifiedBy>
  <cp:revision>3</cp:revision>
  <dcterms:created xsi:type="dcterms:W3CDTF">2023-01-26T20:36:35Z</dcterms:created>
  <dcterms:modified xsi:type="dcterms:W3CDTF">2023-01-30T14:21:49Z</dcterms:modified>
</cp:coreProperties>
</file>