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 rtl="0">
      <a:defRPr lang="hr-H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BD24AC-6960-D103-E998-7D1BEF59C181}" v="2" dt="2023-07-10T20:46:35.176"/>
    <p1510:client id="{A93DCD4B-F54B-4375-8FD6-2E444C16BB41}" v="73" dt="2023-07-10T06:31:58.626"/>
    <p1510:client id="{D48D5E20-A459-3A19-8C43-5A76B682B261}" v="954" dt="2023-07-10T07:31:58.844"/>
    <p1510:client id="{DDD698B2-3987-427D-8EEF-1FA4890A1688}" v="492" dt="2023-07-10T19:38:50.124"/>
    <p1510:client id="{F49688C9-1A01-2FD4-6ED1-016D63BE6A66}" v="4" dt="2023-07-10T15:53:05.4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6623" autoAdjust="0"/>
  </p:normalViewPr>
  <p:slideViewPr>
    <p:cSldViewPr snapToGrid="0">
      <p:cViewPr varScale="1">
        <p:scale>
          <a:sx n="119" d="100"/>
          <a:sy n="119" d="100"/>
        </p:scale>
        <p:origin x="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glavlja 1">
            <a:extLst>
              <a:ext uri="{FF2B5EF4-FFF2-40B4-BE49-F238E27FC236}">
                <a16:creationId xmlns:a16="http://schemas.microsoft.com/office/drawing/2014/main" id="{7B418BDF-0463-4EE8-86A3-48395F9F36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Rezervirano mjesto datuma 2">
            <a:extLst>
              <a:ext uri="{FF2B5EF4-FFF2-40B4-BE49-F238E27FC236}">
                <a16:creationId xmlns:a16="http://schemas.microsoft.com/office/drawing/2014/main" id="{A7939D94-1ED0-4034-8B31-28A0A829DF4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0F7D8E-7481-41BF-ACAB-0493CD3B33AA}" type="datetime1">
              <a:rPr lang="hr-HR" smtClean="0"/>
              <a:t>10.7.2023.</a:t>
            </a:fld>
            <a:endParaRPr lang="hr-HR"/>
          </a:p>
        </p:txBody>
      </p:sp>
      <p:sp>
        <p:nvSpPr>
          <p:cNvPr id="4" name="Rezervirano mjesto podnožja 3">
            <a:extLst>
              <a:ext uri="{FF2B5EF4-FFF2-40B4-BE49-F238E27FC236}">
                <a16:creationId xmlns:a16="http://schemas.microsoft.com/office/drawing/2014/main" id="{A22FAF32-3214-4F60-924F-3D3EB6DA48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58736115-828C-4B66-9116-5F4371D01F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4F458-ECE4-4520-8C7F-76E74C27C7A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423924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glavlj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 noProof="0"/>
          </a:p>
        </p:txBody>
      </p:sp>
      <p:sp>
        <p:nvSpPr>
          <p:cNvPr id="3" name="Rezervirano mjesto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9CE998-52FC-4D6E-A9D2-4EFF9182FD79}" type="datetime1">
              <a:rPr lang="hr-HR" smtClean="0"/>
              <a:pPr/>
              <a:t>10.7.2023.</a:t>
            </a:fld>
            <a:endParaRPr lang="hr-HR" dirty="0"/>
          </a:p>
        </p:txBody>
      </p:sp>
      <p:sp>
        <p:nvSpPr>
          <p:cNvPr id="4" name="Rezervirano mjesto slike slajd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 noProof="0"/>
          </a:p>
        </p:txBody>
      </p:sp>
      <p:sp>
        <p:nvSpPr>
          <p:cNvPr id="5" name="Rezervirano mjesto bilježaka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r-HR" noProof="0"/>
              <a:t>Kliknite da biste uredili matrice</a:t>
            </a:r>
          </a:p>
          <a:p>
            <a:pPr lvl="1"/>
            <a:r>
              <a:rPr lang="hr-HR" noProof="0"/>
              <a:t>Druga razina</a:t>
            </a:r>
          </a:p>
          <a:p>
            <a:pPr lvl="2"/>
            <a:r>
              <a:rPr lang="hr-HR" noProof="0"/>
              <a:t>Treća razina</a:t>
            </a:r>
          </a:p>
          <a:p>
            <a:pPr lvl="3"/>
            <a:r>
              <a:rPr lang="hr-HR" noProof="0"/>
              <a:t>Četvrta razina</a:t>
            </a:r>
          </a:p>
          <a:p>
            <a:pPr lvl="4"/>
            <a:r>
              <a:rPr lang="hr-HR" noProof="0"/>
              <a:t>Peta razina stilove teksta</a:t>
            </a: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 noProof="0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63B3EE-241F-4289-AF3F-D674B99094CD}" type="slidenum">
              <a:rPr lang="hr-HR" noProof="0" smtClean="0"/>
              <a:t>‹#›</a:t>
            </a:fld>
            <a:endParaRPr lang="hr-HR" noProof="0"/>
          </a:p>
        </p:txBody>
      </p:sp>
    </p:spTree>
    <p:extLst>
      <p:ext uri="{BB962C8B-B14F-4D97-AF65-F5344CB8AC3E}">
        <p14:creationId xmlns:p14="http://schemas.microsoft.com/office/powerpoint/2010/main" val="25941235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63B3EE-241F-4289-AF3F-D674B99094CD}" type="slidenum">
              <a:rPr lang="hr-HR" smtClean="0"/>
              <a:t>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34481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a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Pravokutnik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Prostoručni oblik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rtlCol="0" anchor="b"/>
          <a:lstStyle>
            <a:lvl1pPr>
              <a:defRPr sz="5400"/>
            </a:lvl1pPr>
          </a:lstStyle>
          <a:p>
            <a:pPr rtl="0"/>
            <a:r>
              <a:rPr lang="hr-HR" noProof="0"/>
              <a:t>Kliknite da biste uredili stil naslova matrice</a:t>
            </a: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hr-HR" noProof="0"/>
              <a:t>Kliknite da biste uredili stil podnaslova matrice</a:t>
            </a:r>
          </a:p>
        </p:txBody>
      </p:sp>
      <p:sp>
        <p:nvSpPr>
          <p:cNvPr id="4" name="Rezervirano mjesto za datum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rtlCol="0"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rtl="0"/>
            <a:fld id="{5808695E-9B54-4A5F-A816-608EFFA87D31}" type="datetime1">
              <a:rPr lang="hr-HR" noProof="0" smtClean="0"/>
              <a:t>10.7.2023.</a:t>
            </a:fld>
            <a:endParaRPr lang="hr-HR" noProof="0"/>
          </a:p>
        </p:txBody>
      </p:sp>
      <p:sp>
        <p:nvSpPr>
          <p:cNvPr id="5" name="Rezervirano mjesto za podnožje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 rtlCol="0"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rtl="0"/>
            <a:endParaRPr lang="hr-HR" noProof="0"/>
          </a:p>
        </p:txBody>
      </p:sp>
      <p:sp>
        <p:nvSpPr>
          <p:cNvPr id="11" name="Pravokutnik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zervirano mjesto za broj slajda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rtlCol="0"/>
          <a:lstStyle/>
          <a:p>
            <a:pPr rtl="0"/>
            <a:fld id="{D57F1E4F-1CFF-5643-939E-217C01CDF565}" type="slidenum">
              <a:rPr lang="hr-HR" noProof="0" smtClean="0"/>
              <a:pPr/>
              <a:t>‹#›</a:t>
            </a:fld>
            <a:endParaRPr lang="hr-H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ska 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a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Pravokutnik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Elipsa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Elipsa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Elipsa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Elipsa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Elipsa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Prostoručni oblik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Prostoručni oblik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Prostoručni oblik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hr-HR" noProof="0"/>
              <a:t>Kliknite da biste uredili stil naslova matrice</a:t>
            </a:r>
          </a:p>
        </p:txBody>
      </p:sp>
      <p:sp>
        <p:nvSpPr>
          <p:cNvPr id="3" name="Rezervirano mjesto za sliku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r-HR" noProof="0"/>
              <a:t>Kliknite ikonu da biste dodali sliku</a:t>
            </a:r>
          </a:p>
        </p:txBody>
      </p:sp>
      <p:sp>
        <p:nvSpPr>
          <p:cNvPr id="4" name="Rezervirano mjesto za tekst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5536665"/>
            <a:ext cx="8825658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r-HR" noProof="0"/>
              <a:t>Uređivanje stilova teksta matrice</a:t>
            </a:r>
          </a:p>
        </p:txBody>
      </p:sp>
      <p:sp>
        <p:nvSpPr>
          <p:cNvPr id="5" name="Rezervirano mjesto za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718C45-2FDF-4461-B799-C4AEE6EAD70E}" type="datetime1">
              <a:rPr lang="hr-HR" noProof="0" smtClean="0"/>
              <a:t>10.7.2023.</a:t>
            </a:fld>
            <a:endParaRPr lang="hr-HR" noProof="0"/>
          </a:p>
        </p:txBody>
      </p:sp>
      <p:sp>
        <p:nvSpPr>
          <p:cNvPr id="6" name="Rezervirano mjesto za podnožj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noProof="0"/>
          </a:p>
        </p:txBody>
      </p:sp>
      <p:sp>
        <p:nvSpPr>
          <p:cNvPr id="16" name="Pravokutnik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zervirano mjesto za broj slajd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r-HR" noProof="0" smtClean="0"/>
              <a:pPr/>
              <a:t>‹#›</a:t>
            </a:fld>
            <a:endParaRPr lang="hr-H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slov i 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a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Pravokutnik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Elipsa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Elipsa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Elipsa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Elipsa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Elipsa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Prostoručni oblik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Prostoručni oblik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Prostoručni oblik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 rtlCol="0"/>
          <a:lstStyle>
            <a:lvl1pPr>
              <a:defRPr sz="4000"/>
            </a:lvl1pPr>
          </a:lstStyle>
          <a:p>
            <a:pPr rtl="0"/>
            <a:r>
              <a:rPr lang="hr-HR" noProof="0"/>
              <a:t>Kliknite da biste uredili stil naslova matrice</a:t>
            </a:r>
          </a:p>
        </p:txBody>
      </p:sp>
      <p:sp>
        <p:nvSpPr>
          <p:cNvPr id="8" name="Rezervirano mjesto za tekst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543300"/>
            <a:ext cx="8825659" cy="24765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r-HR" noProof="0"/>
              <a:t>Uređivanje stilova teksta matrice</a:t>
            </a:r>
          </a:p>
        </p:txBody>
      </p:sp>
      <p:sp>
        <p:nvSpPr>
          <p:cNvPr id="4" name="Rezervirano mjesto za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695B98-AEDD-42D1-A816-59F0D601AB03}" type="datetime1">
              <a:rPr lang="hr-HR" noProof="0" smtClean="0"/>
              <a:t>10.7.2023.</a:t>
            </a:fld>
            <a:endParaRPr lang="hr-HR" noProof="0"/>
          </a:p>
        </p:txBody>
      </p:sp>
      <p:sp>
        <p:nvSpPr>
          <p:cNvPr id="5" name="Rezervirano mjesto za podnožj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noProof="0"/>
          </a:p>
        </p:txBody>
      </p:sp>
      <p:sp>
        <p:nvSpPr>
          <p:cNvPr id="13" name="Pravokutnik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Rezervirano mjesto za broj slajd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r-HR" noProof="0" smtClean="0"/>
              <a:pPr/>
              <a:t>‹#›</a:t>
            </a:fld>
            <a:endParaRPr lang="hr-HR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a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Pravokutnik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Elipsa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Elipsa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Elipsa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Elipsa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Elipsa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Prostoručni oblik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Prostoručni oblik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Prostoručni oblik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kstni okvir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hr-HR" sz="9600" b="0" i="0" noProof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kstni okvir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hr-HR" sz="9600" b="0" i="0" noProof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 rtlCol="0"/>
          <a:lstStyle>
            <a:lvl1pPr>
              <a:defRPr sz="4000"/>
            </a:lvl1pPr>
          </a:lstStyle>
          <a:p>
            <a:pPr rtl="0"/>
            <a:r>
              <a:rPr lang="hr-HR" noProof="0"/>
              <a:t>Kliknite da biste uredili stil naslova matrice</a:t>
            </a:r>
          </a:p>
        </p:txBody>
      </p:sp>
      <p:sp>
        <p:nvSpPr>
          <p:cNvPr id="14" name="Rezervirano mjesto za tekst 3"/>
          <p:cNvSpPr>
            <a:spLocks noGrp="1"/>
          </p:cNvSpPr>
          <p:nvPr>
            <p:ph type="body" sz="half" idx="13" hasCustomPrompt="1"/>
          </p:nvPr>
        </p:nvSpPr>
        <p:spPr bwMode="gray">
          <a:xfrm>
            <a:off x="1945945" y="3678766"/>
            <a:ext cx="773121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r-HR" noProof="0"/>
              <a:t>Uređivanje stilova teksta matrice</a:t>
            </a:r>
          </a:p>
        </p:txBody>
      </p:sp>
      <p:sp>
        <p:nvSpPr>
          <p:cNvPr id="10" name="Rezervirano mjesto za tekst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5029199"/>
            <a:ext cx="9244897" cy="997857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r-HR" noProof="0"/>
              <a:t>Uređivanje stilova teksta matrice</a:t>
            </a:r>
          </a:p>
        </p:txBody>
      </p:sp>
      <p:sp>
        <p:nvSpPr>
          <p:cNvPr id="4" name="Rezervirano mjesto za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D63459-26F1-4098-B213-35EDB0988F9F}" type="datetime1">
              <a:rPr lang="hr-HR" noProof="0" smtClean="0"/>
              <a:t>10.7.2023.</a:t>
            </a:fld>
            <a:endParaRPr lang="hr-HR" noProof="0"/>
          </a:p>
        </p:txBody>
      </p:sp>
      <p:sp>
        <p:nvSpPr>
          <p:cNvPr id="5" name="Rezervirano mjesto za podnožj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noProof="0"/>
          </a:p>
        </p:txBody>
      </p:sp>
      <p:sp>
        <p:nvSpPr>
          <p:cNvPr id="19" name="Pravokutnik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Rezervirano mjesto za broj slajd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r-HR" noProof="0" smtClean="0"/>
              <a:pPr/>
              <a:t>‹#›</a:t>
            </a:fld>
            <a:endParaRPr lang="hr-HR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ziv kar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a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Pravokutnik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Elipsa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Elipsa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Elipsa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Elipsa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Elipsa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Prostoručni oblik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Prostoručni oblik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Prostoručni oblik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hr-HR" noProof="0"/>
              <a:t>Kliknite da biste uredili stil naslova matrice</a:t>
            </a:r>
          </a:p>
        </p:txBody>
      </p:sp>
      <p:sp>
        <p:nvSpPr>
          <p:cNvPr id="3" name="Rezervirano mjesto za tekst 2"/>
          <p:cNvSpPr>
            <a:spLocks noGrp="1"/>
          </p:cNvSpPr>
          <p:nvPr>
            <p:ph type="body" idx="1" hasCustomPrompt="1"/>
          </p:nvPr>
        </p:nvSpPr>
        <p:spPr>
          <a:xfrm>
            <a:off x="1154954" y="5024967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r-HR" noProof="0"/>
              <a:t>Uređivanje stilova teksta matrice</a:t>
            </a:r>
          </a:p>
        </p:txBody>
      </p:sp>
      <p:sp>
        <p:nvSpPr>
          <p:cNvPr id="4" name="Rezervirano mjesto za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4E3447-B25D-46B6-8AC4-8154602F0C47}" type="datetime1">
              <a:rPr lang="hr-HR" noProof="0" smtClean="0"/>
              <a:t>10.7.2023.</a:t>
            </a:fld>
            <a:endParaRPr lang="hr-HR" noProof="0"/>
          </a:p>
        </p:txBody>
      </p:sp>
      <p:sp>
        <p:nvSpPr>
          <p:cNvPr id="5" name="Rezervirano mjesto za podnožj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noProof="0"/>
          </a:p>
        </p:txBody>
      </p:sp>
      <p:sp>
        <p:nvSpPr>
          <p:cNvPr id="14" name="Pravokutnik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Rezervirano mjesto za broj slajd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r-HR" noProof="0" smtClean="0"/>
              <a:pPr/>
              <a:t>‹#›</a:t>
            </a:fld>
            <a:endParaRPr lang="hr-HR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i stup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hr-HR" noProof="0"/>
              <a:t>Kliknite da biste uredili stil naslova matrice</a:t>
            </a:r>
          </a:p>
        </p:txBody>
      </p:sp>
      <p:sp>
        <p:nvSpPr>
          <p:cNvPr id="3" name="Rezervirano mjesto za tekst 2"/>
          <p:cNvSpPr>
            <a:spLocks noGrp="1"/>
          </p:cNvSpPr>
          <p:nvPr>
            <p:ph type="body" idx="1" hasCustomPrompt="1"/>
          </p:nvPr>
        </p:nvSpPr>
        <p:spPr>
          <a:xfrm>
            <a:off x="1154954" y="2603502"/>
            <a:ext cx="314187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r-HR" noProof="0"/>
              <a:t>Uređivanje stilova teksta matrice</a:t>
            </a:r>
          </a:p>
        </p:txBody>
      </p:sp>
      <p:sp>
        <p:nvSpPr>
          <p:cNvPr id="16" name="Rezervirano mjesto za tekst 3"/>
          <p:cNvSpPr>
            <a:spLocks noGrp="1"/>
          </p:cNvSpPr>
          <p:nvPr>
            <p:ph type="body" sz="half" idx="15" hasCustomPrompt="1"/>
          </p:nvPr>
        </p:nvSpPr>
        <p:spPr>
          <a:xfrm>
            <a:off x="1154953" y="3179764"/>
            <a:ext cx="3141879" cy="284729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r-HR" noProof="0"/>
              <a:t>Uređivanje stilova teksta matrice</a:t>
            </a:r>
          </a:p>
        </p:txBody>
      </p:sp>
      <p:sp>
        <p:nvSpPr>
          <p:cNvPr id="5" name="Rezervirano mjesto za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512721" y="2603500"/>
            <a:ext cx="314700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r-HR" noProof="0"/>
              <a:t>Uređivanje stilova teksta matrice</a:t>
            </a:r>
          </a:p>
        </p:txBody>
      </p:sp>
      <p:sp>
        <p:nvSpPr>
          <p:cNvPr id="19" name="Rezervirano mjesto za tekst 3"/>
          <p:cNvSpPr>
            <a:spLocks noGrp="1"/>
          </p:cNvSpPr>
          <p:nvPr>
            <p:ph type="body" sz="half" idx="16" hasCustomPrompt="1"/>
          </p:nvPr>
        </p:nvSpPr>
        <p:spPr>
          <a:xfrm>
            <a:off x="4512721" y="3179763"/>
            <a:ext cx="3147009" cy="284729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r-HR" noProof="0"/>
              <a:t>Uređivanje stilova teksta matrice</a:t>
            </a:r>
          </a:p>
        </p:txBody>
      </p:sp>
      <p:sp>
        <p:nvSpPr>
          <p:cNvPr id="14" name="Rezervirano mjesto za tekst 4"/>
          <p:cNvSpPr>
            <a:spLocks noGrp="1"/>
          </p:cNvSpPr>
          <p:nvPr>
            <p:ph type="body" sz="quarter" idx="13" hasCustomPrompt="1"/>
          </p:nvPr>
        </p:nvSpPr>
        <p:spPr>
          <a:xfrm>
            <a:off x="7888135" y="2603501"/>
            <a:ext cx="314573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r-HR" noProof="0"/>
              <a:t>Uređivanje stilova teksta matrice</a:t>
            </a:r>
          </a:p>
        </p:txBody>
      </p:sp>
      <p:sp>
        <p:nvSpPr>
          <p:cNvPr id="20" name="Rezervirano mjesto za tekst 3"/>
          <p:cNvSpPr>
            <a:spLocks noGrp="1"/>
          </p:cNvSpPr>
          <p:nvPr>
            <p:ph type="body" sz="half" idx="17" hasCustomPrompt="1"/>
          </p:nvPr>
        </p:nvSpPr>
        <p:spPr>
          <a:xfrm>
            <a:off x="7888329" y="3179762"/>
            <a:ext cx="3145536" cy="284729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r-HR" noProof="0"/>
              <a:t>Uređivanje stilova teksta matrice</a:t>
            </a:r>
          </a:p>
        </p:txBody>
      </p:sp>
      <p:cxnSp>
        <p:nvCxnSpPr>
          <p:cNvPr id="17" name="Ravni poveznik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avni poveznik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zervirano mjesto za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478423-8D0B-42B7-AAD0-0DDA5FC8C766}" type="datetime1">
              <a:rPr lang="hr-HR" noProof="0" smtClean="0"/>
              <a:t>10.7.2023.</a:t>
            </a:fld>
            <a:endParaRPr lang="hr-HR" noProof="0"/>
          </a:p>
        </p:txBody>
      </p:sp>
      <p:sp>
        <p:nvSpPr>
          <p:cNvPr id="8" name="Rezervirano mjesto za podnožj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noProof="0"/>
          </a:p>
        </p:txBody>
      </p:sp>
      <p:sp>
        <p:nvSpPr>
          <p:cNvPr id="9" name="Rezervirano mjesto za broj slajd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r-HR" noProof="0" smtClean="0"/>
              <a:pPr/>
              <a:t>‹#›</a:t>
            </a:fld>
            <a:endParaRPr lang="hr-HR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upac s 3 sli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hr-HR" noProof="0"/>
              <a:t>Kliknite da biste uredili stil naslova matrice</a:t>
            </a:r>
          </a:p>
        </p:txBody>
      </p:sp>
      <p:sp>
        <p:nvSpPr>
          <p:cNvPr id="3" name="Rezervirano mjesto za tekst 2"/>
          <p:cNvSpPr>
            <a:spLocks noGrp="1"/>
          </p:cNvSpPr>
          <p:nvPr>
            <p:ph type="body" idx="1" hasCustomPrompt="1"/>
          </p:nvPr>
        </p:nvSpPr>
        <p:spPr>
          <a:xfrm>
            <a:off x="1154954" y="4532844"/>
            <a:ext cx="30504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r-HR" noProof="0"/>
              <a:t>Uređivanje stilova teksta matrice</a:t>
            </a:r>
          </a:p>
        </p:txBody>
      </p:sp>
      <p:sp>
        <p:nvSpPr>
          <p:cNvPr id="19" name="Rezervirano mjesto za sliku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r-HR" noProof="0"/>
              <a:t>Kliknite ikonu da biste dodali sliku</a:t>
            </a:r>
          </a:p>
        </p:txBody>
      </p:sp>
      <p:sp>
        <p:nvSpPr>
          <p:cNvPr id="22" name="Rezervirano mjesto za tekst 3"/>
          <p:cNvSpPr>
            <a:spLocks noGrp="1"/>
          </p:cNvSpPr>
          <p:nvPr>
            <p:ph type="body" sz="half" idx="18" hasCustomPrompt="1"/>
          </p:nvPr>
        </p:nvSpPr>
        <p:spPr>
          <a:xfrm>
            <a:off x="1154954" y="5109106"/>
            <a:ext cx="3050438" cy="91795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r-HR" noProof="0"/>
              <a:t>Uređivanje stilova teksta matrice</a:t>
            </a:r>
          </a:p>
        </p:txBody>
      </p:sp>
      <p:sp>
        <p:nvSpPr>
          <p:cNvPr id="5" name="Rezervirano mjesto za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568865" y="4532844"/>
            <a:ext cx="3050438" cy="576263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r-HR" noProof="0"/>
              <a:t>Uređivanje stilova teksta matrice</a:t>
            </a:r>
          </a:p>
        </p:txBody>
      </p:sp>
      <p:sp>
        <p:nvSpPr>
          <p:cNvPr id="41" name="Rezervirano mjesto za sliku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r-HR" noProof="0"/>
              <a:t>Kliknite ikonu da biste dodali sliku</a:t>
            </a:r>
          </a:p>
        </p:txBody>
      </p:sp>
      <p:sp>
        <p:nvSpPr>
          <p:cNvPr id="23" name="Rezervirano mjesto za tekst 3"/>
          <p:cNvSpPr>
            <a:spLocks noGrp="1"/>
          </p:cNvSpPr>
          <p:nvPr>
            <p:ph type="body" sz="half" idx="19" hasCustomPrompt="1"/>
          </p:nvPr>
        </p:nvSpPr>
        <p:spPr>
          <a:xfrm>
            <a:off x="4570172" y="5109105"/>
            <a:ext cx="3050438" cy="91795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r-HR" noProof="0"/>
              <a:t>Uređivanje stilova teksta matrice</a:t>
            </a:r>
          </a:p>
        </p:txBody>
      </p:sp>
      <p:sp>
        <p:nvSpPr>
          <p:cNvPr id="14" name="Rezervirano mjesto za tekst 4"/>
          <p:cNvSpPr>
            <a:spLocks noGrp="1"/>
          </p:cNvSpPr>
          <p:nvPr>
            <p:ph type="body" sz="quarter" idx="13" hasCustomPrompt="1"/>
          </p:nvPr>
        </p:nvSpPr>
        <p:spPr>
          <a:xfrm>
            <a:off x="7982775" y="4532845"/>
            <a:ext cx="305109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r-HR" noProof="0"/>
              <a:t>Uređivanje stilova teksta matrice</a:t>
            </a:r>
          </a:p>
        </p:txBody>
      </p:sp>
      <p:sp>
        <p:nvSpPr>
          <p:cNvPr id="42" name="Rezervirano mjesto za sliku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r-HR" noProof="0"/>
              <a:t>Kliknite ikonu da biste dodali sliku</a:t>
            </a:r>
          </a:p>
        </p:txBody>
      </p:sp>
      <p:sp>
        <p:nvSpPr>
          <p:cNvPr id="24" name="Rezervirano mjesto za tekst 3"/>
          <p:cNvSpPr>
            <a:spLocks noGrp="1"/>
          </p:cNvSpPr>
          <p:nvPr>
            <p:ph type="body" sz="half" idx="20" hasCustomPrompt="1"/>
          </p:nvPr>
        </p:nvSpPr>
        <p:spPr>
          <a:xfrm>
            <a:off x="7982775" y="5109104"/>
            <a:ext cx="3051096" cy="91795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r-HR" noProof="0"/>
              <a:t>Uređivanje stilova teksta matrice</a:t>
            </a:r>
          </a:p>
        </p:txBody>
      </p:sp>
      <p:cxnSp>
        <p:nvCxnSpPr>
          <p:cNvPr id="43" name="Ravni poveznik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Ravni poveznik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zervirano mjesto za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7BFA86-9258-45C1-A58D-0C60568A075F}" type="datetime1">
              <a:rPr lang="hr-HR" noProof="0" smtClean="0"/>
              <a:t>10.7.2023.</a:t>
            </a:fld>
            <a:endParaRPr lang="hr-HR" noProof="0"/>
          </a:p>
        </p:txBody>
      </p:sp>
      <p:sp>
        <p:nvSpPr>
          <p:cNvPr id="8" name="Rezervirano mjesto za podnožje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 rtlCol="0"/>
          <a:lstStyle/>
          <a:p>
            <a:pPr rtl="0"/>
            <a:endParaRPr lang="hr-HR" noProof="0"/>
          </a:p>
        </p:txBody>
      </p:sp>
      <p:sp>
        <p:nvSpPr>
          <p:cNvPr id="9" name="Rezervirano mjesto za broj slajd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r-HR" noProof="0" smtClean="0"/>
              <a:pPr/>
              <a:t>‹#›</a:t>
            </a:fld>
            <a:endParaRPr lang="hr-HR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 rtlCol="0"/>
          <a:lstStyle/>
          <a:p>
            <a:pPr rtl="0"/>
            <a:r>
              <a:rPr lang="hr-HR" noProof="0"/>
              <a:t>Kliknite da biste uredili stil naslova matrice</a:t>
            </a:r>
          </a:p>
        </p:txBody>
      </p:sp>
      <p:sp>
        <p:nvSpPr>
          <p:cNvPr id="3" name="Okomiti tekst s rezerviranim mjestom 2"/>
          <p:cNvSpPr>
            <a:spLocks noGrp="1"/>
          </p:cNvSpPr>
          <p:nvPr>
            <p:ph type="body" orient="vert" idx="1" hasCustomPrompt="1"/>
          </p:nvPr>
        </p:nvSpPr>
        <p:spPr>
          <a:xfrm>
            <a:off x="1154954" y="2603500"/>
            <a:ext cx="8825659" cy="3416300"/>
          </a:xfrm>
        </p:spPr>
        <p:txBody>
          <a:bodyPr vert="eaVert" rtlCol="0" anchor="t" anchorCtr="0"/>
          <a:lstStyle/>
          <a:p>
            <a:pPr lvl="0" rtl="0"/>
            <a:r>
              <a:rPr lang="hr-HR" noProof="0"/>
              <a:t>Uređivanje stilova teksta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</a:t>
            </a:r>
          </a:p>
        </p:txBody>
      </p:sp>
      <p:sp>
        <p:nvSpPr>
          <p:cNvPr id="4" name="Rezervirano mjesto za datum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 rtlCol="0"/>
          <a:lstStyle/>
          <a:p>
            <a:pPr rtl="0"/>
            <a:fld id="{488FB217-67A5-4406-8597-02639881540E}" type="datetime1">
              <a:rPr lang="hr-HR" noProof="0" smtClean="0"/>
              <a:t>10.7.2023.</a:t>
            </a:fld>
            <a:endParaRPr lang="hr-HR" noProof="0"/>
          </a:p>
        </p:txBody>
      </p:sp>
      <p:sp>
        <p:nvSpPr>
          <p:cNvPr id="5" name="Rezervirano mjesto za podnožj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noProof="0"/>
          </a:p>
        </p:txBody>
      </p:sp>
      <p:sp>
        <p:nvSpPr>
          <p:cNvPr id="6" name="Rezervirano mjesto za broj slajd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r-HR" noProof="0" smtClean="0"/>
              <a:pPr/>
              <a:t>‹#›</a:t>
            </a:fld>
            <a:endParaRPr lang="hr-HR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a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Pravokutnik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Elipsa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Elipsa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Elipsa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Elipsa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Elipsa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Pravokutnik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Prostoručni oblik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Prostoručni oblik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Prostoručni oblik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rtlCol="0" anchor="b" anchorCtr="0"/>
          <a:lstStyle/>
          <a:p>
            <a:pPr rtl="0"/>
            <a:r>
              <a:rPr lang="hr-HR" noProof="0"/>
              <a:t>Kliknite da biste uredili stil naslova matrice</a:t>
            </a:r>
          </a:p>
        </p:txBody>
      </p:sp>
      <p:sp>
        <p:nvSpPr>
          <p:cNvPr id="3" name="Okomiti tekst s rezerviranim mjestom 2"/>
          <p:cNvSpPr>
            <a:spLocks noGrp="1"/>
          </p:cNvSpPr>
          <p:nvPr>
            <p:ph type="body" orient="vert" idx="1" hasCustomPrompt="1"/>
          </p:nvPr>
        </p:nvSpPr>
        <p:spPr>
          <a:xfrm>
            <a:off x="1154954" y="1278467"/>
            <a:ext cx="6256025" cy="4748590"/>
          </a:xfrm>
        </p:spPr>
        <p:txBody>
          <a:bodyPr vert="eaVert" rtlCol="0"/>
          <a:lstStyle/>
          <a:p>
            <a:pPr lvl="0" rtl="0"/>
            <a:r>
              <a:rPr lang="hr-HR" noProof="0"/>
              <a:t>Uređivanje stilova teksta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</a:t>
            </a:r>
          </a:p>
        </p:txBody>
      </p:sp>
      <p:sp>
        <p:nvSpPr>
          <p:cNvPr id="4" name="Rezervirano mjesto za datum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 rtlCol="0"/>
          <a:lstStyle/>
          <a:p>
            <a:pPr rtl="0"/>
            <a:fld id="{1216CD52-A436-45ED-BDB0-3D40FF2CF239}" type="datetime1">
              <a:rPr lang="hr-HR" noProof="0" smtClean="0"/>
              <a:t>10.7.2023.</a:t>
            </a:fld>
            <a:endParaRPr lang="hr-HR" noProof="0" dirty="0"/>
          </a:p>
        </p:txBody>
      </p:sp>
      <p:sp>
        <p:nvSpPr>
          <p:cNvPr id="5" name="Rezervirano mjesto za podnožj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noProof="0"/>
          </a:p>
        </p:txBody>
      </p:sp>
      <p:sp>
        <p:nvSpPr>
          <p:cNvPr id="14" name="Pravokutnik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Rezervirano mjesto za broj slajd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r-HR" noProof="0" smtClean="0"/>
              <a:pPr/>
              <a:t>‹#›</a:t>
            </a:fld>
            <a:endParaRPr lang="hr-H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r-HR" noProof="0"/>
              <a:t>Kliknite da biste uredili stil naslova matrice</a:t>
            </a:r>
          </a:p>
        </p:txBody>
      </p:sp>
      <p:sp>
        <p:nvSpPr>
          <p:cNvPr id="3" name="Rezervirano mjesto za sadržaj 2"/>
          <p:cNvSpPr>
            <a:spLocks noGrp="1"/>
          </p:cNvSpPr>
          <p:nvPr>
            <p:ph idx="1" hasCustomPrompt="1"/>
          </p:nvPr>
        </p:nvSpPr>
        <p:spPr>
          <a:xfrm>
            <a:off x="1154954" y="2603500"/>
            <a:ext cx="8825659" cy="3416300"/>
          </a:xfrm>
        </p:spPr>
        <p:txBody>
          <a:bodyPr rtlCol="0"/>
          <a:lstStyle/>
          <a:p>
            <a:pPr lvl="0" rtl="0"/>
            <a:r>
              <a:rPr lang="hr-HR" noProof="0"/>
              <a:t>Uređivanje stilova teksta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</a:t>
            </a:r>
          </a:p>
        </p:txBody>
      </p:sp>
      <p:sp>
        <p:nvSpPr>
          <p:cNvPr id="4" name="Rezervirano mjesto za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739A49-9E11-4B4C-8E4C-5928384067EE}" type="datetime1">
              <a:rPr lang="hr-HR" noProof="0" smtClean="0"/>
              <a:t>10.7.2023.</a:t>
            </a:fld>
            <a:endParaRPr lang="hr-HR" noProof="0"/>
          </a:p>
        </p:txBody>
      </p:sp>
      <p:sp>
        <p:nvSpPr>
          <p:cNvPr id="5" name="Rezervirano mjesto za podnožj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noProof="0"/>
          </a:p>
        </p:txBody>
      </p:sp>
      <p:sp>
        <p:nvSpPr>
          <p:cNvPr id="6" name="Rezervirano mjesto za broj slajd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r-HR" noProof="0" smtClean="0"/>
              <a:pPr/>
              <a:t>‹#›</a:t>
            </a:fld>
            <a:endParaRPr lang="hr-H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a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Pravokutnik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Elipsa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Elipsa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Elipsa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Elipsa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Elipsa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Pravokutnik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Prostoručni oblik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Prostoručni oblik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Prostoručni oblik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rtlCol="0" anchor="ctr"/>
          <a:lstStyle>
            <a:lvl1pPr algn="l">
              <a:defRPr sz="4000" b="0" cap="none"/>
            </a:lvl1pPr>
          </a:lstStyle>
          <a:p>
            <a:pPr rtl="0"/>
            <a:r>
              <a:rPr lang="hr-HR" noProof="0"/>
              <a:t>Kliknite da biste uredili stil naslova matrice</a:t>
            </a:r>
          </a:p>
        </p:txBody>
      </p:sp>
      <p:sp>
        <p:nvSpPr>
          <p:cNvPr id="3" name="Rezervirano mjesto za tekst 2"/>
          <p:cNvSpPr>
            <a:spLocks noGrp="1"/>
          </p:cNvSpPr>
          <p:nvPr>
            <p:ph type="body" idx="1" hasCustomPrompt="1"/>
          </p:nvPr>
        </p:nvSpPr>
        <p:spPr>
          <a:xfrm>
            <a:off x="6895559" y="2677644"/>
            <a:ext cx="3757545" cy="2283824"/>
          </a:xfrm>
        </p:spPr>
        <p:txBody>
          <a:bodyPr rtlCol="0"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r-HR" noProof="0"/>
              <a:t>Uređivanje stilova teksta matrice</a:t>
            </a:r>
          </a:p>
        </p:txBody>
      </p:sp>
      <p:sp>
        <p:nvSpPr>
          <p:cNvPr id="4" name="Rezervirano mjesto za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267C96-6925-43F9-A089-D72C5EDBC9CE}" type="datetime1">
              <a:rPr lang="hr-HR" noProof="0" smtClean="0"/>
              <a:t>10.7.2023.</a:t>
            </a:fld>
            <a:endParaRPr lang="hr-HR" noProof="0"/>
          </a:p>
        </p:txBody>
      </p:sp>
      <p:sp>
        <p:nvSpPr>
          <p:cNvPr id="5" name="Rezervirano mjesto za podnožj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noProof="0"/>
          </a:p>
        </p:txBody>
      </p:sp>
      <p:sp>
        <p:nvSpPr>
          <p:cNvPr id="16" name="Pravokutnik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Rezervirano mjesto za broj slajd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r-HR" noProof="0" smtClean="0"/>
              <a:pPr/>
              <a:t>‹#›</a:t>
            </a:fld>
            <a:endParaRPr lang="hr-H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r-HR" noProof="0"/>
              <a:t>Kliknite da biste uredili stil naslova matrice</a:t>
            </a:r>
          </a:p>
        </p:txBody>
      </p:sp>
      <p:sp>
        <p:nvSpPr>
          <p:cNvPr id="3" name="Rezervirano mjesto za sadržaj 2"/>
          <p:cNvSpPr>
            <a:spLocks noGrp="1"/>
          </p:cNvSpPr>
          <p:nvPr>
            <p:ph sz="half" idx="1" hasCustomPrompt="1"/>
          </p:nvPr>
        </p:nvSpPr>
        <p:spPr>
          <a:xfrm>
            <a:off x="1154954" y="2603500"/>
            <a:ext cx="4825158" cy="3416301"/>
          </a:xfrm>
        </p:spPr>
        <p:txBody>
          <a:bodyPr rtlCol="0">
            <a:normAutofit/>
          </a:bodyPr>
          <a:lstStyle/>
          <a:p>
            <a:pPr lvl="0" rtl="0"/>
            <a:r>
              <a:rPr lang="hr-HR" noProof="0"/>
              <a:t>Uređivanje stilova teksta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</a:t>
            </a:r>
          </a:p>
        </p:txBody>
      </p:sp>
      <p:sp>
        <p:nvSpPr>
          <p:cNvPr id="4" name="Rezervirano mjesto za sadržaj 3"/>
          <p:cNvSpPr>
            <a:spLocks noGrp="1"/>
          </p:cNvSpPr>
          <p:nvPr>
            <p:ph sz="half" idx="2" hasCustomPrompt="1"/>
          </p:nvPr>
        </p:nvSpPr>
        <p:spPr>
          <a:xfrm>
            <a:off x="6208712" y="2603500"/>
            <a:ext cx="4825159" cy="3416300"/>
          </a:xfrm>
        </p:spPr>
        <p:txBody>
          <a:bodyPr rtlCol="0">
            <a:normAutofit/>
          </a:bodyPr>
          <a:lstStyle/>
          <a:p>
            <a:pPr lvl="0" rtl="0"/>
            <a:r>
              <a:rPr lang="hr-HR" noProof="0"/>
              <a:t>Uređivanje stilova teksta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</a:t>
            </a:r>
          </a:p>
        </p:txBody>
      </p:sp>
      <p:sp>
        <p:nvSpPr>
          <p:cNvPr id="5" name="Rezervirano mjesto za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094F66-F284-4698-9A6F-F8B1AC58D0B3}" type="datetime1">
              <a:rPr lang="hr-HR" noProof="0" smtClean="0"/>
              <a:t>10.7.2023.</a:t>
            </a:fld>
            <a:endParaRPr lang="hr-HR" noProof="0"/>
          </a:p>
        </p:txBody>
      </p:sp>
      <p:sp>
        <p:nvSpPr>
          <p:cNvPr id="6" name="Rezervirano mjesto za podnožj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noProof="0"/>
          </a:p>
        </p:txBody>
      </p:sp>
      <p:sp>
        <p:nvSpPr>
          <p:cNvPr id="7" name="Rezervirano mjesto za broj slajd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r-HR" noProof="0" smtClean="0"/>
              <a:pPr/>
              <a:t>‹#›</a:t>
            </a:fld>
            <a:endParaRPr lang="hr-H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hr-HR" noProof="0"/>
              <a:t>Kliknite da biste uredili stil naslova matrice</a:t>
            </a:r>
          </a:p>
        </p:txBody>
      </p:sp>
      <p:sp>
        <p:nvSpPr>
          <p:cNvPr id="3" name="Rezervirano mjesto za tekst 2"/>
          <p:cNvSpPr>
            <a:spLocks noGrp="1"/>
          </p:cNvSpPr>
          <p:nvPr>
            <p:ph type="body" idx="1" hasCustomPrompt="1"/>
          </p:nvPr>
        </p:nvSpPr>
        <p:spPr>
          <a:xfrm>
            <a:off x="1154954" y="2603500"/>
            <a:ext cx="482515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r-HR" noProof="0"/>
              <a:t>Uređivanje stilova teksta matrice</a:t>
            </a:r>
          </a:p>
        </p:txBody>
      </p:sp>
      <p:sp>
        <p:nvSpPr>
          <p:cNvPr id="4" name="Rezervirano mjesto za sadržaj 3"/>
          <p:cNvSpPr>
            <a:spLocks noGrp="1"/>
          </p:cNvSpPr>
          <p:nvPr>
            <p:ph sz="half" idx="2" hasCustomPrompt="1"/>
          </p:nvPr>
        </p:nvSpPr>
        <p:spPr>
          <a:xfrm>
            <a:off x="1154954" y="3179762"/>
            <a:ext cx="4825158" cy="2840039"/>
          </a:xfrm>
        </p:spPr>
        <p:txBody>
          <a:bodyPr rtlCol="0">
            <a:normAutofit/>
          </a:bodyPr>
          <a:lstStyle/>
          <a:p>
            <a:pPr lvl="0" rtl="0"/>
            <a:r>
              <a:rPr lang="hr-HR" noProof="0"/>
              <a:t>Uređivanje stilova teksta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</a:t>
            </a:r>
          </a:p>
        </p:txBody>
      </p:sp>
      <p:sp>
        <p:nvSpPr>
          <p:cNvPr id="5" name="Rezervirano mjesto za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6208712" y="2603500"/>
            <a:ext cx="482515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r-HR" noProof="0"/>
              <a:t>Uređivanje stilova teksta matrice</a:t>
            </a:r>
          </a:p>
        </p:txBody>
      </p:sp>
      <p:sp>
        <p:nvSpPr>
          <p:cNvPr id="6" name="Rezervirano mjesto za sadržaj 5"/>
          <p:cNvSpPr>
            <a:spLocks noGrp="1"/>
          </p:cNvSpPr>
          <p:nvPr>
            <p:ph sz="quarter" idx="4" hasCustomPrompt="1"/>
          </p:nvPr>
        </p:nvSpPr>
        <p:spPr>
          <a:xfrm>
            <a:off x="6208712" y="3179762"/>
            <a:ext cx="4825159" cy="2840039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hr-HR" noProof="0"/>
              <a:t>Uređivanje stilova teksta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</a:t>
            </a:r>
          </a:p>
        </p:txBody>
      </p:sp>
      <p:sp>
        <p:nvSpPr>
          <p:cNvPr id="7" name="Rezervirano mjesto za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CEB4C3-3BDF-4753-AD82-D7005A9CA15B}" type="datetime1">
              <a:rPr lang="hr-HR" noProof="0" smtClean="0"/>
              <a:t>10.7.2023.</a:t>
            </a:fld>
            <a:endParaRPr lang="hr-HR" noProof="0"/>
          </a:p>
        </p:txBody>
      </p:sp>
      <p:sp>
        <p:nvSpPr>
          <p:cNvPr id="8" name="Rezervirano mjesto za podnožj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noProof="0"/>
          </a:p>
        </p:txBody>
      </p:sp>
      <p:sp>
        <p:nvSpPr>
          <p:cNvPr id="9" name="Rezervirano mjesto za broj slajd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r-HR" noProof="0" smtClean="0"/>
              <a:pPr/>
              <a:t>‹#›</a:t>
            </a:fld>
            <a:endParaRPr lang="hr-H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slov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hr-HR" noProof="0"/>
              <a:t>Kliknite da biste uredili stil naslova matrice</a:t>
            </a:r>
          </a:p>
        </p:txBody>
      </p:sp>
      <p:sp>
        <p:nvSpPr>
          <p:cNvPr id="3" name="Rezervirano mjesto za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510AE4-342B-4AA7-8771-44A01E8D0866}" type="datetime1">
              <a:rPr lang="hr-HR" noProof="0" smtClean="0"/>
              <a:t>10.7.2023.</a:t>
            </a:fld>
            <a:endParaRPr lang="hr-HR" noProof="0"/>
          </a:p>
        </p:txBody>
      </p:sp>
      <p:sp>
        <p:nvSpPr>
          <p:cNvPr id="4" name="Rezervirano mjesto za podnožj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noProof="0"/>
          </a:p>
        </p:txBody>
      </p:sp>
      <p:sp>
        <p:nvSpPr>
          <p:cNvPr id="5" name="Rezervirano mjesto za broj slajd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r-HR" noProof="0" smtClean="0"/>
              <a:pPr/>
              <a:t>‹#›</a:t>
            </a:fld>
            <a:endParaRPr lang="hr-H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319518-A400-4C09-B0F9-DAC33112F8D9}" type="datetime1">
              <a:rPr lang="hr-HR" noProof="0" smtClean="0"/>
              <a:t>10.7.2023.</a:t>
            </a:fld>
            <a:endParaRPr lang="hr-HR" noProof="0"/>
          </a:p>
        </p:txBody>
      </p:sp>
      <p:sp>
        <p:nvSpPr>
          <p:cNvPr id="3" name="Rezervirano mjesto za podnožj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noProof="0"/>
          </a:p>
        </p:txBody>
      </p:sp>
      <p:sp>
        <p:nvSpPr>
          <p:cNvPr id="7" name="Pravokutnik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Rezervirano mjesto za broj slajd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r-HR" noProof="0" smtClean="0"/>
              <a:pPr/>
              <a:t>‹#›</a:t>
            </a:fld>
            <a:endParaRPr lang="hr-H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a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Pravokutnik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Elipsa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Elipsa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Elipsa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Elipsa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Elipsa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Pravokutnik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Prostoručni oblik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Prostoručni oblik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Prostoručni oblik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hr-HR" noProof="0"/>
              <a:t>Kliknite da biste uredili stil naslova matrice</a:t>
            </a:r>
          </a:p>
        </p:txBody>
      </p:sp>
      <p:sp>
        <p:nvSpPr>
          <p:cNvPr id="3" name="Rezervirano mjesto za sadržaj 2"/>
          <p:cNvSpPr>
            <a:spLocks noGrp="1"/>
          </p:cNvSpPr>
          <p:nvPr>
            <p:ph idx="1" hasCustomPrompt="1"/>
          </p:nvPr>
        </p:nvSpPr>
        <p:spPr>
          <a:xfrm>
            <a:off x="5781146" y="1447800"/>
            <a:ext cx="5190066" cy="45720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hr-HR" noProof="0"/>
              <a:t>Uređivanje stilova teksta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</a:t>
            </a:r>
          </a:p>
        </p:txBody>
      </p:sp>
      <p:sp>
        <p:nvSpPr>
          <p:cNvPr id="4" name="Rezervirano mjesto za tekst 3"/>
          <p:cNvSpPr>
            <a:spLocks noGrp="1"/>
          </p:cNvSpPr>
          <p:nvPr>
            <p:ph type="body" sz="half" idx="2" hasCustomPrompt="1"/>
          </p:nvPr>
        </p:nvSpPr>
        <p:spPr bwMode="gray">
          <a:xfrm>
            <a:off x="1154954" y="3129280"/>
            <a:ext cx="2793158" cy="2895599"/>
          </a:xfrm>
        </p:spPr>
        <p:txBody>
          <a:bodyPr rtlCol="0"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r-HR" noProof="0"/>
              <a:t>Uređivanje stilova teksta matrice</a:t>
            </a:r>
          </a:p>
        </p:txBody>
      </p:sp>
      <p:sp>
        <p:nvSpPr>
          <p:cNvPr id="5" name="Rezervirano mjesto za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2EDB68-EA1B-4777-9A36-96B2FAFDB6C9}" type="datetime1">
              <a:rPr lang="hr-HR" noProof="0" smtClean="0"/>
              <a:t>10.7.2023.</a:t>
            </a:fld>
            <a:endParaRPr lang="hr-HR" noProof="0"/>
          </a:p>
        </p:txBody>
      </p:sp>
      <p:sp>
        <p:nvSpPr>
          <p:cNvPr id="6" name="Rezervirano mjesto za podnožj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noProof="0"/>
          </a:p>
        </p:txBody>
      </p:sp>
      <p:sp>
        <p:nvSpPr>
          <p:cNvPr id="16" name="Pravokutnik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zervirano mjesto za broj slajd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r-HR" noProof="0" smtClean="0"/>
              <a:pPr/>
              <a:t>‹#›</a:t>
            </a:fld>
            <a:endParaRPr lang="hr-H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a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Pravokutnik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Elipsa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Elipsa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Elipsa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Elipsa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Elipsa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Pravokutnik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Prostoručni oblik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Prostoručni oblik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Prostoručni oblik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hr-HR" noProof="0"/>
              <a:t>Kliknite da biste uredili stil naslova matrice</a:t>
            </a:r>
          </a:p>
        </p:txBody>
      </p:sp>
      <p:sp>
        <p:nvSpPr>
          <p:cNvPr id="3" name="Rezervirano mjesto za sliku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 rtl="0">
              <a:buNone/>
            </a:pPr>
            <a:r>
              <a:rPr lang="hr-HR" noProof="0"/>
              <a:t>Kliknite ikonu da biste dodali sliku</a:t>
            </a:r>
          </a:p>
        </p:txBody>
      </p:sp>
      <p:sp>
        <p:nvSpPr>
          <p:cNvPr id="4" name="Rezervirano mjesto za tekst 3"/>
          <p:cNvSpPr>
            <a:spLocks noGrp="1"/>
          </p:cNvSpPr>
          <p:nvPr>
            <p:ph type="body" sz="half" idx="2" hasCustomPrompt="1"/>
          </p:nvPr>
        </p:nvSpPr>
        <p:spPr bwMode="gray">
          <a:xfrm>
            <a:off x="1154954" y="3657600"/>
            <a:ext cx="3859212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r-HR" noProof="0"/>
              <a:t>Uređivanje stilova teksta matrice</a:t>
            </a:r>
          </a:p>
        </p:txBody>
      </p:sp>
      <p:sp>
        <p:nvSpPr>
          <p:cNvPr id="5" name="Rezervirano mjesto za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0A8CD5-ECDB-4EF4-9D13-706CE7D70AF5}" type="datetime1">
              <a:rPr lang="hr-HR" noProof="0" smtClean="0"/>
              <a:t>10.7.2023.</a:t>
            </a:fld>
            <a:endParaRPr lang="hr-HR" noProof="0"/>
          </a:p>
        </p:txBody>
      </p:sp>
      <p:sp>
        <p:nvSpPr>
          <p:cNvPr id="6" name="Rezervirano mjesto za podnožj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noProof="0"/>
          </a:p>
        </p:txBody>
      </p:sp>
      <p:sp>
        <p:nvSpPr>
          <p:cNvPr id="16" name="Pravokutnik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zervirano mjesto za broj slajd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r-HR" noProof="0" smtClean="0"/>
              <a:pPr/>
              <a:t>‹#›</a:t>
            </a:fld>
            <a:endParaRPr lang="hr-H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a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Pravokutnik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Elipsa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Elipsa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Elipsa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Elipsa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Elipsa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Prostoručni oblik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Prostoručni oblik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Prostoručni oblik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Rezervirano mjesto za naslov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hr-HR" noProof="0"/>
              <a:t>Kliknite da biste uredili stil naslova matrice</a:t>
            </a:r>
          </a:p>
        </p:txBody>
      </p:sp>
      <p:sp>
        <p:nvSpPr>
          <p:cNvPr id="3" name="Rezervirano mjesto za tekst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r-HR" noProof="0"/>
              <a:t>Uređivanje stilova teksta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</a:t>
            </a:r>
          </a:p>
        </p:txBody>
      </p:sp>
      <p:sp>
        <p:nvSpPr>
          <p:cNvPr id="4" name="Rezervirano mjesto za datum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pPr rtl="0"/>
            <a:fld id="{567ADF11-2AC6-468F-9C81-A573031D3942}" type="datetime1">
              <a:rPr lang="hr-HR" noProof="0" smtClean="0"/>
              <a:t>10.7.2023.</a:t>
            </a:fld>
            <a:endParaRPr lang="hr-HR" noProof="0" dirty="0"/>
          </a:p>
        </p:txBody>
      </p:sp>
      <p:sp>
        <p:nvSpPr>
          <p:cNvPr id="5" name="Rezervirano mjesto za podnožje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pPr rtl="0"/>
            <a:endParaRPr lang="hr-HR" noProof="0"/>
          </a:p>
        </p:txBody>
      </p:sp>
      <p:sp>
        <p:nvSpPr>
          <p:cNvPr id="21" name="Pravokutnik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Rezervirano mjesto za broj slajda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pPr rtl="0"/>
            <a:fld id="{D57F1E4F-1CFF-5643-939E-217C01CDF565}" type="slidenum">
              <a:rPr lang="hr-HR" noProof="0" smtClean="0"/>
              <a:pPr/>
              <a:t>‹#›</a:t>
            </a:fld>
            <a:endParaRPr lang="hr-HR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hr-HR" dirty="0" err="1"/>
              <a:t>Queasy</a:t>
            </a: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r>
              <a:rPr lang="hr-HR" dirty="0"/>
              <a:t>Projekt iz kolegija računarski praktikum 2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B51FFC8-38F9-3D63-6562-9262BDDAA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763" y="2099274"/>
            <a:ext cx="3069567" cy="133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26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E96DE8-33FA-B4A5-24CA-DFCE5175B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0843" y="2454026"/>
            <a:ext cx="2763918" cy="405324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My profile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 err="1"/>
              <a:t>Imamo</a:t>
            </a:r>
            <a:r>
              <a:rPr lang="en-US" sz="2400" dirty="0"/>
              <a:t> 6 </a:t>
            </a:r>
            <a:r>
              <a:rPr lang="en-US" sz="2400" dirty="0" err="1"/>
              <a:t>kategorija</a:t>
            </a:r>
            <a:r>
              <a:rPr lang="en-US" sz="2400" dirty="0"/>
              <a:t> </a:t>
            </a:r>
            <a:r>
              <a:rPr lang="en-US" sz="2400" dirty="0" err="1"/>
              <a:t>pitanja</a:t>
            </a:r>
            <a:r>
              <a:rPr lang="en-US" sz="2400" dirty="0"/>
              <a:t>: "History", "Sports",</a:t>
            </a:r>
            <a:br>
              <a:rPr lang="en-US" sz="2400" dirty="0"/>
            </a:br>
            <a:r>
              <a:rPr lang="en-US" sz="2400" dirty="0"/>
              <a:t>"Art", "Science", "Entertainment" </a:t>
            </a:r>
            <a:r>
              <a:rPr lang="en-US" sz="2400" dirty="0" err="1"/>
              <a:t>te</a:t>
            </a:r>
            <a:r>
              <a:rPr lang="en-US" sz="2400" dirty="0"/>
              <a:t> "Geography"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Za </a:t>
            </a:r>
            <a:r>
              <a:rPr lang="en-US" sz="2400" dirty="0" err="1"/>
              <a:t>svaku</a:t>
            </a:r>
            <a:r>
              <a:rPr lang="en-US" sz="2400" dirty="0"/>
              <a:t> </a:t>
            </a:r>
            <a:r>
              <a:rPr lang="en-US" sz="2400" dirty="0" err="1"/>
              <a:t>kategoriju</a:t>
            </a:r>
            <a:r>
              <a:rPr lang="en-US" sz="2400" dirty="0"/>
              <a:t> </a:t>
            </a:r>
            <a:r>
              <a:rPr lang="en-US" sz="2400" dirty="0" err="1"/>
              <a:t>pitanja</a:t>
            </a:r>
            <a:r>
              <a:rPr lang="en-US" sz="2400" dirty="0"/>
              <a:t> </a:t>
            </a:r>
            <a:r>
              <a:rPr lang="en-US" sz="2400" dirty="0" err="1"/>
              <a:t>korisnik</a:t>
            </a:r>
            <a:r>
              <a:rPr lang="en-US" sz="2400" dirty="0"/>
              <a:t> </a:t>
            </a:r>
            <a:r>
              <a:rPr lang="en-US" sz="2400" dirty="0" err="1"/>
              <a:t>može</a:t>
            </a:r>
            <a:r>
              <a:rPr lang="en-US" sz="2400" dirty="0"/>
              <a:t> </a:t>
            </a:r>
            <a:r>
              <a:rPr lang="en-US" sz="2400" dirty="0" err="1"/>
              <a:t>pogledati</a:t>
            </a:r>
            <a:r>
              <a:rPr lang="en-US" sz="2400" dirty="0"/>
              <a:t> </a:t>
            </a:r>
            <a:r>
              <a:rPr lang="en-US" sz="2400" dirty="0" err="1"/>
              <a:t>svoje</a:t>
            </a:r>
            <a:r>
              <a:rPr lang="en-US" sz="2400" dirty="0"/>
              <a:t> </a:t>
            </a:r>
            <a:r>
              <a:rPr lang="en-US" sz="2400" dirty="0" err="1"/>
              <a:t>ukupne</a:t>
            </a:r>
            <a:r>
              <a:rPr lang="en-US" sz="2400" dirty="0"/>
              <a:t> </a:t>
            </a:r>
            <a:r>
              <a:rPr lang="en-US" sz="2400" dirty="0" err="1"/>
              <a:t>dosadašnje</a:t>
            </a:r>
            <a:r>
              <a:rPr lang="en-US" sz="2400" dirty="0"/>
              <a:t> </a:t>
            </a:r>
            <a:r>
              <a:rPr lang="en-US" sz="2400" dirty="0" err="1"/>
              <a:t>rezultate</a:t>
            </a:r>
            <a:r>
              <a:rPr lang="en-US" sz="2400" dirty="0"/>
              <a:t>.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6" name="Slika 6" descr="Slika na kojoj se prikazuje krug, tekst, snimka zaslona, električno plava&#10;&#10;Opis je automatski generiran">
            <a:extLst>
              <a:ext uri="{FF2B5EF4-FFF2-40B4-BE49-F238E27FC236}">
                <a16:creationId xmlns:a16="http://schemas.microsoft.com/office/drawing/2014/main" id="{97FA3EFC-AF90-8D9D-DEFC-DEB6AC74B7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7437" y="1768207"/>
            <a:ext cx="6102439" cy="3906322"/>
          </a:xfrm>
        </p:spPr>
      </p:pic>
    </p:spTree>
    <p:extLst>
      <p:ext uri="{BB962C8B-B14F-4D97-AF65-F5344CB8AC3E}">
        <p14:creationId xmlns:p14="http://schemas.microsoft.com/office/powerpoint/2010/main" val="3604878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B8F020-E951-8A16-85D1-9BEB0A9E9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026797"/>
            <a:ext cx="3382297" cy="460467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u="sng" dirty="0">
                <a:solidFill>
                  <a:srgbClr val="EBEBEB"/>
                </a:solidFill>
              </a:rPr>
              <a:t>Homepage</a:t>
            </a:r>
            <a:br>
              <a:rPr lang="en-US" sz="1800" dirty="0">
                <a:solidFill>
                  <a:srgbClr val="EBEBEB"/>
                </a:solidFill>
              </a:rPr>
            </a:br>
            <a:br>
              <a:rPr lang="en-US" sz="1800" dirty="0"/>
            </a:br>
            <a:r>
              <a:rPr lang="en-US" sz="18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Pristup</a:t>
            </a:r>
            <a:r>
              <a:rPr lang="en-US" sz="1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8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administratorskom</a:t>
            </a:r>
            <a:r>
              <a:rPr lang="en-US" sz="1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 </a:t>
            </a:r>
            <a:r>
              <a:rPr lang="en-US" sz="18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odjelu</a:t>
            </a:r>
            <a:r>
              <a:rPr lang="en-US" sz="1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– </a:t>
            </a:r>
            <a:r>
              <a:rPr lang="en-US" sz="18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dostupan</a:t>
            </a:r>
            <a:r>
              <a:rPr lang="en-US" sz="1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 </a:t>
            </a:r>
            <a:r>
              <a:rPr lang="en-US" sz="18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i</a:t>
            </a:r>
            <a:r>
              <a:rPr lang="en-US" sz="1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 </a:t>
            </a:r>
            <a:r>
              <a:rPr lang="en-US" sz="18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prikazuje</a:t>
            </a:r>
            <a:r>
              <a:rPr lang="en-US" sz="1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se </a:t>
            </a:r>
            <a:r>
              <a:rPr lang="en-US" sz="18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samo</a:t>
            </a:r>
            <a:r>
              <a:rPr lang="en-US" sz="1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8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administratorima</a:t>
            </a:r>
            <a:r>
              <a:rPr lang="en-US" sz="1800" dirty="0">
                <a:solidFill>
                  <a:srgbClr val="EBEBEB"/>
                </a:solidFill>
              </a:rPr>
              <a:t>.</a:t>
            </a:r>
            <a:br>
              <a:rPr lang="en-US" sz="1800" dirty="0">
                <a:solidFill>
                  <a:srgbClr val="EBEBEB"/>
                </a:solidFill>
              </a:rPr>
            </a:br>
            <a:br>
              <a:rPr lang="en-US" sz="1800" dirty="0"/>
            </a:br>
            <a:r>
              <a:rPr lang="en-US" sz="1800" dirty="0" err="1">
                <a:solidFill>
                  <a:srgbClr val="EBEBEB"/>
                </a:solidFill>
              </a:rPr>
              <a:t>Dakle</a:t>
            </a:r>
            <a:r>
              <a:rPr lang="en-US" sz="1800" dirty="0">
                <a:solidFill>
                  <a:srgbClr val="EBEBEB"/>
                </a:solidFill>
              </a:rPr>
              <a:t>, </a:t>
            </a:r>
            <a:r>
              <a:rPr lang="en-US" sz="1800" dirty="0" err="1">
                <a:solidFill>
                  <a:srgbClr val="EBEBEB"/>
                </a:solidFill>
              </a:rPr>
              <a:t>ukoliko</a:t>
            </a:r>
            <a:r>
              <a:rPr lang="en-US" sz="1800" dirty="0">
                <a:solidFill>
                  <a:srgbClr val="EBEBEB"/>
                </a:solidFill>
              </a:rPr>
              <a:t> je </a:t>
            </a:r>
            <a:r>
              <a:rPr lang="en-US" sz="1800" dirty="0" err="1">
                <a:solidFill>
                  <a:srgbClr val="EBEBEB"/>
                </a:solidFill>
              </a:rPr>
              <a:t>ulogiran</a:t>
            </a:r>
            <a:r>
              <a:rPr lang="en-US" sz="1800" dirty="0">
                <a:solidFill>
                  <a:srgbClr val="EBEBEB"/>
                </a:solidFill>
              </a:rPr>
              <a:t> </a:t>
            </a:r>
            <a:r>
              <a:rPr lang="en-US" sz="1800" dirty="0" err="1">
                <a:solidFill>
                  <a:srgbClr val="EBEBEB"/>
                </a:solidFill>
              </a:rPr>
              <a:t>korisnik</a:t>
            </a:r>
            <a:r>
              <a:rPr lang="en-US" sz="1800" dirty="0">
                <a:solidFill>
                  <a:srgbClr val="EBEBEB"/>
                </a:solidFill>
              </a:rPr>
              <a:t> koji </a:t>
            </a:r>
            <a:r>
              <a:rPr lang="en-US" sz="1800" dirty="0" err="1">
                <a:solidFill>
                  <a:srgbClr val="EBEBEB"/>
                </a:solidFill>
              </a:rPr>
              <a:t>nema</a:t>
            </a:r>
            <a:r>
              <a:rPr lang="en-US" sz="1800" dirty="0">
                <a:solidFill>
                  <a:srgbClr val="EBEBEB"/>
                </a:solidFill>
              </a:rPr>
              <a:t> </a:t>
            </a:r>
            <a:r>
              <a:rPr lang="en-US" sz="1800" dirty="0" err="1">
                <a:solidFill>
                  <a:srgbClr val="EBEBEB"/>
                </a:solidFill>
              </a:rPr>
              <a:t>administratorske</a:t>
            </a:r>
            <a:r>
              <a:rPr lang="en-US" sz="1800" dirty="0">
                <a:solidFill>
                  <a:srgbClr val="EBEBEB"/>
                </a:solidFill>
              </a:rPr>
              <a:t> </a:t>
            </a:r>
            <a:r>
              <a:rPr lang="en-US" sz="1800" dirty="0" err="1">
                <a:solidFill>
                  <a:srgbClr val="EBEBEB"/>
                </a:solidFill>
              </a:rPr>
              <a:t>ovlasti</a:t>
            </a:r>
            <a:r>
              <a:rPr lang="en-US" sz="1800" dirty="0">
                <a:solidFill>
                  <a:srgbClr val="EBEBEB"/>
                </a:solidFill>
              </a:rPr>
              <a:t>, ova </a:t>
            </a:r>
            <a:r>
              <a:rPr lang="en-US" sz="1800" dirty="0" err="1">
                <a:solidFill>
                  <a:srgbClr val="EBEBEB"/>
                </a:solidFill>
              </a:rPr>
              <a:t>sekcija</a:t>
            </a:r>
            <a:r>
              <a:rPr lang="en-US" sz="1800" dirty="0">
                <a:solidFill>
                  <a:srgbClr val="EBEBEB"/>
                </a:solidFill>
              </a:rPr>
              <a:t> mu se ne </a:t>
            </a:r>
            <a:r>
              <a:rPr lang="en-US" sz="1800" dirty="0" err="1">
                <a:solidFill>
                  <a:srgbClr val="EBEBEB"/>
                </a:solidFill>
              </a:rPr>
              <a:t>prikazuje</a:t>
            </a:r>
            <a:r>
              <a:rPr lang="en-US" sz="1800" dirty="0">
                <a:solidFill>
                  <a:srgbClr val="EBEBEB"/>
                </a:solidFill>
              </a:rPr>
              <a:t> u </a:t>
            </a:r>
            <a:r>
              <a:rPr lang="en-US" sz="1800" dirty="0" err="1">
                <a:solidFill>
                  <a:srgbClr val="EBEBEB"/>
                </a:solidFill>
              </a:rPr>
              <a:t>headeru</a:t>
            </a:r>
            <a:r>
              <a:rPr lang="en-US" sz="1800" dirty="0">
                <a:solidFill>
                  <a:srgbClr val="EBEBEB"/>
                </a:solidFill>
              </a:rPr>
              <a:t>.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>
                <a:solidFill>
                  <a:srgbClr val="EBEBEB"/>
                </a:solidFill>
              </a:rPr>
              <a:t>Ona </a:t>
            </a:r>
            <a:r>
              <a:rPr lang="en-US" sz="1800" dirty="0" err="1">
                <a:solidFill>
                  <a:srgbClr val="EBEBEB"/>
                </a:solidFill>
              </a:rPr>
              <a:t>omogućava</a:t>
            </a:r>
            <a:r>
              <a:rPr lang="en-US" sz="1800" dirty="0">
                <a:solidFill>
                  <a:srgbClr val="EBEBEB"/>
                </a:solidFill>
              </a:rPr>
              <a:t> </a:t>
            </a:r>
            <a:r>
              <a:rPr lang="en-US" sz="1800" dirty="0" err="1">
                <a:solidFill>
                  <a:srgbClr val="EBEBEB"/>
                </a:solidFill>
              </a:rPr>
              <a:t>pregled</a:t>
            </a:r>
            <a:r>
              <a:rPr lang="en-US" sz="1800" dirty="0">
                <a:solidFill>
                  <a:srgbClr val="EBEBEB"/>
                </a:solidFill>
              </a:rPr>
              <a:t> </a:t>
            </a:r>
            <a:r>
              <a:rPr lang="en-US" sz="1800" dirty="0" err="1">
                <a:solidFill>
                  <a:srgbClr val="EBEBEB"/>
                </a:solidFill>
              </a:rPr>
              <a:t>vlastitih</a:t>
            </a:r>
            <a:r>
              <a:rPr lang="en-US" sz="1800" dirty="0">
                <a:solidFill>
                  <a:srgbClr val="EBEBEB"/>
                </a:solidFill>
              </a:rPr>
              <a:t> </a:t>
            </a:r>
            <a:r>
              <a:rPr lang="en-US" sz="1800" dirty="0" err="1">
                <a:solidFill>
                  <a:srgbClr val="EBEBEB"/>
                </a:solidFill>
              </a:rPr>
              <a:t>i</a:t>
            </a:r>
            <a:r>
              <a:rPr lang="en-US" sz="1800" dirty="0">
                <a:solidFill>
                  <a:srgbClr val="EBEBEB"/>
                </a:solidFill>
              </a:rPr>
              <a:t> </a:t>
            </a:r>
            <a:r>
              <a:rPr lang="en-US" sz="1800" dirty="0" err="1">
                <a:solidFill>
                  <a:srgbClr val="EBEBEB"/>
                </a:solidFill>
              </a:rPr>
              <a:t>svih</a:t>
            </a:r>
            <a:r>
              <a:rPr lang="en-US" sz="1800" dirty="0">
                <a:solidFill>
                  <a:srgbClr val="EBEBEB"/>
                </a:solidFill>
              </a:rPr>
              <a:t> </a:t>
            </a:r>
            <a:r>
              <a:rPr lang="en-US" sz="1800" dirty="0" err="1">
                <a:solidFill>
                  <a:srgbClr val="EBEBEB"/>
                </a:solidFill>
              </a:rPr>
              <a:t>kvizova</a:t>
            </a:r>
            <a:r>
              <a:rPr lang="en-US" sz="1800" dirty="0">
                <a:solidFill>
                  <a:srgbClr val="EBEBEB"/>
                </a:solidFill>
              </a:rPr>
              <a:t>, </a:t>
            </a:r>
            <a:r>
              <a:rPr lang="en-US" sz="1800" dirty="0" err="1">
                <a:solidFill>
                  <a:srgbClr val="EBEBEB"/>
                </a:solidFill>
              </a:rPr>
              <a:t>odnosno</a:t>
            </a:r>
            <a:r>
              <a:rPr lang="en-US" sz="1800" dirty="0">
                <a:solidFill>
                  <a:srgbClr val="EBEBEB"/>
                </a:solidFill>
              </a:rPr>
              <a:t> </a:t>
            </a:r>
            <a:r>
              <a:rPr lang="en-US" sz="1800" dirty="0" err="1">
                <a:solidFill>
                  <a:srgbClr val="EBEBEB"/>
                </a:solidFill>
              </a:rPr>
              <a:t>pitanja</a:t>
            </a:r>
            <a:r>
              <a:rPr lang="en-US" sz="1800" dirty="0">
                <a:solidFill>
                  <a:srgbClr val="EBEBEB"/>
                </a:solidFill>
              </a:rPr>
              <a:t> </a:t>
            </a:r>
            <a:r>
              <a:rPr lang="en-US" sz="1800" dirty="0" err="1">
                <a:solidFill>
                  <a:srgbClr val="EBEBEB"/>
                </a:solidFill>
              </a:rPr>
              <a:t>te</a:t>
            </a:r>
            <a:r>
              <a:rPr lang="en-US" sz="1800" dirty="0">
                <a:solidFill>
                  <a:srgbClr val="EBEBEB"/>
                </a:solidFill>
              </a:rPr>
              <a:t> </a:t>
            </a:r>
            <a:r>
              <a:rPr lang="en-US" sz="1800" dirty="0" err="1">
                <a:solidFill>
                  <a:srgbClr val="EBEBEB"/>
                </a:solidFill>
              </a:rPr>
              <a:t>njihovo</a:t>
            </a:r>
            <a:r>
              <a:rPr lang="en-US" sz="1800" dirty="0">
                <a:solidFill>
                  <a:srgbClr val="EBEBEB"/>
                </a:solidFill>
              </a:rPr>
              <a:t> </a:t>
            </a:r>
            <a:r>
              <a:rPr lang="en-US" sz="1800" dirty="0" err="1">
                <a:solidFill>
                  <a:srgbClr val="EBEBEB"/>
                </a:solidFill>
              </a:rPr>
              <a:t>stvaranje</a:t>
            </a:r>
            <a:r>
              <a:rPr lang="en-US" sz="1800" dirty="0">
                <a:solidFill>
                  <a:srgbClr val="EBEBEB"/>
                </a:solidFill>
              </a:rPr>
              <a:t> </a:t>
            </a:r>
            <a:r>
              <a:rPr lang="en-US" sz="1800" dirty="0" err="1">
                <a:solidFill>
                  <a:srgbClr val="EBEBEB"/>
                </a:solidFill>
              </a:rPr>
              <a:t>i</a:t>
            </a:r>
            <a:r>
              <a:rPr lang="en-US" sz="1800" dirty="0">
                <a:solidFill>
                  <a:srgbClr val="EBEBEB"/>
                </a:solidFill>
              </a:rPr>
              <a:t> </a:t>
            </a:r>
            <a:r>
              <a:rPr lang="en-US" sz="1800" dirty="0" err="1">
                <a:solidFill>
                  <a:srgbClr val="EBEBEB"/>
                </a:solidFill>
              </a:rPr>
              <a:t>brisanje</a:t>
            </a:r>
            <a:r>
              <a:rPr lang="en-US" sz="1800" dirty="0">
                <a:solidFill>
                  <a:srgbClr val="EBEBEB"/>
                </a:solidFill>
              </a:rPr>
              <a:t>.</a:t>
            </a:r>
            <a:endParaRPr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D1D41943-47EF-2151-2912-DDE4497F3C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9688" y="1709096"/>
            <a:ext cx="7448566" cy="345106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4E70825-A04E-9126-3009-C98C9801FD8F}"/>
              </a:ext>
            </a:extLst>
          </p:cNvPr>
          <p:cNvCxnSpPr/>
          <p:nvPr/>
        </p:nvCxnSpPr>
        <p:spPr>
          <a:xfrm flipH="1" flipV="1">
            <a:off x="5489276" y="2606615"/>
            <a:ext cx="1040920" cy="983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6453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31D248D0-90D8-4EAF-84EE-DA3868518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46FDA0-A6E3-BE5B-9DF7-049A4ABC5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76" y="3739568"/>
            <a:ext cx="10893094" cy="19159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800" err="1">
                <a:solidFill>
                  <a:srgbClr val="EBEBEB"/>
                </a:solidFill>
              </a:rPr>
              <a:t>Administratorske</a:t>
            </a:r>
            <a:r>
              <a:rPr lang="en-US" sz="2800" dirty="0">
                <a:solidFill>
                  <a:srgbClr val="EBEBEB"/>
                </a:solidFill>
              </a:rPr>
              <a:t> </a:t>
            </a:r>
            <a:r>
              <a:rPr lang="en-US" sz="2800" err="1">
                <a:solidFill>
                  <a:srgbClr val="EBEBEB"/>
                </a:solidFill>
              </a:rPr>
              <a:t>ovlasti</a:t>
            </a:r>
            <a:r>
              <a:rPr lang="en-US" sz="2800" dirty="0">
                <a:solidFill>
                  <a:srgbClr val="EBEBEB"/>
                </a:solidFill>
              </a:rPr>
              <a:t> </a:t>
            </a:r>
            <a:r>
              <a:rPr lang="en-US" sz="2800" err="1">
                <a:solidFill>
                  <a:srgbClr val="EBEBEB"/>
                </a:solidFill>
              </a:rPr>
              <a:t>zadaje</a:t>
            </a:r>
            <a:r>
              <a:rPr lang="en-US" sz="2800" dirty="0">
                <a:solidFill>
                  <a:srgbClr val="EBEBEB"/>
                </a:solidFill>
              </a:rPr>
              <a:t> </a:t>
            </a:r>
            <a:r>
              <a:rPr lang="en-US" sz="2800" err="1">
                <a:solidFill>
                  <a:srgbClr val="EBEBEB"/>
                </a:solidFill>
              </a:rPr>
              <a:t>poseban</a:t>
            </a:r>
            <a:r>
              <a:rPr lang="en-US" sz="2800" dirty="0">
                <a:solidFill>
                  <a:srgbClr val="EBEBEB"/>
                </a:solidFill>
              </a:rPr>
              <a:t> </a:t>
            </a:r>
            <a:r>
              <a:rPr lang="en-US" sz="2800" err="1">
                <a:solidFill>
                  <a:srgbClr val="EBEBEB"/>
                </a:solidFill>
              </a:rPr>
              <a:t>atribut</a:t>
            </a:r>
            <a:r>
              <a:rPr lang="en-US" sz="2800" dirty="0">
                <a:solidFill>
                  <a:srgbClr val="EBEBEB"/>
                </a:solidFill>
              </a:rPr>
              <a:t> u </a:t>
            </a:r>
            <a:r>
              <a:rPr lang="en-US" sz="2800" err="1">
                <a:solidFill>
                  <a:srgbClr val="EBEBEB"/>
                </a:solidFill>
              </a:rPr>
              <a:t>tablici</a:t>
            </a:r>
            <a:r>
              <a:rPr lang="en-US" sz="2800" dirty="0">
                <a:solidFill>
                  <a:srgbClr val="EBEBEB"/>
                </a:solidFill>
              </a:rPr>
              <a:t> </a:t>
            </a:r>
            <a:r>
              <a:rPr lang="en-US" sz="2800" i="1" dirty="0">
                <a:solidFill>
                  <a:srgbClr val="EBEBEB"/>
                </a:solidFill>
              </a:rPr>
              <a:t>users</a:t>
            </a:r>
            <a:r>
              <a:rPr lang="en-US" sz="2800" dirty="0">
                <a:solidFill>
                  <a:srgbClr val="EBEBEB"/>
                </a:solidFill>
              </a:rPr>
              <a:t>. </a:t>
            </a:r>
            <a:r>
              <a:rPr lang="en-US" sz="2800" b="1" dirty="0">
                <a:solidFill>
                  <a:srgbClr val="FFC000"/>
                </a:solidFill>
              </a:rPr>
              <a:t>Za </a:t>
            </a:r>
            <a:r>
              <a:rPr lang="en-US" sz="2800" b="1" err="1">
                <a:solidFill>
                  <a:srgbClr val="FFC000"/>
                </a:solidFill>
              </a:rPr>
              <a:t>testiranje</a:t>
            </a:r>
            <a:r>
              <a:rPr lang="en-US" sz="2800" b="1" dirty="0">
                <a:solidFill>
                  <a:srgbClr val="FFC000"/>
                </a:solidFill>
              </a:rPr>
              <a:t> </a:t>
            </a:r>
            <a:r>
              <a:rPr lang="en-US" sz="2800" b="1" err="1">
                <a:solidFill>
                  <a:srgbClr val="FFC000"/>
                </a:solidFill>
              </a:rPr>
              <a:t>administratorskih</a:t>
            </a:r>
            <a:r>
              <a:rPr lang="en-US" sz="2800" b="1" dirty="0">
                <a:solidFill>
                  <a:srgbClr val="FFC000"/>
                </a:solidFill>
              </a:rPr>
              <a:t> </a:t>
            </a:r>
            <a:r>
              <a:rPr lang="en-US" sz="2800" b="1" err="1">
                <a:solidFill>
                  <a:srgbClr val="FFC000"/>
                </a:solidFill>
              </a:rPr>
              <a:t>ovlasti</a:t>
            </a:r>
            <a:r>
              <a:rPr lang="en-US" sz="2800" b="1" dirty="0">
                <a:solidFill>
                  <a:srgbClr val="FFC000"/>
                </a:solidFill>
              </a:rPr>
              <a:t> </a:t>
            </a:r>
            <a:r>
              <a:rPr lang="en-US" sz="2800" b="1" err="1">
                <a:solidFill>
                  <a:srgbClr val="FFC000"/>
                </a:solidFill>
              </a:rPr>
              <a:t>moguće</a:t>
            </a:r>
            <a:r>
              <a:rPr lang="en-US" sz="2800" b="1" dirty="0">
                <a:solidFill>
                  <a:srgbClr val="FFC000"/>
                </a:solidFill>
              </a:rPr>
              <a:t> je </a:t>
            </a:r>
            <a:r>
              <a:rPr lang="en-US" sz="2800" b="1" err="1">
                <a:solidFill>
                  <a:srgbClr val="FFC000"/>
                </a:solidFill>
              </a:rPr>
              <a:t>ulogirati</a:t>
            </a:r>
            <a:r>
              <a:rPr lang="en-US" sz="2800" b="1" dirty="0">
                <a:solidFill>
                  <a:srgbClr val="FFC000"/>
                </a:solidFill>
              </a:rPr>
              <a:t> se s </a:t>
            </a:r>
            <a:r>
              <a:rPr lang="en-US" sz="2800" b="1" err="1">
                <a:solidFill>
                  <a:srgbClr val="FFC000"/>
                </a:solidFill>
              </a:rPr>
              <a:t>korisničkim</a:t>
            </a:r>
            <a:r>
              <a:rPr lang="en-US" sz="2800" b="1" dirty="0">
                <a:solidFill>
                  <a:srgbClr val="FFC000"/>
                </a:solidFill>
              </a:rPr>
              <a:t> </a:t>
            </a:r>
            <a:r>
              <a:rPr lang="en-US" sz="2800" b="1" err="1">
                <a:solidFill>
                  <a:srgbClr val="FFC000"/>
                </a:solidFill>
              </a:rPr>
              <a:t>imenom</a:t>
            </a:r>
            <a:r>
              <a:rPr lang="en-US" sz="2800" b="1" dirty="0">
                <a:solidFill>
                  <a:srgbClr val="FFC000"/>
                </a:solidFill>
              </a:rPr>
              <a:t> "Vilim" I </a:t>
            </a:r>
            <a:r>
              <a:rPr lang="en-US" sz="2800" b="1" err="1">
                <a:solidFill>
                  <a:srgbClr val="FFC000"/>
                </a:solidFill>
              </a:rPr>
              <a:t>lozinkom</a:t>
            </a:r>
            <a:r>
              <a:rPr lang="en-US" sz="2800" b="1" dirty="0">
                <a:solidFill>
                  <a:srgbClr val="FFC000"/>
                </a:solidFill>
              </a:rPr>
              <a:t> "</a:t>
            </a:r>
            <a:r>
              <a:rPr lang="en-US" sz="2800" b="1" err="1">
                <a:solidFill>
                  <a:srgbClr val="FFC000"/>
                </a:solidFill>
              </a:rPr>
              <a:t>vilimovasifra</a:t>
            </a:r>
            <a:r>
              <a:rPr lang="en-US" sz="2800" b="1" dirty="0">
                <a:solidFill>
                  <a:srgbClr val="FFC000"/>
                </a:solidFill>
              </a:rPr>
              <a:t>" </a:t>
            </a:r>
            <a:r>
              <a:rPr lang="en-US" sz="2800" b="1" err="1">
                <a:solidFill>
                  <a:srgbClr val="FFC000"/>
                </a:solidFill>
              </a:rPr>
              <a:t>ili</a:t>
            </a:r>
            <a:r>
              <a:rPr lang="en-US" sz="2800" b="1" dirty="0">
                <a:solidFill>
                  <a:srgbClr val="FFC000"/>
                </a:solidFill>
              </a:rPr>
              <a:t> s </a:t>
            </a:r>
            <a:r>
              <a:rPr lang="en-US" sz="2800" b="1" err="1">
                <a:solidFill>
                  <a:srgbClr val="FFC000"/>
                </a:solidFill>
              </a:rPr>
              <a:t>korisničkim</a:t>
            </a:r>
            <a:r>
              <a:rPr lang="en-US" sz="2800" b="1" dirty="0">
                <a:solidFill>
                  <a:srgbClr val="FFC000"/>
                </a:solidFill>
              </a:rPr>
              <a:t> </a:t>
            </a:r>
            <a:r>
              <a:rPr lang="en-US" sz="2800" b="1" err="1">
                <a:solidFill>
                  <a:srgbClr val="FFC000"/>
                </a:solidFill>
              </a:rPr>
              <a:t>imenom</a:t>
            </a:r>
            <a:r>
              <a:rPr lang="en-US" sz="2800" b="1" dirty="0">
                <a:solidFill>
                  <a:srgbClr val="FFC000"/>
                </a:solidFill>
              </a:rPr>
              <a:t> "Filip" </a:t>
            </a:r>
            <a:r>
              <a:rPr lang="en-US" sz="2800" b="1" err="1">
                <a:solidFill>
                  <a:srgbClr val="FFC000"/>
                </a:solidFill>
              </a:rPr>
              <a:t>i</a:t>
            </a:r>
            <a:r>
              <a:rPr lang="en-US" sz="2800" b="1" dirty="0">
                <a:solidFill>
                  <a:srgbClr val="FFC000"/>
                </a:solidFill>
              </a:rPr>
              <a:t> </a:t>
            </a:r>
            <a:r>
              <a:rPr lang="en-US" sz="2800" b="1" err="1">
                <a:solidFill>
                  <a:srgbClr val="FFC000"/>
                </a:solidFill>
              </a:rPr>
              <a:t>lozinkom</a:t>
            </a:r>
            <a:r>
              <a:rPr lang="en-US" sz="2800" b="1" dirty="0">
                <a:solidFill>
                  <a:srgbClr val="FFC000"/>
                </a:solidFill>
              </a:rPr>
              <a:t> "</a:t>
            </a:r>
            <a:r>
              <a:rPr lang="en-US" sz="2800" b="1" err="1">
                <a:solidFill>
                  <a:srgbClr val="FFC000"/>
                </a:solidFill>
              </a:rPr>
              <a:t>filipovasifra</a:t>
            </a:r>
            <a:r>
              <a:rPr lang="en-US" sz="2800" b="1" dirty="0">
                <a:solidFill>
                  <a:srgbClr val="FFC000"/>
                </a:solidFill>
              </a:rPr>
              <a:t>".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DEDF88E-3508-2745-6D1D-48514B45C1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0779" y="1387412"/>
            <a:ext cx="10374987" cy="20991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775805F-9E56-4330-9EA3-04D38DCEC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E5D58E5-82D8-8AF1-A0BE-560F7FD5DC92}"/>
              </a:ext>
            </a:extLst>
          </p:cNvPr>
          <p:cNvCxnSpPr/>
          <p:nvPr/>
        </p:nvCxnSpPr>
        <p:spPr>
          <a:xfrm flipV="1">
            <a:off x="8643668" y="1672088"/>
            <a:ext cx="1633267" cy="365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6875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A086C-4B86-3D53-7ED7-D33CE27E4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56193"/>
            <a:ext cx="3382297" cy="450403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0" i="0" u="sng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"Questions" </a:t>
            </a:r>
            <a:r>
              <a:rPr lang="en-US" sz="2000" b="0" i="0" u="sng" kern="120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postranica</a:t>
            </a:r>
            <a:br>
              <a:rPr lang="en-US" sz="2000" u="sng" dirty="0"/>
            </a:br>
            <a:br>
              <a:rPr lang="en-US" sz="2000" u="sng" dirty="0"/>
            </a:br>
            <a:r>
              <a:rPr lang="en-US" sz="2000" err="1">
                <a:solidFill>
                  <a:srgbClr val="EBEBEB"/>
                </a:solidFill>
              </a:rPr>
              <a:t>Klik</a:t>
            </a:r>
            <a:r>
              <a:rPr lang="en-US" sz="2000" dirty="0">
                <a:solidFill>
                  <a:srgbClr val="EBEBEB"/>
                </a:solidFill>
              </a:rPr>
              <a:t> </a:t>
            </a:r>
            <a:r>
              <a:rPr lang="en-US" sz="2000" err="1">
                <a:solidFill>
                  <a:srgbClr val="EBEBEB"/>
                </a:solidFill>
              </a:rPr>
              <a:t>na</a:t>
            </a:r>
            <a:r>
              <a:rPr lang="en-US" sz="2000" dirty="0">
                <a:solidFill>
                  <a:srgbClr val="EBEBEB"/>
                </a:solidFill>
              </a:rPr>
              <a:t> radio button </a:t>
            </a:r>
            <a:r>
              <a:rPr lang="en-US" sz="2000" err="1">
                <a:solidFill>
                  <a:srgbClr val="EBEBEB"/>
                </a:solidFill>
              </a:rPr>
              <a:t>prikazuje</a:t>
            </a:r>
            <a:r>
              <a:rPr lang="en-US" sz="2000" dirty="0">
                <a:solidFill>
                  <a:srgbClr val="EBEBEB"/>
                </a:solidFill>
              </a:rPr>
              <a:t> </a:t>
            </a:r>
            <a:r>
              <a:rPr lang="en-US" sz="2000" err="1">
                <a:solidFill>
                  <a:srgbClr val="EBEBEB"/>
                </a:solidFill>
              </a:rPr>
              <a:t>odgovarajuću</a:t>
            </a:r>
            <a:r>
              <a:rPr lang="en-US" sz="2000" dirty="0">
                <a:solidFill>
                  <a:srgbClr val="EBEBEB"/>
                </a:solidFill>
              </a:rPr>
              <a:t> </a:t>
            </a:r>
            <a:r>
              <a:rPr lang="en-US" sz="2000" err="1">
                <a:solidFill>
                  <a:srgbClr val="EBEBEB"/>
                </a:solidFill>
              </a:rPr>
              <a:t>formu</a:t>
            </a:r>
            <a:r>
              <a:rPr lang="en-US" sz="2000" dirty="0">
                <a:solidFill>
                  <a:srgbClr val="EBEBEB"/>
                </a:solidFill>
              </a:rPr>
              <a:t> za </a:t>
            </a:r>
            <a:r>
              <a:rPr lang="en-US" sz="2000" err="1">
                <a:solidFill>
                  <a:srgbClr val="EBEBEB"/>
                </a:solidFill>
              </a:rPr>
              <a:t>unos</a:t>
            </a:r>
            <a:r>
              <a:rPr lang="en-US" sz="2000" dirty="0">
                <a:solidFill>
                  <a:srgbClr val="EBEBEB"/>
                </a:solidFill>
              </a:rPr>
              <a:t> </a:t>
            </a:r>
            <a:r>
              <a:rPr lang="en-US" sz="2000" err="1">
                <a:solidFill>
                  <a:srgbClr val="EBEBEB"/>
                </a:solidFill>
              </a:rPr>
              <a:t>pitanja</a:t>
            </a:r>
            <a:r>
              <a:rPr lang="en-US" sz="2000" dirty="0">
                <a:solidFill>
                  <a:srgbClr val="EBEBEB"/>
                </a:solidFill>
              </a:rPr>
              <a:t> </a:t>
            </a:r>
            <a:r>
              <a:rPr lang="en-US" sz="2000" err="1">
                <a:solidFill>
                  <a:srgbClr val="EBEBEB"/>
                </a:solidFill>
              </a:rPr>
              <a:t>koje</a:t>
            </a:r>
            <a:r>
              <a:rPr lang="en-US" sz="2000" dirty="0">
                <a:solidFill>
                  <a:srgbClr val="EBEBEB"/>
                </a:solidFill>
              </a:rPr>
              <a:t> </a:t>
            </a:r>
            <a:r>
              <a:rPr lang="en-US" sz="2000" err="1">
                <a:solidFill>
                  <a:srgbClr val="EBEBEB"/>
                </a:solidFill>
              </a:rPr>
              <a:t>želimo</a:t>
            </a:r>
            <a:r>
              <a:rPr lang="en-US" sz="2000" dirty="0">
                <a:solidFill>
                  <a:srgbClr val="EBEBEB"/>
                </a:solidFill>
              </a:rPr>
              <a:t> </a:t>
            </a:r>
            <a:r>
              <a:rPr lang="en-US" sz="2000" err="1">
                <a:solidFill>
                  <a:srgbClr val="EBEBEB"/>
                </a:solidFill>
              </a:rPr>
              <a:t>stvoriti</a:t>
            </a:r>
            <a:r>
              <a:rPr lang="en-US" sz="2000" dirty="0">
                <a:solidFill>
                  <a:srgbClr val="EBEBEB"/>
                </a:solidFill>
              </a:rPr>
              <a:t>.</a:t>
            </a:r>
            <a:br>
              <a:rPr lang="en-US" sz="2000" dirty="0">
                <a:solidFill>
                  <a:srgbClr val="EBEBEB"/>
                </a:solidFill>
              </a:rPr>
            </a:br>
            <a:br>
              <a:rPr lang="en-US" sz="2000" dirty="0">
                <a:solidFill>
                  <a:srgbClr val="EBEBEB"/>
                </a:solidFill>
              </a:rPr>
            </a:br>
            <a:r>
              <a:rPr lang="en-US" sz="2000" err="1">
                <a:solidFill>
                  <a:srgbClr val="EBEBEB"/>
                </a:solidFill>
              </a:rPr>
              <a:t>Klik</a:t>
            </a:r>
            <a:r>
              <a:rPr lang="en-US" sz="2000" dirty="0">
                <a:solidFill>
                  <a:srgbClr val="EBEBEB"/>
                </a:solidFill>
              </a:rPr>
              <a:t> </a:t>
            </a:r>
            <a:r>
              <a:rPr lang="en-US" sz="2000" err="1">
                <a:solidFill>
                  <a:srgbClr val="EBEBEB"/>
                </a:solidFill>
              </a:rPr>
              <a:t>na</a:t>
            </a:r>
            <a:r>
              <a:rPr lang="en-US" sz="2000" dirty="0">
                <a:solidFill>
                  <a:srgbClr val="EBEBEB"/>
                </a:solidFill>
              </a:rPr>
              <a:t> checkbox </a:t>
            </a:r>
            <a:r>
              <a:rPr lang="en-US" sz="2000" err="1">
                <a:solidFill>
                  <a:srgbClr val="EBEBEB"/>
                </a:solidFill>
              </a:rPr>
              <a:t>omogućuje</a:t>
            </a:r>
            <a:r>
              <a:rPr lang="en-US" sz="2000" dirty="0">
                <a:solidFill>
                  <a:srgbClr val="EBEBEB"/>
                </a:solidFill>
              </a:rPr>
              <a:t> </a:t>
            </a:r>
            <a:r>
              <a:rPr lang="en-US" sz="2000" err="1">
                <a:solidFill>
                  <a:srgbClr val="EBEBEB"/>
                </a:solidFill>
              </a:rPr>
              <a:t>prikaz</a:t>
            </a:r>
            <a:r>
              <a:rPr lang="en-US" sz="2000" dirty="0">
                <a:solidFill>
                  <a:srgbClr val="EBEBEB"/>
                </a:solidFill>
              </a:rPr>
              <a:t> </a:t>
            </a:r>
            <a:r>
              <a:rPr lang="en-US" sz="2000" err="1">
                <a:solidFill>
                  <a:srgbClr val="EBEBEB"/>
                </a:solidFill>
              </a:rPr>
              <a:t>samo</a:t>
            </a:r>
            <a:r>
              <a:rPr lang="en-US" sz="2000" dirty="0">
                <a:solidFill>
                  <a:srgbClr val="EBEBEB"/>
                </a:solidFill>
              </a:rPr>
              <a:t> </a:t>
            </a:r>
            <a:r>
              <a:rPr lang="en-US" sz="2000" err="1">
                <a:solidFill>
                  <a:srgbClr val="EBEBEB"/>
                </a:solidFill>
              </a:rPr>
              <a:t>vlastitih</a:t>
            </a:r>
            <a:r>
              <a:rPr lang="en-US" sz="2000" dirty="0">
                <a:solidFill>
                  <a:srgbClr val="EBEBEB"/>
                </a:solidFill>
              </a:rPr>
              <a:t> </a:t>
            </a:r>
            <a:r>
              <a:rPr lang="en-US" sz="2000" err="1">
                <a:solidFill>
                  <a:srgbClr val="EBEBEB"/>
                </a:solidFill>
              </a:rPr>
              <a:t>pitanja</a:t>
            </a:r>
            <a:r>
              <a:rPr lang="en-US" sz="2000" dirty="0">
                <a:solidFill>
                  <a:srgbClr val="EBEBEB"/>
                </a:solidFill>
              </a:rPr>
              <a:t>.</a:t>
            </a:r>
            <a:br>
              <a:rPr lang="en-US" sz="2000" dirty="0"/>
            </a:br>
            <a:br>
              <a:rPr lang="en-US" sz="2000" dirty="0"/>
            </a:br>
            <a:r>
              <a:rPr lang="en-US" sz="2000" err="1">
                <a:solidFill>
                  <a:srgbClr val="EBEBEB"/>
                </a:solidFill>
              </a:rPr>
              <a:t>Klik</a:t>
            </a:r>
            <a:r>
              <a:rPr lang="en-US" sz="2000" dirty="0">
                <a:solidFill>
                  <a:srgbClr val="EBEBEB"/>
                </a:solidFill>
              </a:rPr>
              <a:t> </a:t>
            </a:r>
            <a:r>
              <a:rPr lang="en-US" sz="2000" err="1">
                <a:solidFill>
                  <a:srgbClr val="EBEBEB"/>
                </a:solidFill>
              </a:rPr>
              <a:t>na</a:t>
            </a:r>
            <a:r>
              <a:rPr lang="en-US" sz="2000" dirty="0">
                <a:solidFill>
                  <a:srgbClr val="EBEBEB"/>
                </a:solidFill>
              </a:rPr>
              <a:t> </a:t>
            </a:r>
            <a:r>
              <a:rPr lang="en-US" sz="2000" err="1">
                <a:solidFill>
                  <a:srgbClr val="EBEBEB"/>
                </a:solidFill>
              </a:rPr>
              <a:t>znak</a:t>
            </a:r>
            <a:r>
              <a:rPr lang="en-US" sz="2000" dirty="0">
                <a:solidFill>
                  <a:srgbClr val="EBEBEB"/>
                </a:solidFill>
              </a:rPr>
              <a:t> 'X' </a:t>
            </a:r>
            <a:r>
              <a:rPr lang="en-US" sz="2000" err="1">
                <a:solidFill>
                  <a:srgbClr val="EBEBEB"/>
                </a:solidFill>
              </a:rPr>
              <a:t>omogućuje</a:t>
            </a:r>
            <a:r>
              <a:rPr lang="en-US" sz="2000" dirty="0">
                <a:solidFill>
                  <a:srgbClr val="EBEBEB"/>
                </a:solidFill>
              </a:rPr>
              <a:t> </a:t>
            </a:r>
            <a:r>
              <a:rPr lang="en-US" sz="2000" err="1">
                <a:solidFill>
                  <a:srgbClr val="EBEBEB"/>
                </a:solidFill>
              </a:rPr>
              <a:t>brisanje</a:t>
            </a:r>
            <a:r>
              <a:rPr lang="en-US" sz="2000" dirty="0">
                <a:solidFill>
                  <a:srgbClr val="EBEBEB"/>
                </a:solidFill>
              </a:rPr>
              <a:t> </a:t>
            </a:r>
            <a:r>
              <a:rPr lang="en-US" sz="2000" err="1">
                <a:solidFill>
                  <a:srgbClr val="EBEBEB"/>
                </a:solidFill>
              </a:rPr>
              <a:t>postojećih</a:t>
            </a:r>
            <a:r>
              <a:rPr lang="en-US" sz="2000" dirty="0">
                <a:solidFill>
                  <a:srgbClr val="EBEBEB"/>
                </a:solidFill>
              </a:rPr>
              <a:t> </a:t>
            </a:r>
            <a:r>
              <a:rPr lang="en-US" sz="2000" err="1">
                <a:solidFill>
                  <a:srgbClr val="EBEBEB"/>
                </a:solidFill>
              </a:rPr>
              <a:t>pitanja</a:t>
            </a:r>
            <a:r>
              <a:rPr lang="en-US" sz="2000" dirty="0">
                <a:solidFill>
                  <a:srgbClr val="EBEBEB"/>
                </a:solidFill>
              </a:rPr>
              <a:t>.</a:t>
            </a:r>
            <a:endParaRPr lang="en-US" sz="2000" b="0" i="0" kern="1200">
              <a:solidFill>
                <a:srgbClr val="EBEBEB"/>
              </a:solidFill>
              <a:latin typeface="+mj-lt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ECDA684-0CE7-46BF-C9A6-A2056B01DA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6480" y="1485347"/>
            <a:ext cx="7865510" cy="3639775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0FBBC5F-45F3-2181-8B26-9400AFE5C44D}"/>
              </a:ext>
            </a:extLst>
          </p:cNvPr>
          <p:cNvSpPr/>
          <p:nvPr/>
        </p:nvSpPr>
        <p:spPr>
          <a:xfrm>
            <a:off x="150024" y="2203173"/>
            <a:ext cx="2573547" cy="632603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7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E96DE8-33FA-B4A5-24CA-DFCE5175B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424643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600" u="sng" dirty="0"/>
              <a:t>"Quizzes" </a:t>
            </a:r>
            <a:r>
              <a:rPr lang="en-US" sz="2600" u="sng" dirty="0" err="1"/>
              <a:t>podstranica</a:t>
            </a:r>
            <a:br>
              <a:rPr lang="en-US" sz="2600" dirty="0">
                <a:solidFill>
                  <a:srgbClr val="EBEBEB"/>
                </a:solidFill>
              </a:rPr>
            </a:br>
            <a:br>
              <a:rPr lang="en-US" sz="2600" dirty="0"/>
            </a:br>
            <a:r>
              <a:rPr lang="en-US" sz="26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Hiperveza</a:t>
            </a:r>
            <a:r>
              <a:rPr lang="en-US" sz="2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dirty="0" err="1">
                <a:solidFill>
                  <a:srgbClr val="EBEBEB"/>
                </a:solidFill>
              </a:rPr>
              <a:t>usmjerava</a:t>
            </a:r>
            <a:r>
              <a:rPr lang="en-US" sz="2600" dirty="0">
                <a:solidFill>
                  <a:srgbClr val="EBEBEB"/>
                </a:solidFill>
              </a:rPr>
              <a:t> </a:t>
            </a:r>
            <a:r>
              <a:rPr lang="en-US" sz="2600" dirty="0" err="1">
                <a:solidFill>
                  <a:srgbClr val="EBEBEB"/>
                </a:solidFill>
              </a:rPr>
              <a:t>na</a:t>
            </a:r>
            <a:r>
              <a:rPr lang="en-US" sz="2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stranicu</a:t>
            </a:r>
            <a:r>
              <a:rPr lang="en-US" sz="2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za </a:t>
            </a:r>
            <a:r>
              <a:rPr lang="en-US" sz="26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stvaranje</a:t>
            </a:r>
            <a:r>
              <a:rPr lang="en-US" sz="2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kvizova</a:t>
            </a:r>
            <a:r>
              <a:rPr lang="en-US" sz="2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, a checkbox </a:t>
            </a:r>
            <a:r>
              <a:rPr lang="en-US" sz="2600" dirty="0" err="1">
                <a:solidFill>
                  <a:srgbClr val="EBEBEB"/>
                </a:solidFill>
              </a:rPr>
              <a:t>omogućuje</a:t>
            </a:r>
            <a:r>
              <a:rPr lang="en-US" sz="2600" dirty="0">
                <a:solidFill>
                  <a:srgbClr val="EBEBEB"/>
                </a:solidFill>
              </a:rPr>
              <a:t> </a:t>
            </a:r>
            <a:r>
              <a:rPr lang="en-US" sz="26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prikaz</a:t>
            </a:r>
            <a:r>
              <a:rPr lang="en-US" sz="2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samo</a:t>
            </a:r>
            <a:r>
              <a:rPr lang="en-US" sz="2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vlastitih</a:t>
            </a:r>
            <a:r>
              <a:rPr lang="en-US" sz="2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kvizova</a:t>
            </a:r>
            <a:r>
              <a:rPr lang="en-US" sz="2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.</a:t>
            </a:r>
            <a:br>
              <a:rPr lang="en-US" sz="2600" dirty="0">
                <a:solidFill>
                  <a:srgbClr val="EBEBEB"/>
                </a:solidFill>
              </a:rPr>
            </a:br>
            <a:br>
              <a:rPr lang="en-US" sz="2600" dirty="0">
                <a:solidFill>
                  <a:srgbClr val="EBEBEB"/>
                </a:solidFill>
              </a:rPr>
            </a:br>
            <a:r>
              <a:rPr lang="en-US" sz="2600" dirty="0" err="1">
                <a:solidFill>
                  <a:srgbClr val="EBEBEB"/>
                </a:solidFill>
              </a:rPr>
              <a:t>Klik</a:t>
            </a:r>
            <a:r>
              <a:rPr lang="en-US" sz="2600" dirty="0">
                <a:solidFill>
                  <a:srgbClr val="EBEBEB"/>
                </a:solidFill>
              </a:rPr>
              <a:t> </a:t>
            </a:r>
            <a:r>
              <a:rPr lang="en-US" sz="2600" dirty="0" err="1">
                <a:solidFill>
                  <a:srgbClr val="EBEBEB"/>
                </a:solidFill>
              </a:rPr>
              <a:t>na</a:t>
            </a:r>
            <a:r>
              <a:rPr lang="en-US" sz="2600" dirty="0">
                <a:solidFill>
                  <a:srgbClr val="EBEBEB"/>
                </a:solidFill>
              </a:rPr>
              <a:t> </a:t>
            </a:r>
            <a:r>
              <a:rPr lang="en-US" sz="2600" dirty="0" err="1">
                <a:solidFill>
                  <a:srgbClr val="EBEBEB"/>
                </a:solidFill>
              </a:rPr>
              <a:t>znak</a:t>
            </a:r>
            <a:r>
              <a:rPr lang="en-US" sz="2600" dirty="0">
                <a:solidFill>
                  <a:srgbClr val="EBEBEB"/>
                </a:solidFill>
              </a:rPr>
              <a:t> 'X' </a:t>
            </a:r>
            <a:r>
              <a:rPr lang="en-US" sz="2600" dirty="0" err="1">
                <a:solidFill>
                  <a:srgbClr val="EBEBEB"/>
                </a:solidFill>
              </a:rPr>
              <a:t>omogućuje</a:t>
            </a:r>
            <a:r>
              <a:rPr lang="en-US" sz="2600" dirty="0">
                <a:solidFill>
                  <a:srgbClr val="EBEBEB"/>
                </a:solidFill>
              </a:rPr>
              <a:t> </a:t>
            </a:r>
            <a:r>
              <a:rPr lang="en-US" sz="2600" dirty="0" err="1">
                <a:solidFill>
                  <a:srgbClr val="EBEBEB"/>
                </a:solidFill>
              </a:rPr>
              <a:t>brisanje</a:t>
            </a:r>
            <a:r>
              <a:rPr lang="en-US" sz="2600" dirty="0">
                <a:solidFill>
                  <a:srgbClr val="EBEBEB"/>
                </a:solidFill>
              </a:rPr>
              <a:t> </a:t>
            </a:r>
            <a:r>
              <a:rPr lang="en-US" sz="2600" dirty="0" err="1">
                <a:solidFill>
                  <a:srgbClr val="EBEBEB"/>
                </a:solidFill>
              </a:rPr>
              <a:t>postojećih</a:t>
            </a:r>
            <a:r>
              <a:rPr lang="en-US" sz="2600" dirty="0">
                <a:solidFill>
                  <a:srgbClr val="EBEBEB"/>
                </a:solidFill>
              </a:rPr>
              <a:t> </a:t>
            </a:r>
            <a:r>
              <a:rPr lang="en-US" sz="2600" dirty="0" err="1">
                <a:solidFill>
                  <a:srgbClr val="EBEBEB"/>
                </a:solidFill>
              </a:rPr>
              <a:t>kvizova</a:t>
            </a:r>
            <a:r>
              <a:rPr lang="en-US" sz="2600" dirty="0">
                <a:solidFill>
                  <a:srgbClr val="EBEBEB"/>
                </a:solidFill>
              </a:rPr>
              <a:t>.</a:t>
            </a:r>
            <a:endParaRPr lang="en-US" sz="26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11" name="Picture 11">
            <a:extLst>
              <a:ext uri="{FF2B5EF4-FFF2-40B4-BE49-F238E27FC236}">
                <a16:creationId xmlns:a16="http://schemas.microsoft.com/office/drawing/2014/main" id="{AC382AA4-2572-3FDC-D024-E6A9380B67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8728" y="619425"/>
            <a:ext cx="7790110" cy="5616035"/>
          </a:xfr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4873E5CA-ABE2-5864-5B54-D8732DBDF5F2}"/>
              </a:ext>
            </a:extLst>
          </p:cNvPr>
          <p:cNvSpPr/>
          <p:nvPr/>
        </p:nvSpPr>
        <p:spPr>
          <a:xfrm>
            <a:off x="269418" y="1721533"/>
            <a:ext cx="2041584" cy="99203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133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D13C08-6EA6-E58C-2DBF-6E7ED861A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EBEBEB"/>
                </a:solidFill>
              </a:rPr>
              <a:t>Stvaranje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kvizova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6FF536E-B706-3174-901B-192C01D9C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607" y="1621881"/>
            <a:ext cx="7326061" cy="334106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8543E8D-5233-A2E0-C67F-B08337562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Klik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na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hipervezu</a:t>
            </a:r>
            <a:r>
              <a:rPr lang="en-US" dirty="0">
                <a:solidFill>
                  <a:srgbClr val="FFFFFF"/>
                </a:solidFill>
              </a:rPr>
              <a:t> </a:t>
            </a:r>
            <a:r>
              <a:rPr lang="en-US" dirty="0" err="1">
                <a:solidFill>
                  <a:srgbClr val="FFFFFF"/>
                </a:solidFill>
              </a:rPr>
              <a:t>usmjerava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na</a:t>
            </a:r>
            <a:r>
              <a:rPr lang="en-US" dirty="0">
                <a:solidFill>
                  <a:srgbClr val="FFFFFF"/>
                </a:solidFill>
              </a:rPr>
              <a:t> </a:t>
            </a:r>
            <a:r>
              <a:rPr lang="en-US" dirty="0" err="1">
                <a:solidFill>
                  <a:srgbClr val="FFFFFF"/>
                </a:solidFill>
              </a:rPr>
              <a:t>ovu</a:t>
            </a:r>
            <a:r>
              <a:rPr lang="en-US" dirty="0">
                <a:solidFill>
                  <a:srgbClr val="FFFFFF"/>
                </a:solidFill>
              </a:rPr>
              <a:t> </a:t>
            </a:r>
            <a:r>
              <a:rPr lang="en-US" dirty="0" err="1">
                <a:solidFill>
                  <a:srgbClr val="FFFFFF"/>
                </a:solidFill>
              </a:rPr>
              <a:t>stranicu</a:t>
            </a:r>
            <a:r>
              <a:rPr lang="en-US" dirty="0">
                <a:solidFill>
                  <a:srgbClr val="FFFFFF"/>
                </a:solidFill>
              </a:rPr>
              <a:t> za </a:t>
            </a:r>
            <a:r>
              <a:rPr lang="en-US" dirty="0" err="1">
                <a:solidFill>
                  <a:srgbClr val="FFFFFF"/>
                </a:solidFill>
              </a:rPr>
              <a:t>stvaranje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kvizova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 err="1">
                <a:solidFill>
                  <a:srgbClr val="FFFFFF"/>
                </a:solidFill>
              </a:rPr>
              <a:t>Potrebno</a:t>
            </a:r>
            <a:r>
              <a:rPr lang="en-US" dirty="0">
                <a:solidFill>
                  <a:srgbClr val="FFFFFF"/>
                </a:solidFill>
              </a:rPr>
              <a:t> je </a:t>
            </a:r>
            <a:r>
              <a:rPr lang="en-US" dirty="0" err="1">
                <a:solidFill>
                  <a:srgbClr val="FFFFFF"/>
                </a:solidFill>
              </a:rPr>
              <a:t>kvizu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dati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ime</a:t>
            </a:r>
            <a:r>
              <a:rPr lang="en-US" dirty="0">
                <a:solidFill>
                  <a:srgbClr val="FFFFFF"/>
                </a:solidFill>
              </a:rPr>
              <a:t> </a:t>
            </a:r>
            <a:r>
              <a:rPr lang="en-US" dirty="0" err="1">
                <a:solidFill>
                  <a:srgbClr val="FFFFFF"/>
                </a:solidFill>
              </a:rPr>
              <a:t>te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klikom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na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checkboxeve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odabrati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pitanja</a:t>
            </a:r>
            <a:r>
              <a:rPr lang="en-US" dirty="0">
                <a:solidFill>
                  <a:srgbClr val="FFFFFF"/>
                </a:solidFill>
              </a:rPr>
              <a:t> od </a:t>
            </a:r>
            <a:r>
              <a:rPr lang="en-US" dirty="0" err="1">
                <a:solidFill>
                  <a:srgbClr val="FFFFFF"/>
                </a:solidFill>
              </a:rPr>
              <a:t>kojih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će</a:t>
            </a:r>
            <a:r>
              <a:rPr lang="en-US" dirty="0">
                <a:solidFill>
                  <a:srgbClr val="FFFFFF"/>
                </a:solidFill>
              </a:rPr>
              <a:t> se </a:t>
            </a:r>
            <a:r>
              <a:rPr lang="en-US" dirty="0" err="1">
                <a:solidFill>
                  <a:srgbClr val="FFFFFF"/>
                </a:solidFill>
              </a:rPr>
              <a:t>kviz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sastojati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4363351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E96DE8-33FA-B4A5-24CA-DFCE5175B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4985" y="822703"/>
            <a:ext cx="3161016" cy="424643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u="sng" dirty="0"/>
              <a:t>"Home" </a:t>
            </a:r>
            <a:r>
              <a:rPr lang="en-US" sz="2600" u="sng" dirty="0" err="1"/>
              <a:t>podstranica</a:t>
            </a:r>
            <a:br>
              <a:rPr lang="en-US" sz="2600" dirty="0">
                <a:solidFill>
                  <a:srgbClr val="EBEBEB"/>
                </a:solidFill>
              </a:rPr>
            </a:br>
            <a:br>
              <a:rPr lang="en-US" sz="2600" dirty="0"/>
            </a:br>
            <a:r>
              <a:rPr lang="en-US" sz="2600" dirty="0" err="1">
                <a:solidFill>
                  <a:srgbClr val="EBEBEB"/>
                </a:solidFill>
              </a:rPr>
              <a:t>Prikazuju</a:t>
            </a:r>
            <a:r>
              <a:rPr lang="en-US" sz="2600" dirty="0">
                <a:solidFill>
                  <a:srgbClr val="EBEBEB"/>
                </a:solidFill>
              </a:rPr>
              <a:t> se </a:t>
            </a:r>
            <a:r>
              <a:rPr lang="en-US" sz="2600" dirty="0" err="1">
                <a:solidFill>
                  <a:srgbClr val="EBEBEB"/>
                </a:solidFill>
              </a:rPr>
              <a:t>svi</a:t>
            </a:r>
            <a:r>
              <a:rPr lang="en-US" sz="2600" dirty="0">
                <a:solidFill>
                  <a:srgbClr val="EBEBEB"/>
                </a:solidFill>
              </a:rPr>
              <a:t> </a:t>
            </a:r>
            <a:r>
              <a:rPr lang="en-US" sz="2600" dirty="0" err="1">
                <a:solidFill>
                  <a:srgbClr val="EBEBEB"/>
                </a:solidFill>
              </a:rPr>
              <a:t>kvizovi</a:t>
            </a:r>
            <a:r>
              <a:rPr lang="en-US" sz="2600" dirty="0">
                <a:solidFill>
                  <a:srgbClr val="EBEBEB"/>
                </a:solidFill>
              </a:rPr>
              <a:t> </a:t>
            </a:r>
            <a:r>
              <a:rPr lang="en-US" sz="2600" dirty="0" err="1">
                <a:solidFill>
                  <a:srgbClr val="EBEBEB"/>
                </a:solidFill>
              </a:rPr>
              <a:t>iz</a:t>
            </a:r>
            <a:r>
              <a:rPr lang="en-US" sz="2600" dirty="0">
                <a:solidFill>
                  <a:srgbClr val="EBEBEB"/>
                </a:solidFill>
              </a:rPr>
              <a:t> </a:t>
            </a:r>
            <a:r>
              <a:rPr lang="en-US" sz="2600" dirty="0" err="1">
                <a:solidFill>
                  <a:srgbClr val="EBEBEB"/>
                </a:solidFill>
              </a:rPr>
              <a:t>baze</a:t>
            </a:r>
            <a:r>
              <a:rPr lang="en-US" sz="2600" dirty="0">
                <a:solidFill>
                  <a:srgbClr val="EBEBEB"/>
                </a:solidFill>
              </a:rPr>
              <a:t> </a:t>
            </a:r>
            <a:r>
              <a:rPr lang="en-US" sz="2600" dirty="0" err="1">
                <a:solidFill>
                  <a:srgbClr val="EBEBEB"/>
                </a:solidFill>
              </a:rPr>
              <a:t>podataka</a:t>
            </a:r>
            <a:r>
              <a:rPr lang="en-US" sz="2600" dirty="0">
                <a:solidFill>
                  <a:srgbClr val="EBEBEB"/>
                </a:solidFill>
              </a:rPr>
              <a:t>. </a:t>
            </a:r>
            <a:br>
              <a:rPr lang="en-US" sz="2600" dirty="0">
                <a:solidFill>
                  <a:srgbClr val="EBEBEB"/>
                </a:solidFill>
              </a:rPr>
            </a:br>
            <a:r>
              <a:rPr lang="en-US" sz="2600" dirty="0" err="1"/>
              <a:t>Klikom</a:t>
            </a:r>
            <a:r>
              <a:rPr lang="en-US" sz="2600" dirty="0"/>
              <a:t> </a:t>
            </a:r>
            <a:r>
              <a:rPr lang="en-US" sz="2600" dirty="0" err="1"/>
              <a:t>na</a:t>
            </a:r>
            <a:r>
              <a:rPr lang="en-US" sz="2600" dirty="0"/>
              <a:t> play </a:t>
            </a:r>
            <a:r>
              <a:rPr lang="en-US" sz="2600" dirty="0" err="1"/>
              <a:t>moguće</a:t>
            </a:r>
            <a:r>
              <a:rPr lang="en-US" sz="2600" dirty="0"/>
              <a:t> je </a:t>
            </a:r>
            <a:r>
              <a:rPr lang="en-US" sz="2600" dirty="0" err="1"/>
              <a:t>igrati</a:t>
            </a:r>
            <a:r>
              <a:rPr lang="en-US" sz="2600" dirty="0"/>
              <a:t> </a:t>
            </a:r>
            <a:r>
              <a:rPr lang="en-US" sz="2600" dirty="0" err="1"/>
              <a:t>svaki</a:t>
            </a:r>
            <a:r>
              <a:rPr lang="en-US" sz="2600" dirty="0"/>
              <a:t> </a:t>
            </a:r>
            <a:r>
              <a:rPr lang="en-US" sz="2600" dirty="0" err="1"/>
              <a:t>kviz</a:t>
            </a:r>
            <a:r>
              <a:rPr lang="en-US" sz="2600" dirty="0"/>
              <a:t> </a:t>
            </a:r>
            <a:r>
              <a:rPr lang="en-US" sz="2600" dirty="0" err="1"/>
              <a:t>samo</a:t>
            </a:r>
            <a:r>
              <a:rPr lang="en-US" sz="2600" dirty="0"/>
              <a:t> </a:t>
            </a:r>
            <a:r>
              <a:rPr lang="en-US" sz="2600" dirty="0" err="1"/>
              <a:t>jednom</a:t>
            </a:r>
            <a:r>
              <a:rPr lang="en-US" sz="2600" dirty="0"/>
              <a:t>.</a:t>
            </a:r>
            <a:endParaRPr lang="en-US" sz="2600" b="0" i="0" kern="12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5" name="Slika 5" descr="Slika na kojoj se prikazuje tekst, snimka zaslona, softver, web-stranica&#10;&#10;Opis je automatski generiran">
            <a:extLst>
              <a:ext uri="{FF2B5EF4-FFF2-40B4-BE49-F238E27FC236}">
                <a16:creationId xmlns:a16="http://schemas.microsoft.com/office/drawing/2014/main" id="{44172044-B845-B434-2BCD-1C0240B620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4622" y="682401"/>
            <a:ext cx="7031953" cy="5498384"/>
          </a:xfrm>
        </p:spPr>
      </p:pic>
    </p:spTree>
    <p:extLst>
      <p:ext uri="{BB962C8B-B14F-4D97-AF65-F5344CB8AC3E}">
        <p14:creationId xmlns:p14="http://schemas.microsoft.com/office/powerpoint/2010/main" val="2654356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E96DE8-33FA-B4A5-24CA-DFCE5175B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424643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u="sng" dirty="0" err="1"/>
              <a:t>Igranje</a:t>
            </a:r>
            <a:r>
              <a:rPr lang="en-US" sz="2600" u="sng" dirty="0"/>
              <a:t> </a:t>
            </a:r>
            <a:r>
              <a:rPr lang="en-US" sz="2600" u="sng" dirty="0" err="1"/>
              <a:t>kvizova</a:t>
            </a:r>
            <a:br>
              <a:rPr lang="en-US" sz="2600" dirty="0">
                <a:solidFill>
                  <a:srgbClr val="EBEBEB"/>
                </a:solidFill>
              </a:rPr>
            </a:br>
            <a:br>
              <a:rPr lang="en-US" sz="2600" dirty="0"/>
            </a:br>
            <a:r>
              <a:rPr lang="en-US" sz="2600" dirty="0" err="1">
                <a:solidFill>
                  <a:srgbClr val="EBEBEB"/>
                </a:solidFill>
              </a:rPr>
              <a:t>Kvizovi</a:t>
            </a:r>
            <a:r>
              <a:rPr lang="en-US" sz="2600" dirty="0">
                <a:solidFill>
                  <a:srgbClr val="EBEBEB"/>
                </a:solidFill>
              </a:rPr>
              <a:t> se </a:t>
            </a:r>
            <a:r>
              <a:rPr lang="en-US" sz="2600" dirty="0" err="1">
                <a:solidFill>
                  <a:srgbClr val="EBEBEB"/>
                </a:solidFill>
              </a:rPr>
              <a:t>sastoje</a:t>
            </a:r>
            <a:r>
              <a:rPr lang="en-US" sz="2600" dirty="0">
                <a:solidFill>
                  <a:srgbClr val="EBEBEB"/>
                </a:solidFill>
              </a:rPr>
              <a:t> od </a:t>
            </a:r>
            <a:r>
              <a:rPr lang="en-US" sz="2600" dirty="0" err="1">
                <a:solidFill>
                  <a:srgbClr val="EBEBEB"/>
                </a:solidFill>
              </a:rPr>
              <a:t>dvije</a:t>
            </a:r>
            <a:r>
              <a:rPr lang="en-US" sz="2600" dirty="0">
                <a:solidFill>
                  <a:srgbClr val="EBEBEB"/>
                </a:solidFill>
              </a:rPr>
              <a:t> </a:t>
            </a:r>
            <a:r>
              <a:rPr lang="en-US" sz="2600" dirty="0" err="1">
                <a:solidFill>
                  <a:srgbClr val="EBEBEB"/>
                </a:solidFill>
              </a:rPr>
              <a:t>vrste</a:t>
            </a:r>
            <a:r>
              <a:rPr lang="en-US" sz="2600" dirty="0">
                <a:solidFill>
                  <a:srgbClr val="EBEBEB"/>
                </a:solidFill>
              </a:rPr>
              <a:t> </a:t>
            </a:r>
            <a:r>
              <a:rPr lang="en-US" sz="2600" dirty="0" err="1">
                <a:solidFill>
                  <a:srgbClr val="EBEBEB"/>
                </a:solidFill>
              </a:rPr>
              <a:t>pitanja</a:t>
            </a:r>
            <a:r>
              <a:rPr lang="en-US" sz="2600" dirty="0">
                <a:solidFill>
                  <a:srgbClr val="EBEBEB"/>
                </a:solidFill>
              </a:rPr>
              <a:t>. </a:t>
            </a:r>
            <a:br>
              <a:rPr lang="en-US" sz="2600" dirty="0">
                <a:solidFill>
                  <a:srgbClr val="EBEBEB"/>
                </a:solidFill>
              </a:rPr>
            </a:br>
            <a:r>
              <a:rPr lang="en-US" sz="2600" dirty="0" err="1"/>
              <a:t>Pitanja</a:t>
            </a:r>
            <a:r>
              <a:rPr lang="en-US" sz="2600" dirty="0"/>
              <a:t> </a:t>
            </a:r>
            <a:r>
              <a:rPr lang="en-US" sz="2600" dirty="0" err="1"/>
              <a:t>sa</a:t>
            </a:r>
            <a:r>
              <a:rPr lang="en-US" sz="2600" dirty="0"/>
              <a:t> </a:t>
            </a:r>
            <a:r>
              <a:rPr lang="en-US" sz="2600" dirty="0" err="1"/>
              <a:t>ponuđenim</a:t>
            </a:r>
            <a:r>
              <a:rPr lang="en-US" sz="2600" dirty="0"/>
              <a:t> </a:t>
            </a:r>
            <a:r>
              <a:rPr lang="en-US" sz="2600" dirty="0" err="1"/>
              <a:t>odgovorima</a:t>
            </a:r>
            <a:r>
              <a:rPr lang="en-US" sz="2600" dirty="0"/>
              <a:t> </a:t>
            </a:r>
            <a:r>
              <a:rPr lang="en-US" sz="2600" dirty="0" err="1"/>
              <a:t>ili</a:t>
            </a:r>
            <a:r>
              <a:rPr lang="en-US" sz="2600" dirty="0"/>
              <a:t> </a:t>
            </a:r>
            <a:r>
              <a:rPr lang="en-US" sz="2600" dirty="0" err="1"/>
              <a:t>pitanja</a:t>
            </a:r>
            <a:r>
              <a:rPr lang="en-US" sz="2600" dirty="0"/>
              <a:t> </a:t>
            </a:r>
            <a:r>
              <a:rPr lang="en-US" sz="2600" dirty="0" err="1"/>
              <a:t>gdje</a:t>
            </a:r>
            <a:r>
              <a:rPr lang="en-US" sz="2600" dirty="0"/>
              <a:t> </a:t>
            </a:r>
            <a:r>
              <a:rPr lang="en-US" sz="2600" dirty="0" err="1"/>
              <a:t>korisnik</a:t>
            </a:r>
            <a:r>
              <a:rPr lang="en-US" sz="2600" dirty="0"/>
              <a:t> mora </a:t>
            </a:r>
            <a:r>
              <a:rPr lang="en-US" sz="2600" dirty="0" err="1"/>
              <a:t>utipkati</a:t>
            </a:r>
            <a:r>
              <a:rPr lang="en-US" sz="2600" dirty="0"/>
              <a:t> </a:t>
            </a:r>
            <a:r>
              <a:rPr lang="en-US" sz="2600" dirty="0" err="1"/>
              <a:t>odgovor</a:t>
            </a:r>
            <a:r>
              <a:rPr lang="en-US" sz="2600" dirty="0"/>
              <a:t>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6" name="Slika 6" descr="Slika na kojoj se prikazuje tekst, snimka zaslona, Font, Trokut&#10;&#10;Opis je automatski generiran">
            <a:extLst>
              <a:ext uri="{FF2B5EF4-FFF2-40B4-BE49-F238E27FC236}">
                <a16:creationId xmlns:a16="http://schemas.microsoft.com/office/drawing/2014/main" id="{B4210E80-8345-4221-A469-3B741A018C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79118" y="1068767"/>
            <a:ext cx="5789811" cy="2364526"/>
          </a:xfrm>
        </p:spPr>
      </p:pic>
      <p:pic>
        <p:nvPicPr>
          <p:cNvPr id="7" name="Slika 7" descr="Slika na kojoj se prikazuje tekst, snimka zaslona, Font, logotip&#10;&#10;Opis je automatski generiran">
            <a:extLst>
              <a:ext uri="{FF2B5EF4-FFF2-40B4-BE49-F238E27FC236}">
                <a16:creationId xmlns:a16="http://schemas.microsoft.com/office/drawing/2014/main" id="{D95E3B0B-2E28-DDD4-2CFB-136C35646A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9" y="3750765"/>
            <a:ext cx="7959144" cy="201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030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E96DE8-33FA-B4A5-24CA-DFCE5175B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6449" y="1402252"/>
            <a:ext cx="2763918" cy="405324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600" dirty="0"/>
              <a:t>Kraj </a:t>
            </a:r>
            <a:r>
              <a:rPr lang="en-US" sz="2600" dirty="0" err="1"/>
              <a:t>kviza</a:t>
            </a:r>
            <a:br>
              <a:rPr lang="en-US" sz="2600" dirty="0">
                <a:solidFill>
                  <a:srgbClr val="EBEBEB"/>
                </a:solidFill>
              </a:rPr>
            </a:br>
            <a:br>
              <a:rPr lang="en-US" sz="2600" dirty="0"/>
            </a:br>
            <a:r>
              <a:rPr lang="en-US" sz="2600" dirty="0" err="1">
                <a:solidFill>
                  <a:srgbClr val="EBEBEB"/>
                </a:solidFill>
              </a:rPr>
              <a:t>Nakon</a:t>
            </a:r>
            <a:r>
              <a:rPr lang="en-US" sz="2600" dirty="0">
                <a:solidFill>
                  <a:srgbClr val="EBEBEB"/>
                </a:solidFill>
              </a:rPr>
              <a:t> </a:t>
            </a:r>
            <a:r>
              <a:rPr lang="en-US" sz="2600" dirty="0" err="1">
                <a:solidFill>
                  <a:srgbClr val="EBEBEB"/>
                </a:solidFill>
              </a:rPr>
              <a:t>završetka</a:t>
            </a:r>
            <a:r>
              <a:rPr lang="en-US" sz="2600" dirty="0">
                <a:solidFill>
                  <a:srgbClr val="EBEBEB"/>
                </a:solidFill>
              </a:rPr>
              <a:t> </a:t>
            </a:r>
            <a:r>
              <a:rPr lang="en-US" sz="2600" dirty="0" err="1">
                <a:solidFill>
                  <a:srgbClr val="EBEBEB"/>
                </a:solidFill>
              </a:rPr>
              <a:t>kviza</a:t>
            </a:r>
            <a:r>
              <a:rPr lang="en-US" sz="2600" dirty="0">
                <a:solidFill>
                  <a:srgbClr val="EBEBEB"/>
                </a:solidFill>
              </a:rPr>
              <a:t> </a:t>
            </a:r>
            <a:r>
              <a:rPr lang="en-US" sz="2600" dirty="0" err="1">
                <a:solidFill>
                  <a:srgbClr val="EBEBEB"/>
                </a:solidFill>
              </a:rPr>
              <a:t>ispisuje</a:t>
            </a:r>
            <a:r>
              <a:rPr lang="en-US" sz="2600" dirty="0">
                <a:solidFill>
                  <a:srgbClr val="EBEBEB"/>
                </a:solidFill>
              </a:rPr>
              <a:t> se </a:t>
            </a:r>
            <a:r>
              <a:rPr lang="en-US" sz="2600" dirty="0" err="1">
                <a:solidFill>
                  <a:srgbClr val="EBEBEB"/>
                </a:solidFill>
              </a:rPr>
              <a:t>jednostavna</a:t>
            </a:r>
            <a:r>
              <a:rPr lang="en-US" sz="2600" dirty="0">
                <a:solidFill>
                  <a:srgbClr val="EBEBEB"/>
                </a:solidFill>
              </a:rPr>
              <a:t> forma </a:t>
            </a:r>
            <a:r>
              <a:rPr lang="en-US" sz="2600" dirty="0" err="1">
                <a:solidFill>
                  <a:srgbClr val="EBEBEB"/>
                </a:solidFill>
              </a:rPr>
              <a:t>sa</a:t>
            </a:r>
            <a:r>
              <a:rPr lang="en-US" sz="2600" dirty="0">
                <a:solidFill>
                  <a:srgbClr val="EBEBEB"/>
                </a:solidFill>
              </a:rPr>
              <a:t> </a:t>
            </a:r>
            <a:r>
              <a:rPr lang="en-US" sz="2600" dirty="0" err="1">
                <a:solidFill>
                  <a:srgbClr val="EBEBEB"/>
                </a:solidFill>
              </a:rPr>
              <a:t>ukupnim</a:t>
            </a:r>
            <a:r>
              <a:rPr lang="en-US" sz="2600" dirty="0">
                <a:solidFill>
                  <a:srgbClr val="EBEBEB"/>
                </a:solidFill>
              </a:rPr>
              <a:t> </a:t>
            </a:r>
            <a:r>
              <a:rPr lang="en-US" sz="2600" dirty="0" err="1">
                <a:solidFill>
                  <a:srgbClr val="EBEBEB"/>
                </a:solidFill>
              </a:rPr>
              <a:t>rezultatima</a:t>
            </a:r>
            <a:r>
              <a:rPr lang="en-US" sz="2600" dirty="0">
                <a:solidFill>
                  <a:srgbClr val="EBEBEB"/>
                </a:solidFill>
              </a:rPr>
              <a:t>. </a:t>
            </a:r>
            <a:br>
              <a:rPr lang="en-US" sz="2600" dirty="0">
                <a:solidFill>
                  <a:srgbClr val="EBEBEB"/>
                </a:solidFill>
              </a:rPr>
            </a:br>
            <a:r>
              <a:rPr lang="en-US" sz="2600" dirty="0" err="1"/>
              <a:t>Klikom</a:t>
            </a:r>
            <a:r>
              <a:rPr lang="en-US" sz="2600" dirty="0"/>
              <a:t> </a:t>
            </a:r>
            <a:r>
              <a:rPr lang="en-US" sz="2600" dirty="0" err="1"/>
              <a:t>na</a:t>
            </a:r>
            <a:r>
              <a:rPr lang="en-US" sz="2600" dirty="0"/>
              <a:t> "Finish" </a:t>
            </a:r>
            <a:r>
              <a:rPr lang="en-US" sz="2600" dirty="0" err="1"/>
              <a:t>gumb</a:t>
            </a:r>
            <a:r>
              <a:rPr lang="en-US" sz="2600" dirty="0"/>
              <a:t>, </a:t>
            </a:r>
            <a:r>
              <a:rPr lang="en-US" sz="2600" dirty="0" err="1"/>
              <a:t>korisnik</a:t>
            </a:r>
            <a:r>
              <a:rPr lang="en-US" sz="2600" dirty="0"/>
              <a:t> </a:t>
            </a:r>
            <a:r>
              <a:rPr lang="en-US" sz="2600" dirty="0" err="1"/>
              <a:t>svoje</a:t>
            </a:r>
            <a:r>
              <a:rPr lang="en-US" sz="2600" dirty="0"/>
              <a:t> </a:t>
            </a:r>
            <a:r>
              <a:rPr lang="en-US" sz="2600" dirty="0" err="1"/>
              <a:t>rezultate</a:t>
            </a:r>
            <a:r>
              <a:rPr lang="en-US" sz="2600" dirty="0"/>
              <a:t> </a:t>
            </a:r>
            <a:r>
              <a:rPr lang="en-US" sz="2600" dirty="0" err="1"/>
              <a:t>sprema</a:t>
            </a:r>
            <a:r>
              <a:rPr lang="en-US" sz="2600" dirty="0"/>
              <a:t> u </a:t>
            </a:r>
            <a:r>
              <a:rPr lang="en-US" sz="2600" dirty="0" err="1"/>
              <a:t>bazu</a:t>
            </a:r>
            <a:r>
              <a:rPr lang="en-US" sz="2600" dirty="0"/>
              <a:t> </a:t>
            </a:r>
            <a:r>
              <a:rPr lang="en-US" sz="2600" dirty="0" err="1"/>
              <a:t>podataka</a:t>
            </a:r>
            <a:r>
              <a:rPr lang="en-US" sz="2600" dirty="0"/>
              <a:t>.</a:t>
            </a:r>
            <a:br>
              <a:rPr lang="en-US" sz="2600" dirty="0"/>
            </a:br>
            <a:endParaRPr lang="en-US" sz="26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5" name="Slika 7" descr="Slika na kojoj se prikazuje tekst, snimka zaslona, Font&#10;&#10;Opis je automatski generiran">
            <a:extLst>
              <a:ext uri="{FF2B5EF4-FFF2-40B4-BE49-F238E27FC236}">
                <a16:creationId xmlns:a16="http://schemas.microsoft.com/office/drawing/2014/main" id="{9917D84B-9A0C-7E54-1EBB-B7AB32016A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9905" y="1508796"/>
            <a:ext cx="6535530" cy="3416300"/>
          </a:xfrm>
        </p:spPr>
      </p:pic>
    </p:spTree>
    <p:extLst>
      <p:ext uri="{BB962C8B-B14F-4D97-AF65-F5344CB8AC3E}">
        <p14:creationId xmlns:p14="http://schemas.microsoft.com/office/powerpoint/2010/main" val="23895668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ba za sastanke za Ion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TF00001243</Template>
  <TotalTime>0</TotalTime>
  <Words>1</Words>
  <Application>Microsoft Office PowerPoint</Application>
  <PresentationFormat>Widescreen</PresentationFormat>
  <Paragraphs>1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Soba za sastanke za Ion</vt:lpstr>
      <vt:lpstr>Queasy</vt:lpstr>
      <vt:lpstr>Homepage  Pristup administratorskom odjelu – dostupan i prikazuje se samo administratorima.  Dakle, ukoliko je ulogiran korisnik koji nema administratorske ovlasti, ova sekcija mu se ne prikazuje u headeru.  Ona omogućava pregled vlastitih i svih kvizova, odnosno pitanja te njihovo stvaranje i brisanje.</vt:lpstr>
      <vt:lpstr>Administratorske ovlasti zadaje poseban atribut u tablici users. Za testiranje administratorskih ovlasti moguće je ulogirati se s korisničkim imenom "Vilim" I lozinkom "vilimovasifra" ili s korisničkim imenom "Filip" i lozinkom "filipovasifra".</vt:lpstr>
      <vt:lpstr>"Questions" postranica  Klik na radio button prikazuje odgovarajuću formu za unos pitanja koje želimo stvoriti.  Klik na checkbox omogućuje prikaz samo vlastitih pitanja.  Klik na znak 'X' omogućuje brisanje postojećih pitanja.</vt:lpstr>
      <vt:lpstr>"Quizzes" podstranica  Hiperveza usmjerava na stranicu za stvaranje kvizova, a checkbox omogućuje prikaz samo vlastitih kvizova.  Klik na znak 'X' omogućuje brisanje postojećih kvizova.</vt:lpstr>
      <vt:lpstr>Stvaranje kvizova</vt:lpstr>
      <vt:lpstr>"Home" podstranica  Prikazuju se svi kvizovi iz baze podataka.  Klikom na play moguće je igrati svaki kviz samo jednom.</vt:lpstr>
      <vt:lpstr>Igranje kvizova  Kvizovi se sastoje od dvije vrste pitanja.  Pitanja sa ponuđenim odgovorima ili pitanja gdje korisnik mora utipkati odgovor.</vt:lpstr>
      <vt:lpstr>Kraj kviza  Nakon završetka kviza ispisuje se jednostavna forma sa ukupnim rezultatima.  Klikom na "Finish" gumb, korisnik svoje rezultate sprema u bazu podataka. </vt:lpstr>
      <vt:lpstr>My profile  Imamo 6 kategorija pitanja: "History", "Sports", "Art", "Science", "Entertainment" te "Geography"  Za svaku kategoriju pitanja korisnik može pogledati svoje ukupne dosadašnje rezultate.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382</cp:revision>
  <dcterms:created xsi:type="dcterms:W3CDTF">2023-07-10T06:19:02Z</dcterms:created>
  <dcterms:modified xsi:type="dcterms:W3CDTF">2023-07-10T23:13:53Z</dcterms:modified>
</cp:coreProperties>
</file>