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58" r:id="rId6"/>
    <p:sldId id="259" r:id="rId7"/>
    <p:sldId id="260" r:id="rId8"/>
    <p:sldId id="262" r:id="rId9"/>
    <p:sldId id="275" r:id="rId10"/>
    <p:sldId id="264" r:id="rId11"/>
    <p:sldId id="263" r:id="rId12"/>
    <p:sldId id="266" r:id="rId13"/>
    <p:sldId id="285" r:id="rId14"/>
    <p:sldId id="276" r:id="rId15"/>
    <p:sldId id="284" r:id="rId16"/>
    <p:sldId id="283" r:id="rId17"/>
    <p:sldId id="270" r:id="rId18"/>
    <p:sldId id="27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3" autoAdjust="0"/>
    <p:restoredTop sz="94660"/>
  </p:normalViewPr>
  <p:slideViewPr>
    <p:cSldViewPr snapToGrid="0">
      <p:cViewPr>
        <p:scale>
          <a:sx n="125" d="100"/>
          <a:sy n="125" d="100"/>
        </p:scale>
        <p:origin x="13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3.sv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9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3.sv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9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2,449,299 parameters</a:t>
          </a:r>
          <a:endParaRPr lang="en-US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27 time-series datasets (352m tokens / 7,965 univariate time-series)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B4A56062-A2AD-4C41-B2BA-547EB4AC7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053C3CB9-7CB2-4507-9C39-5AA34599D80B}" type="parTrans" cxnId="{A288C0A9-3887-4BEA-95EE-AB33296A21E9}">
      <dgm:prSet/>
      <dgm:spPr/>
      <dgm:t>
        <a:bodyPr/>
        <a:lstStyle/>
        <a:p>
          <a:endParaRPr lang="en-GB"/>
        </a:p>
      </dgm:t>
    </dgm:pt>
    <dgm:pt modelId="{72834F9F-DE34-4F9D-A5A3-501C39EEDC47}" type="sibTrans" cxnId="{A288C0A9-3887-4BEA-95EE-AB33296A21E9}">
      <dgm:prSet/>
      <dgm:spPr/>
      <dgm:t>
        <a:bodyPr/>
        <a:lstStyle/>
        <a:p>
          <a:endParaRPr lang="en-GB"/>
        </a:p>
      </dgm:t>
    </dgm:pt>
    <dgm:pt modelId="{69827D34-7213-48E9-B34E-09B5646AD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time-series forecasting without exogenous variables</a:t>
          </a:r>
        </a:p>
      </dgm:t>
    </dgm:pt>
    <dgm:pt modelId="{DF33942E-CED5-49D1-B52A-E75B887AD146}" type="parTrans" cxnId="{97AF5D32-036C-437B-A9C7-F011F7D066FA}">
      <dgm:prSet/>
      <dgm:spPr/>
      <dgm:t>
        <a:bodyPr/>
        <a:lstStyle/>
        <a:p>
          <a:endParaRPr lang="en-GB"/>
        </a:p>
      </dgm:t>
    </dgm:pt>
    <dgm:pt modelId="{1565E8BB-C85F-4F5D-905A-7C4F30343799}" type="sibTrans" cxnId="{97AF5D32-036C-437B-A9C7-F011F7D066FA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4"/>
      <dgm:spPr/>
    </dgm:pt>
    <dgm:pt modelId="{D79539F9-B851-44CA-A4A1-3E803D254F9C}" type="pres">
      <dgm:prSet presAssocID="{FC8BB843-7843-4DDA-99E1-A69047922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4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4"/>
      <dgm:spPr/>
    </dgm:pt>
    <dgm:pt modelId="{00BD09F6-5B39-4ACD-9A59-F5063B5F770C}" type="pres">
      <dgm:prSet presAssocID="{EA22902A-7DA9-4475-9C59-77CE1AADF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4">
        <dgm:presLayoutVars>
          <dgm:chMax val="0"/>
          <dgm:chPref val="0"/>
        </dgm:presLayoutVars>
      </dgm:prSet>
      <dgm:spPr/>
    </dgm:pt>
    <dgm:pt modelId="{336C8E92-4539-4A66-87E0-F5C73BA5806F}" type="pres">
      <dgm:prSet presAssocID="{56573940-C11D-4739-8EEA-7E7D83D68E7D}" presName="sibTrans" presStyleCnt="0"/>
      <dgm:spPr/>
    </dgm:pt>
    <dgm:pt modelId="{1A56A81C-93E0-40B7-B5FC-BBF22FE81993}" type="pres">
      <dgm:prSet presAssocID="{B4A56062-A2AD-4C41-B2BA-547EB4AC7AFC}" presName="compNode" presStyleCnt="0"/>
      <dgm:spPr/>
    </dgm:pt>
    <dgm:pt modelId="{9DD01A0B-6942-45CC-94F9-3E2F035B47AD}" type="pres">
      <dgm:prSet presAssocID="{B4A56062-A2AD-4C41-B2BA-547EB4AC7AFC}" presName="bgRect" presStyleLbl="bgShp" presStyleIdx="2" presStyleCnt="4"/>
      <dgm:spPr/>
    </dgm:pt>
    <dgm:pt modelId="{6839FD5B-0173-4ACD-8AC2-CFE01129A373}" type="pres">
      <dgm:prSet presAssocID="{B4A56062-A2AD-4C41-B2BA-547EB4AC7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C23B2E1-4CED-4B85-85B9-220EC5823F9C}" type="pres">
      <dgm:prSet presAssocID="{B4A56062-A2AD-4C41-B2BA-547EB4AC7AFC}" presName="spaceRect" presStyleCnt="0"/>
      <dgm:spPr/>
    </dgm:pt>
    <dgm:pt modelId="{277AFF35-5970-4E2A-BBF4-DF6FA5EB128A}" type="pres">
      <dgm:prSet presAssocID="{B4A56062-A2AD-4C41-B2BA-547EB4AC7AFC}" presName="parTx" presStyleLbl="revTx" presStyleIdx="2" presStyleCnt="4">
        <dgm:presLayoutVars>
          <dgm:chMax val="0"/>
          <dgm:chPref val="0"/>
        </dgm:presLayoutVars>
      </dgm:prSet>
      <dgm:spPr/>
    </dgm:pt>
    <dgm:pt modelId="{BE7BC8BC-4BC0-4F6D-8A9B-7E691DE3693B}" type="pres">
      <dgm:prSet presAssocID="{72834F9F-DE34-4F9D-A5A3-501C39EEDC47}" presName="sibTrans" presStyleCnt="0"/>
      <dgm:spPr/>
    </dgm:pt>
    <dgm:pt modelId="{59E8E3F2-9011-45A7-B29F-3E7E6427D1E0}" type="pres">
      <dgm:prSet presAssocID="{69827D34-7213-48E9-B34E-09B5646ADA5E}" presName="compNode" presStyleCnt="0"/>
      <dgm:spPr/>
    </dgm:pt>
    <dgm:pt modelId="{8D7E4D12-B629-44DF-94F6-7C35A7971F93}" type="pres">
      <dgm:prSet presAssocID="{69827D34-7213-48E9-B34E-09B5646ADA5E}" presName="bgRect" presStyleLbl="bgShp" presStyleIdx="3" presStyleCnt="4"/>
      <dgm:spPr/>
    </dgm:pt>
    <dgm:pt modelId="{57B2CB89-4131-44E2-861A-B317838DBFCF}" type="pres">
      <dgm:prSet presAssocID="{69827D34-7213-48E9-B34E-09B5646ADA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8289817-5BE5-4294-96C1-A59C626A7B62}" type="pres">
      <dgm:prSet presAssocID="{69827D34-7213-48E9-B34E-09B5646ADA5E}" presName="spaceRect" presStyleCnt="0"/>
      <dgm:spPr/>
    </dgm:pt>
    <dgm:pt modelId="{9CC59F01-0D0F-407F-BA2A-5120EE07C571}" type="pres">
      <dgm:prSet presAssocID="{69827D34-7213-48E9-B34E-09B5646ADA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66631A-26E6-45BC-957F-B145ECDFAAC6}" type="presOf" srcId="{B4A56062-A2AD-4C41-B2BA-547EB4AC7AFC}" destId="{277AFF35-5970-4E2A-BBF4-DF6FA5EB128A}" srcOrd="0" destOrd="0" presId="urn:microsoft.com/office/officeart/2018/2/layout/IconVerticalSolidList"/>
    <dgm:cxn modelId="{97AF5D32-036C-437B-A9C7-F011F7D066FA}" srcId="{7F17CC44-292E-4C92-8C14-445B840FC4B6}" destId="{69827D34-7213-48E9-B34E-09B5646ADA5E}" srcOrd="3" destOrd="0" parTransId="{DF33942E-CED5-49D1-B52A-E75B887AD146}" sibTransId="{1565E8BB-C85F-4F5D-905A-7C4F30343799}"/>
    <dgm:cxn modelId="{C2B0DD38-2DAB-4A16-9CAC-180E6905F75B}" type="presOf" srcId="{69827D34-7213-48E9-B34E-09B5646ADA5E}" destId="{9CC59F01-0D0F-407F-BA2A-5120EE07C571}" srcOrd="0" destOrd="0" presId="urn:microsoft.com/office/officeart/2018/2/layout/IconVerticalSolidList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A288C0A9-3887-4BEA-95EE-AB33296A21E9}" srcId="{7F17CC44-292E-4C92-8C14-445B840FC4B6}" destId="{B4A56062-A2AD-4C41-B2BA-547EB4AC7AFC}" srcOrd="2" destOrd="0" parTransId="{053C3CB9-7CB2-4507-9C39-5AA34599D80B}" sibTransId="{72834F9F-DE34-4F9D-A5A3-501C39EEDC47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BD4FD290-50D0-4BA8-9108-47BA7AB64D0F}" type="presParOf" srcId="{04772A1F-0601-4006-9896-BA00AEC15E93}" destId="{336C8E92-4539-4A66-87E0-F5C73BA5806F}" srcOrd="3" destOrd="0" presId="urn:microsoft.com/office/officeart/2018/2/layout/IconVerticalSolidList"/>
    <dgm:cxn modelId="{A1FAEB36-9E70-48CC-89DA-F45B488CB211}" type="presParOf" srcId="{04772A1F-0601-4006-9896-BA00AEC15E93}" destId="{1A56A81C-93E0-40B7-B5FC-BBF22FE81993}" srcOrd="4" destOrd="0" presId="urn:microsoft.com/office/officeart/2018/2/layout/IconVerticalSolidList"/>
    <dgm:cxn modelId="{F98C1112-E603-4366-A98A-E4ADAE536EE9}" type="presParOf" srcId="{1A56A81C-93E0-40B7-B5FC-BBF22FE81993}" destId="{9DD01A0B-6942-45CC-94F9-3E2F035B47AD}" srcOrd="0" destOrd="0" presId="urn:microsoft.com/office/officeart/2018/2/layout/IconVerticalSolidList"/>
    <dgm:cxn modelId="{0614AB57-A4BB-4B3B-9A5B-C9A44203864A}" type="presParOf" srcId="{1A56A81C-93E0-40B7-B5FC-BBF22FE81993}" destId="{6839FD5B-0173-4ACD-8AC2-CFE01129A373}" srcOrd="1" destOrd="0" presId="urn:microsoft.com/office/officeart/2018/2/layout/IconVerticalSolidList"/>
    <dgm:cxn modelId="{3AF0A03A-0752-41C8-9C11-EAE5F8F5A38C}" type="presParOf" srcId="{1A56A81C-93E0-40B7-B5FC-BBF22FE81993}" destId="{BC23B2E1-4CED-4B85-85B9-220EC5823F9C}" srcOrd="2" destOrd="0" presId="urn:microsoft.com/office/officeart/2018/2/layout/IconVerticalSolidList"/>
    <dgm:cxn modelId="{4E348953-5DE4-428A-85F2-8BD967FE3674}" type="presParOf" srcId="{1A56A81C-93E0-40B7-B5FC-BBF22FE81993}" destId="{277AFF35-5970-4E2A-BBF4-DF6FA5EB128A}" srcOrd="3" destOrd="0" presId="urn:microsoft.com/office/officeart/2018/2/layout/IconVerticalSolidList"/>
    <dgm:cxn modelId="{2E5397F1-F078-42AC-A791-B24B5A63002B}" type="presParOf" srcId="{04772A1F-0601-4006-9896-BA00AEC15E93}" destId="{BE7BC8BC-4BC0-4F6D-8A9B-7E691DE3693B}" srcOrd="5" destOrd="0" presId="urn:microsoft.com/office/officeart/2018/2/layout/IconVerticalSolidList"/>
    <dgm:cxn modelId="{75652EAE-6987-40DA-800C-BAB2CE88E476}" type="presParOf" srcId="{04772A1F-0601-4006-9896-BA00AEC15E93}" destId="{59E8E3F2-9011-45A7-B29F-3E7E6427D1E0}" srcOrd="6" destOrd="0" presId="urn:microsoft.com/office/officeart/2018/2/layout/IconVerticalSolidList"/>
    <dgm:cxn modelId="{FB7CFD29-A238-4F35-884C-95108BC6F711}" type="presParOf" srcId="{59E8E3F2-9011-45A7-B29F-3E7E6427D1E0}" destId="{8D7E4D12-B629-44DF-94F6-7C35A7971F93}" srcOrd="0" destOrd="0" presId="urn:microsoft.com/office/officeart/2018/2/layout/IconVerticalSolidList"/>
    <dgm:cxn modelId="{60BA0FA8-F1BC-4121-849F-727AB8658DBF}" type="presParOf" srcId="{59E8E3F2-9011-45A7-B29F-3E7E6427D1E0}" destId="{57B2CB89-4131-44E2-861A-B317838DBFCF}" srcOrd="1" destOrd="0" presId="urn:microsoft.com/office/officeart/2018/2/layout/IconVerticalSolidList"/>
    <dgm:cxn modelId="{2684348E-7548-4658-A6D2-9EEB9087EBCB}" type="presParOf" srcId="{59E8E3F2-9011-45A7-B29F-3E7E6427D1E0}" destId="{48289817-5BE5-4294-96C1-A59C626A7B62}" srcOrd="2" destOrd="0" presId="urn:microsoft.com/office/officeart/2018/2/layout/IconVerticalSolidList"/>
    <dgm:cxn modelId="{3AD01159-F093-497D-9347-CE8342F8579D}" type="presParOf" srcId="{59E8E3F2-9011-45A7-B29F-3E7E6427D1E0}" destId="{9CC59F01-0D0F-407F-BA2A-5120EE07C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??? parameters</a:t>
          </a:r>
          <a:endParaRPr lang="en-US" dirty="0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100b data-points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80C5D24C-CB4A-4157-9204-0AE96C8D4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66625C1B-CB57-47B7-8F32-28AA3141C811}" type="parTrans" cxnId="{454D4062-4AF2-428A-A362-13F98871E585}">
      <dgm:prSet/>
      <dgm:spPr/>
      <dgm:t>
        <a:bodyPr/>
        <a:lstStyle/>
        <a:p>
          <a:endParaRPr lang="en-GB"/>
        </a:p>
      </dgm:t>
    </dgm:pt>
    <dgm:pt modelId="{E191C774-6B58-43C6-B9CC-890A209EAEE9}" type="sibTrans" cxnId="{454D4062-4AF2-428A-A362-13F98871E585}">
      <dgm:prSet/>
      <dgm:spPr/>
      <dgm:t>
        <a:bodyPr/>
        <a:lstStyle/>
        <a:p>
          <a:endParaRPr lang="en-GB"/>
        </a:p>
      </dgm:t>
    </dgm:pt>
    <dgm:pt modelId="{59702C81-82E5-4924-A1D6-DCE58C382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Anomaly detection</a:t>
          </a:r>
        </a:p>
      </dgm:t>
    </dgm:pt>
    <dgm:pt modelId="{2CD0AA87-9C01-4B8B-B800-797FD3DE81D6}" type="parTrans" cxnId="{FD7C465C-6EBC-41F0-9781-CFBC2E23365B}">
      <dgm:prSet/>
      <dgm:spPr/>
      <dgm:t>
        <a:bodyPr/>
        <a:lstStyle/>
        <a:p>
          <a:endParaRPr lang="en-GB"/>
        </a:p>
      </dgm:t>
    </dgm:pt>
    <dgm:pt modelId="{01C94823-6DC8-4E34-B215-C3EF81C65932}" type="sibTrans" cxnId="{FD7C465C-6EBC-41F0-9781-CFBC2E23365B}">
      <dgm:prSet/>
      <dgm:spPr/>
      <dgm:t>
        <a:bodyPr/>
        <a:lstStyle/>
        <a:p>
          <a:endParaRPr lang="en-GB"/>
        </a:p>
      </dgm:t>
    </dgm:pt>
    <dgm:pt modelId="{78955E7A-25ED-48B3-A114-6D84E972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Multivariate time-series forecasting with exogenous variables</a:t>
          </a:r>
        </a:p>
      </dgm:t>
    </dgm:pt>
    <dgm:pt modelId="{8A99CCA7-6631-44F0-96B6-7A2F8677A3FC}" type="parTrans" cxnId="{EB729B6E-93C4-411F-AE4C-78B42F1A8054}">
      <dgm:prSet/>
      <dgm:spPr/>
      <dgm:t>
        <a:bodyPr/>
        <a:lstStyle/>
        <a:p>
          <a:endParaRPr lang="en-GB"/>
        </a:p>
      </dgm:t>
    </dgm:pt>
    <dgm:pt modelId="{FD449502-1AC1-40EA-A7EC-95C35377776D}" type="sibTrans" cxnId="{EB729B6E-93C4-411F-AE4C-78B42F1A8054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5"/>
      <dgm:spPr/>
    </dgm:pt>
    <dgm:pt modelId="{D79539F9-B851-44CA-A4A1-3E803D254F9C}" type="pres">
      <dgm:prSet presAssocID="{FC8BB843-7843-4DDA-99E1-A69047922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5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5"/>
      <dgm:spPr/>
    </dgm:pt>
    <dgm:pt modelId="{00BD09F6-5B39-4ACD-9A59-F5063B5F770C}" type="pres">
      <dgm:prSet presAssocID="{EA22902A-7DA9-4475-9C59-77CE1AADF1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5">
        <dgm:presLayoutVars>
          <dgm:chMax val="0"/>
          <dgm:chPref val="0"/>
        </dgm:presLayoutVars>
      </dgm:prSet>
      <dgm:spPr/>
    </dgm:pt>
    <dgm:pt modelId="{255E941E-CC56-421F-A130-C7275AF9F731}" type="pres">
      <dgm:prSet presAssocID="{56573940-C11D-4739-8EEA-7E7D83D68E7D}" presName="sibTrans" presStyleCnt="0"/>
      <dgm:spPr/>
    </dgm:pt>
    <dgm:pt modelId="{E4C95FD0-B2D3-45A2-88D3-4D276BB82185}" type="pres">
      <dgm:prSet presAssocID="{80C5D24C-CB4A-4157-9204-0AE96C8D4151}" presName="compNode" presStyleCnt="0"/>
      <dgm:spPr/>
    </dgm:pt>
    <dgm:pt modelId="{90C81D7D-AB3C-4A27-B5F6-199BB405399D}" type="pres">
      <dgm:prSet presAssocID="{80C5D24C-CB4A-4157-9204-0AE96C8D4151}" presName="bgRect" presStyleLbl="bgShp" presStyleIdx="2" presStyleCnt="5"/>
      <dgm:spPr/>
    </dgm:pt>
    <dgm:pt modelId="{7A4D518E-12CE-482E-9154-55939873D407}" type="pres">
      <dgm:prSet presAssocID="{80C5D24C-CB4A-4157-9204-0AE96C8D41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A9885672-78F7-4B67-AF60-AC5E517D04EA}" type="pres">
      <dgm:prSet presAssocID="{80C5D24C-CB4A-4157-9204-0AE96C8D4151}" presName="spaceRect" presStyleCnt="0"/>
      <dgm:spPr/>
    </dgm:pt>
    <dgm:pt modelId="{761618E6-BD00-4981-841E-8DC409DCFF43}" type="pres">
      <dgm:prSet presAssocID="{80C5D24C-CB4A-4157-9204-0AE96C8D4151}" presName="parTx" presStyleLbl="revTx" presStyleIdx="2" presStyleCnt="5">
        <dgm:presLayoutVars>
          <dgm:chMax val="0"/>
          <dgm:chPref val="0"/>
        </dgm:presLayoutVars>
      </dgm:prSet>
      <dgm:spPr/>
    </dgm:pt>
    <dgm:pt modelId="{50409B22-AF99-42C8-9088-FA7EE168F4E5}" type="pres">
      <dgm:prSet presAssocID="{E191C774-6B58-43C6-B9CC-890A209EAEE9}" presName="sibTrans" presStyleCnt="0"/>
      <dgm:spPr/>
    </dgm:pt>
    <dgm:pt modelId="{FD8A3FC1-FB93-48ED-BE53-02742EB98090}" type="pres">
      <dgm:prSet presAssocID="{78955E7A-25ED-48B3-A114-6D84E972E730}" presName="compNode" presStyleCnt="0"/>
      <dgm:spPr/>
    </dgm:pt>
    <dgm:pt modelId="{04FF6316-B8C9-4BD1-9668-63D888C659CD}" type="pres">
      <dgm:prSet presAssocID="{78955E7A-25ED-48B3-A114-6D84E972E730}" presName="bgRect" presStyleLbl="bgShp" presStyleIdx="3" presStyleCnt="5"/>
      <dgm:spPr/>
    </dgm:pt>
    <dgm:pt modelId="{937D3E2B-EAAA-4E9C-BD51-343B446867B4}" type="pres">
      <dgm:prSet presAssocID="{78955E7A-25ED-48B3-A114-6D84E972E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F3D688B3-55D2-4E0C-924B-6C61C0E0A9F8}" type="pres">
      <dgm:prSet presAssocID="{78955E7A-25ED-48B3-A114-6D84E972E730}" presName="spaceRect" presStyleCnt="0"/>
      <dgm:spPr/>
    </dgm:pt>
    <dgm:pt modelId="{B7A1C39A-BCF3-4D2B-875F-6A84895A2A48}" type="pres">
      <dgm:prSet presAssocID="{78955E7A-25ED-48B3-A114-6D84E972E730}" presName="parTx" presStyleLbl="revTx" presStyleIdx="3" presStyleCnt="5">
        <dgm:presLayoutVars>
          <dgm:chMax val="0"/>
          <dgm:chPref val="0"/>
        </dgm:presLayoutVars>
      </dgm:prSet>
      <dgm:spPr/>
    </dgm:pt>
    <dgm:pt modelId="{8AE2A9FF-0835-4EF0-8690-5E05D5A3D0FF}" type="pres">
      <dgm:prSet presAssocID="{FD449502-1AC1-40EA-A7EC-95C35377776D}" presName="sibTrans" presStyleCnt="0"/>
      <dgm:spPr/>
    </dgm:pt>
    <dgm:pt modelId="{1FD42683-A4E7-433D-888D-11D85C7E1AAC}" type="pres">
      <dgm:prSet presAssocID="{59702C81-82E5-4924-A1D6-DCE58C3826C1}" presName="compNode" presStyleCnt="0"/>
      <dgm:spPr/>
    </dgm:pt>
    <dgm:pt modelId="{B422C1B2-B826-438E-8F51-485D51D043B6}" type="pres">
      <dgm:prSet presAssocID="{59702C81-82E5-4924-A1D6-DCE58C3826C1}" presName="bgRect" presStyleLbl="bgShp" presStyleIdx="4" presStyleCnt="5"/>
      <dgm:spPr/>
    </dgm:pt>
    <dgm:pt modelId="{A6E2414F-2675-4E6E-A711-BC060C79E75D}" type="pres">
      <dgm:prSet presAssocID="{59702C81-82E5-4924-A1D6-DCE58C382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9BD4C962-F3D3-45C2-8F4C-A6CB8A45A5BB}" type="pres">
      <dgm:prSet presAssocID="{59702C81-82E5-4924-A1D6-DCE58C3826C1}" presName="spaceRect" presStyleCnt="0"/>
      <dgm:spPr/>
    </dgm:pt>
    <dgm:pt modelId="{FEB74C35-4173-4714-A692-A6F40E26A6C7}" type="pres">
      <dgm:prSet presAssocID="{59702C81-82E5-4924-A1D6-DCE58C3826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A29828-4D2A-4315-9C10-90AD654EFAC8}" type="presOf" srcId="{80C5D24C-CB4A-4157-9204-0AE96C8D4151}" destId="{761618E6-BD00-4981-841E-8DC409DCFF43}" srcOrd="0" destOrd="0" presId="urn:microsoft.com/office/officeart/2018/2/layout/IconVerticalSolidList"/>
    <dgm:cxn modelId="{33327936-99DC-42ED-A69E-E91B54EC2AF5}" type="presOf" srcId="{78955E7A-25ED-48B3-A114-6D84E972E730}" destId="{B7A1C39A-BCF3-4D2B-875F-6A84895A2A48}" srcOrd="0" destOrd="0" presId="urn:microsoft.com/office/officeart/2018/2/layout/IconVerticalSolidList"/>
    <dgm:cxn modelId="{FD7C465C-6EBC-41F0-9781-CFBC2E23365B}" srcId="{7F17CC44-292E-4C92-8C14-445B840FC4B6}" destId="{59702C81-82E5-4924-A1D6-DCE58C3826C1}" srcOrd="4" destOrd="0" parTransId="{2CD0AA87-9C01-4B8B-B800-797FD3DE81D6}" sibTransId="{01C94823-6DC8-4E34-B215-C3EF81C65932}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454D4062-4AF2-428A-A362-13F98871E585}" srcId="{7F17CC44-292E-4C92-8C14-445B840FC4B6}" destId="{80C5D24C-CB4A-4157-9204-0AE96C8D4151}" srcOrd="2" destOrd="0" parTransId="{66625C1B-CB57-47B7-8F32-28AA3141C811}" sibTransId="{E191C774-6B58-43C6-B9CC-890A209EAEE9}"/>
    <dgm:cxn modelId="{EB729B6E-93C4-411F-AE4C-78B42F1A8054}" srcId="{7F17CC44-292E-4C92-8C14-445B840FC4B6}" destId="{78955E7A-25ED-48B3-A114-6D84E972E730}" srcOrd="3" destOrd="0" parTransId="{8A99CCA7-6631-44F0-96B6-7A2F8677A3FC}" sibTransId="{FD449502-1AC1-40EA-A7EC-95C35377776D}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C18695DC-3BE6-4B61-9831-54AA529FCD65}" type="presOf" srcId="{59702C81-82E5-4924-A1D6-DCE58C3826C1}" destId="{FEB74C35-4173-4714-A692-A6F40E26A6C7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EBD95D1C-0281-4B0D-AB0F-2B590ED87A20}" type="presParOf" srcId="{04772A1F-0601-4006-9896-BA00AEC15E93}" destId="{255E941E-CC56-421F-A130-C7275AF9F731}" srcOrd="3" destOrd="0" presId="urn:microsoft.com/office/officeart/2018/2/layout/IconVerticalSolidList"/>
    <dgm:cxn modelId="{A73CCD3C-0B6E-4EF2-AF8C-7FA64C144840}" type="presParOf" srcId="{04772A1F-0601-4006-9896-BA00AEC15E93}" destId="{E4C95FD0-B2D3-45A2-88D3-4D276BB82185}" srcOrd="4" destOrd="0" presId="urn:microsoft.com/office/officeart/2018/2/layout/IconVerticalSolidList"/>
    <dgm:cxn modelId="{A476B574-5130-47F8-8DA0-1234A3AA1177}" type="presParOf" srcId="{E4C95FD0-B2D3-45A2-88D3-4D276BB82185}" destId="{90C81D7D-AB3C-4A27-B5F6-199BB405399D}" srcOrd="0" destOrd="0" presId="urn:microsoft.com/office/officeart/2018/2/layout/IconVerticalSolidList"/>
    <dgm:cxn modelId="{E9ADD974-89BA-4FC3-A7E7-E0C0B1BE6075}" type="presParOf" srcId="{E4C95FD0-B2D3-45A2-88D3-4D276BB82185}" destId="{7A4D518E-12CE-482E-9154-55939873D407}" srcOrd="1" destOrd="0" presId="urn:microsoft.com/office/officeart/2018/2/layout/IconVerticalSolidList"/>
    <dgm:cxn modelId="{46C80A1E-1AD7-4C68-8761-0558A7F6B405}" type="presParOf" srcId="{E4C95FD0-B2D3-45A2-88D3-4D276BB82185}" destId="{A9885672-78F7-4B67-AF60-AC5E517D04EA}" srcOrd="2" destOrd="0" presId="urn:microsoft.com/office/officeart/2018/2/layout/IconVerticalSolidList"/>
    <dgm:cxn modelId="{AD4A7F51-E61B-47B8-9DBB-DCBC598B597F}" type="presParOf" srcId="{E4C95FD0-B2D3-45A2-88D3-4D276BB82185}" destId="{761618E6-BD00-4981-841E-8DC409DCFF43}" srcOrd="3" destOrd="0" presId="urn:microsoft.com/office/officeart/2018/2/layout/IconVerticalSolidList"/>
    <dgm:cxn modelId="{3B7A9BDE-0A1F-4B45-852F-7E6BDF5D1414}" type="presParOf" srcId="{04772A1F-0601-4006-9896-BA00AEC15E93}" destId="{50409B22-AF99-42C8-9088-FA7EE168F4E5}" srcOrd="5" destOrd="0" presId="urn:microsoft.com/office/officeart/2018/2/layout/IconVerticalSolidList"/>
    <dgm:cxn modelId="{10DADD8F-8D90-4AF7-B0FF-60BC836DBF27}" type="presParOf" srcId="{04772A1F-0601-4006-9896-BA00AEC15E93}" destId="{FD8A3FC1-FB93-48ED-BE53-02742EB98090}" srcOrd="6" destOrd="0" presId="urn:microsoft.com/office/officeart/2018/2/layout/IconVerticalSolidList"/>
    <dgm:cxn modelId="{C73CDA37-475B-45C3-8D62-553C1135B414}" type="presParOf" srcId="{FD8A3FC1-FB93-48ED-BE53-02742EB98090}" destId="{04FF6316-B8C9-4BD1-9668-63D888C659CD}" srcOrd="0" destOrd="0" presId="urn:microsoft.com/office/officeart/2018/2/layout/IconVerticalSolidList"/>
    <dgm:cxn modelId="{410696A4-7370-40F0-87B4-DC7389B9F1F3}" type="presParOf" srcId="{FD8A3FC1-FB93-48ED-BE53-02742EB98090}" destId="{937D3E2B-EAAA-4E9C-BD51-343B446867B4}" srcOrd="1" destOrd="0" presId="urn:microsoft.com/office/officeart/2018/2/layout/IconVerticalSolidList"/>
    <dgm:cxn modelId="{B57B42EB-C4B0-4C79-A385-E430C6E842CD}" type="presParOf" srcId="{FD8A3FC1-FB93-48ED-BE53-02742EB98090}" destId="{F3D688B3-55D2-4E0C-924B-6C61C0E0A9F8}" srcOrd="2" destOrd="0" presId="urn:microsoft.com/office/officeart/2018/2/layout/IconVerticalSolidList"/>
    <dgm:cxn modelId="{43FDBBBD-8039-47C3-AAB1-A9037A9EA1E1}" type="presParOf" srcId="{FD8A3FC1-FB93-48ED-BE53-02742EB98090}" destId="{B7A1C39A-BCF3-4D2B-875F-6A84895A2A48}" srcOrd="3" destOrd="0" presId="urn:microsoft.com/office/officeart/2018/2/layout/IconVerticalSolidList"/>
    <dgm:cxn modelId="{AFAE453D-2F2C-4996-86A5-931F0EAA3221}" type="presParOf" srcId="{04772A1F-0601-4006-9896-BA00AEC15E93}" destId="{8AE2A9FF-0835-4EF0-8690-5E05D5A3D0FF}" srcOrd="7" destOrd="0" presId="urn:microsoft.com/office/officeart/2018/2/layout/IconVerticalSolidList"/>
    <dgm:cxn modelId="{00B283E1-191D-4872-A4E9-7168DCE38E77}" type="presParOf" srcId="{04772A1F-0601-4006-9896-BA00AEC15E93}" destId="{1FD42683-A4E7-433D-888D-11D85C7E1AAC}" srcOrd="8" destOrd="0" presId="urn:microsoft.com/office/officeart/2018/2/layout/IconVerticalSolidList"/>
    <dgm:cxn modelId="{FBA73686-CADA-495F-B10F-4606F463F86E}" type="presParOf" srcId="{1FD42683-A4E7-433D-888D-11D85C7E1AAC}" destId="{B422C1B2-B826-438E-8F51-485D51D043B6}" srcOrd="0" destOrd="0" presId="urn:microsoft.com/office/officeart/2018/2/layout/IconVerticalSolidList"/>
    <dgm:cxn modelId="{BFAC68EC-2701-41FC-8492-63067A644051}" type="presParOf" srcId="{1FD42683-A4E7-433D-888D-11D85C7E1AAC}" destId="{A6E2414F-2675-4E6E-A711-BC060C79E75D}" srcOrd="1" destOrd="0" presId="urn:microsoft.com/office/officeart/2018/2/layout/IconVerticalSolidList"/>
    <dgm:cxn modelId="{E2FA4A5B-D82E-4D93-9E46-2B49D7C8285A}" type="presParOf" srcId="{1FD42683-A4E7-433D-888D-11D85C7E1AAC}" destId="{9BD4C962-F3D3-45C2-8F4C-A6CB8A45A5BB}" srcOrd="2" destOrd="0" presId="urn:microsoft.com/office/officeart/2018/2/layout/IconVerticalSolidList"/>
    <dgm:cxn modelId="{73C7DE97-D9E0-4B26-9159-0C661DABA7CF}" type="presParOf" srcId="{1FD42683-A4E7-433D-888D-11D85C7E1AAC}" destId="{FEB74C35-4173-4714-A692-A6F40E26A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BB943-3D53-4B61-96C5-4CEB2AB5C7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10E28-D8B3-426E-8CB2-FA002619D0B1}">
      <dgm:prSet/>
      <dgm:spPr/>
      <dgm:t>
        <a:bodyPr/>
        <a:lstStyle/>
        <a:p>
          <a:r>
            <a:rPr lang="en-GB" dirty="0"/>
            <a:t>RMSE</a:t>
          </a:r>
          <a:endParaRPr lang="en-US" dirty="0"/>
        </a:p>
      </dgm:t>
    </dgm:pt>
    <dgm:pt modelId="{D3EDB805-C958-460C-9C2F-3F99CFBC6FDC}" type="parTrans" cxnId="{E0260652-16F9-438F-BE82-C55598F7BEDB}">
      <dgm:prSet/>
      <dgm:spPr/>
      <dgm:t>
        <a:bodyPr/>
        <a:lstStyle/>
        <a:p>
          <a:endParaRPr lang="en-US"/>
        </a:p>
      </dgm:t>
    </dgm:pt>
    <dgm:pt modelId="{8B000884-B1FB-490D-BA1D-A55481E2EE58}" type="sibTrans" cxnId="{E0260652-16F9-438F-BE82-C55598F7BEDB}">
      <dgm:prSet/>
      <dgm:spPr/>
      <dgm:t>
        <a:bodyPr/>
        <a:lstStyle/>
        <a:p>
          <a:endParaRPr lang="en-US"/>
        </a:p>
      </dgm:t>
    </dgm:pt>
    <dgm:pt modelId="{7538EE99-71B2-4887-ABF9-ACF2F8E7CFB1}">
      <dgm:prSet/>
      <dgm:spPr/>
      <dgm:t>
        <a:bodyPr/>
        <a:lstStyle/>
        <a:p>
          <a:r>
            <a:rPr lang="en-GB" dirty="0"/>
            <a:t>R2</a:t>
          </a:r>
          <a:endParaRPr lang="en-US" dirty="0"/>
        </a:p>
      </dgm:t>
    </dgm:pt>
    <dgm:pt modelId="{E2272183-4553-45C0-97CB-1FF0940CDD47}" type="parTrans" cxnId="{A4DE1303-9650-45FE-AC7D-6EB2A2E7E338}">
      <dgm:prSet/>
      <dgm:spPr/>
      <dgm:t>
        <a:bodyPr/>
        <a:lstStyle/>
        <a:p>
          <a:endParaRPr lang="en-US"/>
        </a:p>
      </dgm:t>
    </dgm:pt>
    <dgm:pt modelId="{AB9F726C-7889-4488-8F4F-6BC3454DFB6D}" type="sibTrans" cxnId="{A4DE1303-9650-45FE-AC7D-6EB2A2E7E338}">
      <dgm:prSet/>
      <dgm:spPr/>
      <dgm:t>
        <a:bodyPr/>
        <a:lstStyle/>
        <a:p>
          <a:endParaRPr lang="en-US"/>
        </a:p>
      </dgm:t>
    </dgm:pt>
    <dgm:pt modelId="{413A4CB8-A349-4161-AA52-0E78C29AC66A}">
      <dgm:prSet/>
      <dgm:spPr/>
      <dgm:t>
        <a:bodyPr/>
        <a:lstStyle/>
        <a:p>
          <a:r>
            <a:rPr lang="en-GB" dirty="0"/>
            <a:t>MAPE</a:t>
          </a:r>
          <a:endParaRPr lang="en-US" dirty="0"/>
        </a:p>
      </dgm:t>
    </dgm:pt>
    <dgm:pt modelId="{061D8B36-E7E0-4E7B-AA68-D4CBFD021A90}" type="parTrans" cxnId="{D7D8B7BE-86CC-4D5E-B7F7-A7BFE628C74E}">
      <dgm:prSet/>
      <dgm:spPr/>
      <dgm:t>
        <a:bodyPr/>
        <a:lstStyle/>
        <a:p>
          <a:endParaRPr lang="en-US"/>
        </a:p>
      </dgm:t>
    </dgm:pt>
    <dgm:pt modelId="{7766A2B3-7EB5-4CFD-9D70-9EB11D5611AF}" type="sibTrans" cxnId="{D7D8B7BE-86CC-4D5E-B7F7-A7BFE628C74E}">
      <dgm:prSet/>
      <dgm:spPr/>
      <dgm:t>
        <a:bodyPr/>
        <a:lstStyle/>
        <a:p>
          <a:endParaRPr lang="en-US"/>
        </a:p>
      </dgm:t>
    </dgm:pt>
    <dgm:pt modelId="{D2C0C2FE-C9CE-4427-84D7-AF515727A8DD}">
      <dgm:prSet/>
      <dgm:spPr/>
      <dgm:t>
        <a:bodyPr/>
        <a:lstStyle/>
        <a:p>
          <a:r>
            <a:rPr lang="en-GB" dirty="0"/>
            <a:t>MDA</a:t>
          </a:r>
          <a:endParaRPr lang="en-US" dirty="0"/>
        </a:p>
      </dgm:t>
    </dgm:pt>
    <dgm:pt modelId="{49C31608-101D-4C38-9882-24933F81BD48}" type="parTrans" cxnId="{47B965A0-E6FA-44A1-A463-0981F1ACAB05}">
      <dgm:prSet/>
      <dgm:spPr/>
      <dgm:t>
        <a:bodyPr/>
        <a:lstStyle/>
        <a:p>
          <a:endParaRPr lang="en-US"/>
        </a:p>
      </dgm:t>
    </dgm:pt>
    <dgm:pt modelId="{973BAAAC-FCAA-4703-A155-C0844D3517FC}" type="sibTrans" cxnId="{47B965A0-E6FA-44A1-A463-0981F1ACAB05}">
      <dgm:prSet/>
      <dgm:spPr/>
      <dgm:t>
        <a:bodyPr/>
        <a:lstStyle/>
        <a:p>
          <a:endParaRPr lang="en-US"/>
        </a:p>
      </dgm:t>
    </dgm:pt>
    <dgm:pt modelId="{80EF7251-343D-43DF-A50B-E882F4AFE914}" type="pres">
      <dgm:prSet presAssocID="{71BBB943-3D53-4B61-96C5-4CEB2AB5C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A5D1F-991E-4E2E-B4F6-6D17008087B1}" type="pres">
      <dgm:prSet presAssocID="{90A10E28-D8B3-426E-8CB2-FA002619D0B1}" presName="hierRoot1" presStyleCnt="0"/>
      <dgm:spPr/>
    </dgm:pt>
    <dgm:pt modelId="{8157FEBB-E954-465D-A68C-3D4041A7E4B4}" type="pres">
      <dgm:prSet presAssocID="{90A10E28-D8B3-426E-8CB2-FA002619D0B1}" presName="composite" presStyleCnt="0"/>
      <dgm:spPr/>
    </dgm:pt>
    <dgm:pt modelId="{E0F1A98D-30DB-4E48-B7AD-687511085F18}" type="pres">
      <dgm:prSet presAssocID="{90A10E28-D8B3-426E-8CB2-FA002619D0B1}" presName="background" presStyleLbl="node0" presStyleIdx="0" presStyleCnt="4"/>
      <dgm:spPr/>
    </dgm:pt>
    <dgm:pt modelId="{CEFD99D0-321E-4FAA-994A-D99F5D653CB6}" type="pres">
      <dgm:prSet presAssocID="{90A10E28-D8B3-426E-8CB2-FA002619D0B1}" presName="text" presStyleLbl="fgAcc0" presStyleIdx="0" presStyleCnt="4">
        <dgm:presLayoutVars>
          <dgm:chPref val="3"/>
        </dgm:presLayoutVars>
      </dgm:prSet>
      <dgm:spPr/>
    </dgm:pt>
    <dgm:pt modelId="{51633577-BC1F-4C15-B573-EB136407820D}" type="pres">
      <dgm:prSet presAssocID="{90A10E28-D8B3-426E-8CB2-FA002619D0B1}" presName="hierChild2" presStyleCnt="0"/>
      <dgm:spPr/>
    </dgm:pt>
    <dgm:pt modelId="{8EBA96CD-CDD2-4570-82DA-724FA84ABFF2}" type="pres">
      <dgm:prSet presAssocID="{7538EE99-71B2-4887-ABF9-ACF2F8E7CFB1}" presName="hierRoot1" presStyleCnt="0"/>
      <dgm:spPr/>
    </dgm:pt>
    <dgm:pt modelId="{C296B01A-7C1E-4F66-8986-EAF45E44039C}" type="pres">
      <dgm:prSet presAssocID="{7538EE99-71B2-4887-ABF9-ACF2F8E7CFB1}" presName="composite" presStyleCnt="0"/>
      <dgm:spPr/>
    </dgm:pt>
    <dgm:pt modelId="{29344749-178A-4D3C-AF24-C4B3B2E31441}" type="pres">
      <dgm:prSet presAssocID="{7538EE99-71B2-4887-ABF9-ACF2F8E7CFB1}" presName="background" presStyleLbl="node0" presStyleIdx="1" presStyleCnt="4"/>
      <dgm:spPr/>
    </dgm:pt>
    <dgm:pt modelId="{11930AA6-8728-4D6D-AEF3-B0169DCE1E70}" type="pres">
      <dgm:prSet presAssocID="{7538EE99-71B2-4887-ABF9-ACF2F8E7CFB1}" presName="text" presStyleLbl="fgAcc0" presStyleIdx="1" presStyleCnt="4">
        <dgm:presLayoutVars>
          <dgm:chPref val="3"/>
        </dgm:presLayoutVars>
      </dgm:prSet>
      <dgm:spPr/>
    </dgm:pt>
    <dgm:pt modelId="{34CF6809-509B-4443-9B86-4ABA9A15E32C}" type="pres">
      <dgm:prSet presAssocID="{7538EE99-71B2-4887-ABF9-ACF2F8E7CFB1}" presName="hierChild2" presStyleCnt="0"/>
      <dgm:spPr/>
    </dgm:pt>
    <dgm:pt modelId="{EBCE3E07-F32A-4E9B-A3E2-1E8088F48EFB}" type="pres">
      <dgm:prSet presAssocID="{413A4CB8-A349-4161-AA52-0E78C29AC66A}" presName="hierRoot1" presStyleCnt="0"/>
      <dgm:spPr/>
    </dgm:pt>
    <dgm:pt modelId="{1D375DA9-1BE3-436F-89B5-D4A64A735455}" type="pres">
      <dgm:prSet presAssocID="{413A4CB8-A349-4161-AA52-0E78C29AC66A}" presName="composite" presStyleCnt="0"/>
      <dgm:spPr/>
    </dgm:pt>
    <dgm:pt modelId="{135AC6E5-C44B-4B0B-9020-953E2D548A25}" type="pres">
      <dgm:prSet presAssocID="{413A4CB8-A349-4161-AA52-0E78C29AC66A}" presName="background" presStyleLbl="node0" presStyleIdx="2" presStyleCnt="4"/>
      <dgm:spPr/>
    </dgm:pt>
    <dgm:pt modelId="{EBFF2244-31A8-423A-B2E4-571618D247B6}" type="pres">
      <dgm:prSet presAssocID="{413A4CB8-A349-4161-AA52-0E78C29AC66A}" presName="text" presStyleLbl="fgAcc0" presStyleIdx="2" presStyleCnt="4">
        <dgm:presLayoutVars>
          <dgm:chPref val="3"/>
        </dgm:presLayoutVars>
      </dgm:prSet>
      <dgm:spPr/>
    </dgm:pt>
    <dgm:pt modelId="{3B3C2B7E-CFB6-4C7D-AF75-983DED8ED3CD}" type="pres">
      <dgm:prSet presAssocID="{413A4CB8-A349-4161-AA52-0E78C29AC66A}" presName="hierChild2" presStyleCnt="0"/>
      <dgm:spPr/>
    </dgm:pt>
    <dgm:pt modelId="{ECCD9B58-E67A-4BA4-AC68-9B79F714809C}" type="pres">
      <dgm:prSet presAssocID="{D2C0C2FE-C9CE-4427-84D7-AF515727A8DD}" presName="hierRoot1" presStyleCnt="0"/>
      <dgm:spPr/>
    </dgm:pt>
    <dgm:pt modelId="{873B3129-C4B3-4D87-BDA0-53B959B8546B}" type="pres">
      <dgm:prSet presAssocID="{D2C0C2FE-C9CE-4427-84D7-AF515727A8DD}" presName="composite" presStyleCnt="0"/>
      <dgm:spPr/>
    </dgm:pt>
    <dgm:pt modelId="{35D403D3-E0F2-4D80-913F-6D2646DED3E8}" type="pres">
      <dgm:prSet presAssocID="{D2C0C2FE-C9CE-4427-84D7-AF515727A8DD}" presName="background" presStyleLbl="node0" presStyleIdx="3" presStyleCnt="4"/>
      <dgm:spPr/>
    </dgm:pt>
    <dgm:pt modelId="{A1D028AF-1C02-4F2B-829B-A3DFF17F6486}" type="pres">
      <dgm:prSet presAssocID="{D2C0C2FE-C9CE-4427-84D7-AF515727A8DD}" presName="text" presStyleLbl="fgAcc0" presStyleIdx="3" presStyleCnt="4">
        <dgm:presLayoutVars>
          <dgm:chPref val="3"/>
        </dgm:presLayoutVars>
      </dgm:prSet>
      <dgm:spPr/>
    </dgm:pt>
    <dgm:pt modelId="{DF304DB1-BA36-414E-A01E-C614B730B828}" type="pres">
      <dgm:prSet presAssocID="{D2C0C2FE-C9CE-4427-84D7-AF515727A8DD}" presName="hierChild2" presStyleCnt="0"/>
      <dgm:spPr/>
    </dgm:pt>
  </dgm:ptLst>
  <dgm:cxnLst>
    <dgm:cxn modelId="{A4DE1303-9650-45FE-AC7D-6EB2A2E7E338}" srcId="{71BBB943-3D53-4B61-96C5-4CEB2AB5C7CE}" destId="{7538EE99-71B2-4887-ABF9-ACF2F8E7CFB1}" srcOrd="1" destOrd="0" parTransId="{E2272183-4553-45C0-97CB-1FF0940CDD47}" sibTransId="{AB9F726C-7889-4488-8F4F-6BC3454DFB6D}"/>
    <dgm:cxn modelId="{9C4B6225-11E1-4B7D-B07D-A15A49002629}" type="presOf" srcId="{90A10E28-D8B3-426E-8CB2-FA002619D0B1}" destId="{CEFD99D0-321E-4FAA-994A-D99F5D653CB6}" srcOrd="0" destOrd="0" presId="urn:microsoft.com/office/officeart/2005/8/layout/hierarchy1"/>
    <dgm:cxn modelId="{B8DDC169-183E-4830-ABDC-A9176B3946BF}" type="presOf" srcId="{D2C0C2FE-C9CE-4427-84D7-AF515727A8DD}" destId="{A1D028AF-1C02-4F2B-829B-A3DFF17F6486}" srcOrd="0" destOrd="0" presId="urn:microsoft.com/office/officeart/2005/8/layout/hierarchy1"/>
    <dgm:cxn modelId="{E0260652-16F9-438F-BE82-C55598F7BEDB}" srcId="{71BBB943-3D53-4B61-96C5-4CEB2AB5C7CE}" destId="{90A10E28-D8B3-426E-8CB2-FA002619D0B1}" srcOrd="0" destOrd="0" parTransId="{D3EDB805-C958-460C-9C2F-3F99CFBC6FDC}" sibTransId="{8B000884-B1FB-490D-BA1D-A55481E2EE58}"/>
    <dgm:cxn modelId="{47B965A0-E6FA-44A1-A463-0981F1ACAB05}" srcId="{71BBB943-3D53-4B61-96C5-4CEB2AB5C7CE}" destId="{D2C0C2FE-C9CE-4427-84D7-AF515727A8DD}" srcOrd="3" destOrd="0" parTransId="{49C31608-101D-4C38-9882-24933F81BD48}" sibTransId="{973BAAAC-FCAA-4703-A155-C0844D3517FC}"/>
    <dgm:cxn modelId="{CECB78A6-74FD-41D0-9D43-761BEE6CA414}" type="presOf" srcId="{413A4CB8-A349-4161-AA52-0E78C29AC66A}" destId="{EBFF2244-31A8-423A-B2E4-571618D247B6}" srcOrd="0" destOrd="0" presId="urn:microsoft.com/office/officeart/2005/8/layout/hierarchy1"/>
    <dgm:cxn modelId="{D7D8B7BE-86CC-4D5E-B7F7-A7BFE628C74E}" srcId="{71BBB943-3D53-4B61-96C5-4CEB2AB5C7CE}" destId="{413A4CB8-A349-4161-AA52-0E78C29AC66A}" srcOrd="2" destOrd="0" parTransId="{061D8B36-E7E0-4E7B-AA68-D4CBFD021A90}" sibTransId="{7766A2B3-7EB5-4CFD-9D70-9EB11D5611AF}"/>
    <dgm:cxn modelId="{845641D1-42E0-4F6D-9122-6111929E2B82}" type="presOf" srcId="{7538EE99-71B2-4887-ABF9-ACF2F8E7CFB1}" destId="{11930AA6-8728-4D6D-AEF3-B0169DCE1E70}" srcOrd="0" destOrd="0" presId="urn:microsoft.com/office/officeart/2005/8/layout/hierarchy1"/>
    <dgm:cxn modelId="{6D225AE9-E515-427D-9272-699C1EDC1DF3}" type="presOf" srcId="{71BBB943-3D53-4B61-96C5-4CEB2AB5C7CE}" destId="{80EF7251-343D-43DF-A50B-E882F4AFE914}" srcOrd="0" destOrd="0" presId="urn:microsoft.com/office/officeart/2005/8/layout/hierarchy1"/>
    <dgm:cxn modelId="{2166D940-A117-40AE-973D-3FDC0CD6FADC}" type="presParOf" srcId="{80EF7251-343D-43DF-A50B-E882F4AFE914}" destId="{E4DA5D1F-991E-4E2E-B4F6-6D17008087B1}" srcOrd="0" destOrd="0" presId="urn:microsoft.com/office/officeart/2005/8/layout/hierarchy1"/>
    <dgm:cxn modelId="{D7E59F64-4826-4090-A28B-38A360C6808C}" type="presParOf" srcId="{E4DA5D1F-991E-4E2E-B4F6-6D17008087B1}" destId="{8157FEBB-E954-465D-A68C-3D4041A7E4B4}" srcOrd="0" destOrd="0" presId="urn:microsoft.com/office/officeart/2005/8/layout/hierarchy1"/>
    <dgm:cxn modelId="{CC91AB8E-EB6C-44F9-A0D5-6904BBA8C0A7}" type="presParOf" srcId="{8157FEBB-E954-465D-A68C-3D4041A7E4B4}" destId="{E0F1A98D-30DB-4E48-B7AD-687511085F18}" srcOrd="0" destOrd="0" presId="urn:microsoft.com/office/officeart/2005/8/layout/hierarchy1"/>
    <dgm:cxn modelId="{C1A9FDB0-C65A-4374-86BE-A2615038A0A3}" type="presParOf" srcId="{8157FEBB-E954-465D-A68C-3D4041A7E4B4}" destId="{CEFD99D0-321E-4FAA-994A-D99F5D653CB6}" srcOrd="1" destOrd="0" presId="urn:microsoft.com/office/officeart/2005/8/layout/hierarchy1"/>
    <dgm:cxn modelId="{51B0DE83-FC11-4803-A562-6F5B80AA791E}" type="presParOf" srcId="{E4DA5D1F-991E-4E2E-B4F6-6D17008087B1}" destId="{51633577-BC1F-4C15-B573-EB136407820D}" srcOrd="1" destOrd="0" presId="urn:microsoft.com/office/officeart/2005/8/layout/hierarchy1"/>
    <dgm:cxn modelId="{E8A641EE-2699-4D1B-B2D7-C6FC06747B1C}" type="presParOf" srcId="{80EF7251-343D-43DF-A50B-E882F4AFE914}" destId="{8EBA96CD-CDD2-4570-82DA-724FA84ABFF2}" srcOrd="1" destOrd="0" presId="urn:microsoft.com/office/officeart/2005/8/layout/hierarchy1"/>
    <dgm:cxn modelId="{3BC3D545-8638-46CE-9BF7-4757F0F85BC9}" type="presParOf" srcId="{8EBA96CD-CDD2-4570-82DA-724FA84ABFF2}" destId="{C296B01A-7C1E-4F66-8986-EAF45E44039C}" srcOrd="0" destOrd="0" presId="urn:microsoft.com/office/officeart/2005/8/layout/hierarchy1"/>
    <dgm:cxn modelId="{47066E8F-7367-4B63-A2BB-CC6992817B56}" type="presParOf" srcId="{C296B01A-7C1E-4F66-8986-EAF45E44039C}" destId="{29344749-178A-4D3C-AF24-C4B3B2E31441}" srcOrd="0" destOrd="0" presId="urn:microsoft.com/office/officeart/2005/8/layout/hierarchy1"/>
    <dgm:cxn modelId="{4300FDEF-1624-4FDE-A57E-12CDA328B065}" type="presParOf" srcId="{C296B01A-7C1E-4F66-8986-EAF45E44039C}" destId="{11930AA6-8728-4D6D-AEF3-B0169DCE1E70}" srcOrd="1" destOrd="0" presId="urn:microsoft.com/office/officeart/2005/8/layout/hierarchy1"/>
    <dgm:cxn modelId="{7E4757B7-19A4-4884-AA4F-23993EB36837}" type="presParOf" srcId="{8EBA96CD-CDD2-4570-82DA-724FA84ABFF2}" destId="{34CF6809-509B-4443-9B86-4ABA9A15E32C}" srcOrd="1" destOrd="0" presId="urn:microsoft.com/office/officeart/2005/8/layout/hierarchy1"/>
    <dgm:cxn modelId="{EA517F8F-0064-4668-94F2-26159544914A}" type="presParOf" srcId="{80EF7251-343D-43DF-A50B-E882F4AFE914}" destId="{EBCE3E07-F32A-4E9B-A3E2-1E8088F48EFB}" srcOrd="2" destOrd="0" presId="urn:microsoft.com/office/officeart/2005/8/layout/hierarchy1"/>
    <dgm:cxn modelId="{D88984CB-3840-41AB-953E-EE011F4BAD73}" type="presParOf" srcId="{EBCE3E07-F32A-4E9B-A3E2-1E8088F48EFB}" destId="{1D375DA9-1BE3-436F-89B5-D4A64A735455}" srcOrd="0" destOrd="0" presId="urn:microsoft.com/office/officeart/2005/8/layout/hierarchy1"/>
    <dgm:cxn modelId="{486FB359-4DF1-4429-BE51-695340DB1FCF}" type="presParOf" srcId="{1D375DA9-1BE3-436F-89B5-D4A64A735455}" destId="{135AC6E5-C44B-4B0B-9020-953E2D548A25}" srcOrd="0" destOrd="0" presId="urn:microsoft.com/office/officeart/2005/8/layout/hierarchy1"/>
    <dgm:cxn modelId="{BDEF6A28-11AB-42E0-B782-3A46954D64DA}" type="presParOf" srcId="{1D375DA9-1BE3-436F-89B5-D4A64A735455}" destId="{EBFF2244-31A8-423A-B2E4-571618D247B6}" srcOrd="1" destOrd="0" presId="urn:microsoft.com/office/officeart/2005/8/layout/hierarchy1"/>
    <dgm:cxn modelId="{D937C070-27FE-4D75-9C30-1801BA56876E}" type="presParOf" srcId="{EBCE3E07-F32A-4E9B-A3E2-1E8088F48EFB}" destId="{3B3C2B7E-CFB6-4C7D-AF75-983DED8ED3CD}" srcOrd="1" destOrd="0" presId="urn:microsoft.com/office/officeart/2005/8/layout/hierarchy1"/>
    <dgm:cxn modelId="{E8546EBA-381F-4F54-94A8-D682883FB834}" type="presParOf" srcId="{80EF7251-343D-43DF-A50B-E882F4AFE914}" destId="{ECCD9B58-E67A-4BA4-AC68-9B79F714809C}" srcOrd="3" destOrd="0" presId="urn:microsoft.com/office/officeart/2005/8/layout/hierarchy1"/>
    <dgm:cxn modelId="{D9EAF488-3AD1-4C84-924A-873956FCBF17}" type="presParOf" srcId="{ECCD9B58-E67A-4BA4-AC68-9B79F714809C}" destId="{873B3129-C4B3-4D87-BDA0-53B959B8546B}" srcOrd="0" destOrd="0" presId="urn:microsoft.com/office/officeart/2005/8/layout/hierarchy1"/>
    <dgm:cxn modelId="{06CB1114-36C0-42DE-A03A-28A1C0C9C082}" type="presParOf" srcId="{873B3129-C4B3-4D87-BDA0-53B959B8546B}" destId="{35D403D3-E0F2-4D80-913F-6D2646DED3E8}" srcOrd="0" destOrd="0" presId="urn:microsoft.com/office/officeart/2005/8/layout/hierarchy1"/>
    <dgm:cxn modelId="{BD55B9FD-AEC1-46C6-B030-56EC9063F471}" type="presParOf" srcId="{873B3129-C4B3-4D87-BDA0-53B959B8546B}" destId="{A1D028AF-1C02-4F2B-829B-A3DFF17F6486}" srcOrd="1" destOrd="0" presId="urn:microsoft.com/office/officeart/2005/8/layout/hierarchy1"/>
    <dgm:cxn modelId="{8A344040-AEBB-4A79-8EE8-2391042A393C}" type="presParOf" srcId="{ECCD9B58-E67A-4BA4-AC68-9B79F714809C}" destId="{DF304DB1-BA36-414E-A01E-C614B730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length and training size</a:t>
          </a:r>
          <a:endParaRPr lang="en-US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Exogenous variables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67DA9364-1D36-40EE-92E4-62D466CC2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Forecast horizon (n periods)</a:t>
          </a:r>
        </a:p>
      </dgm:t>
    </dgm:pt>
    <dgm:pt modelId="{CF86C927-00B0-4D71-8987-7EA4EC6FEB44}" type="parTrans" cxnId="{3D27B7D2-7B91-45A1-BE5A-E8DF6776C84E}">
      <dgm:prSet/>
      <dgm:spPr/>
      <dgm:t>
        <a:bodyPr/>
        <a:lstStyle/>
        <a:p>
          <a:endParaRPr lang="en-GB"/>
        </a:p>
      </dgm:t>
    </dgm:pt>
    <dgm:pt modelId="{280C1F33-0E83-43DF-8BB9-F2E457A0F037}" type="sibTrans" cxnId="{3D27B7D2-7B91-45A1-BE5A-E8DF6776C84E}">
      <dgm:prSet/>
      <dgm:spPr/>
      <dgm:t>
        <a:bodyPr/>
        <a:lstStyle/>
        <a:p>
          <a:endParaRPr lang="en-GB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6"/>
      <dgm:spPr/>
    </dgm:pt>
    <dgm:pt modelId="{5B9F1D8E-79A2-4C83-A2D3-2DFED6B0A98D}" type="pres">
      <dgm:prSet presAssocID="{2BDA8AB1-EE8F-43B5-B325-0E3D91A12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6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6"/>
      <dgm:spPr/>
    </dgm:pt>
    <dgm:pt modelId="{B2FACBDD-7C95-4AF4-9976-51D0CD25148D}" type="pres">
      <dgm:prSet presAssocID="{795C0D8B-8362-4EFC-AED1-297F8C66BE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6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6"/>
      <dgm:spPr/>
    </dgm:pt>
    <dgm:pt modelId="{04B08B29-D630-4F65-98ED-A6A2B3522993}" type="pres">
      <dgm:prSet presAssocID="{B5F02339-21A7-466E-8032-EBF6B05CCE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6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5CE199EA-9BBF-46AC-B2CA-D776A2238675}" type="pres">
      <dgm:prSet presAssocID="{FEB091F9-39B4-4A7E-A447-5A0F50691D6C}" presName="compNode" presStyleCnt="0"/>
      <dgm:spPr/>
    </dgm:pt>
    <dgm:pt modelId="{5D79D0B3-9B60-45A5-A988-672CB92B72DB}" type="pres">
      <dgm:prSet presAssocID="{FEB091F9-39B4-4A7E-A447-5A0F50691D6C}" presName="bgRect" presStyleLbl="bgShp" presStyleIdx="3" presStyleCnt="6" custLinFactNeighborX="-6546" custLinFactNeighborY="-2979"/>
      <dgm:spPr/>
    </dgm:pt>
    <dgm:pt modelId="{65DEE235-D37B-4173-8F70-77E4C203F55B}" type="pres">
      <dgm:prSet presAssocID="{FEB091F9-39B4-4A7E-A447-5A0F50691D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9569438-B2A1-4576-871A-EB9550F7D1AE}" type="pres">
      <dgm:prSet presAssocID="{FEB091F9-39B4-4A7E-A447-5A0F50691D6C}" presName="spaceRect" presStyleCnt="0"/>
      <dgm:spPr/>
    </dgm:pt>
    <dgm:pt modelId="{FEF33DA0-ED9E-4663-AB8A-3C6E3B2929E2}" type="pres">
      <dgm:prSet presAssocID="{FEB091F9-39B4-4A7E-A447-5A0F50691D6C}" presName="parTx" presStyleLbl="revTx" presStyleIdx="3" presStyleCnt="6">
        <dgm:presLayoutVars>
          <dgm:chMax val="0"/>
          <dgm:chPref val="0"/>
        </dgm:presLayoutVars>
      </dgm:prSet>
      <dgm:spPr/>
    </dgm:pt>
    <dgm:pt modelId="{B6F4B383-2654-4472-B481-77F7DB151AA2}" type="pres">
      <dgm:prSet presAssocID="{364DA164-2879-41A1-A80C-AFE96ACF1EC7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4" presStyleCnt="6"/>
      <dgm:spPr/>
    </dgm:pt>
    <dgm:pt modelId="{57093893-8931-4081-8BB4-9526C716373B}" type="pres">
      <dgm:prSet presAssocID="{C8CD0C19-4867-4F5D-982B-BE9806DB6A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4" presStyleCnt="6">
        <dgm:presLayoutVars>
          <dgm:chMax val="0"/>
          <dgm:chPref val="0"/>
        </dgm:presLayoutVars>
      </dgm:prSet>
      <dgm:spPr/>
    </dgm:pt>
    <dgm:pt modelId="{29721B37-D4A3-42B8-93E6-6AB9F641FD24}" type="pres">
      <dgm:prSet presAssocID="{FD9FB649-1962-423A-A577-5535D1C2315F}" presName="sibTrans" presStyleCnt="0"/>
      <dgm:spPr/>
    </dgm:pt>
    <dgm:pt modelId="{58DD5BC4-B268-4126-A417-62507590AD94}" type="pres">
      <dgm:prSet presAssocID="{67DA9364-1D36-40EE-92E4-62D466CC2922}" presName="compNode" presStyleCnt="0"/>
      <dgm:spPr/>
    </dgm:pt>
    <dgm:pt modelId="{2EE0B528-8897-428A-A225-F06EF38DE0E2}" type="pres">
      <dgm:prSet presAssocID="{67DA9364-1D36-40EE-92E4-62D466CC2922}" presName="bgRect" presStyleLbl="bgShp" presStyleIdx="5" presStyleCnt="6" custLinFactNeighborX="3437" custLinFactNeighborY="20767"/>
      <dgm:spPr/>
    </dgm:pt>
    <dgm:pt modelId="{C84E31AD-48DF-4B0A-A83B-9C7E8D894BF3}" type="pres">
      <dgm:prSet presAssocID="{67DA9364-1D36-40EE-92E4-62D466CC29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96EDFDC4-FD31-4FD5-896D-8B8538F3C090}" type="pres">
      <dgm:prSet presAssocID="{67DA9364-1D36-40EE-92E4-62D466CC2922}" presName="spaceRect" presStyleCnt="0"/>
      <dgm:spPr/>
    </dgm:pt>
    <dgm:pt modelId="{25983D35-24F0-45B3-9D64-562541C2A760}" type="pres">
      <dgm:prSet presAssocID="{67DA9364-1D36-40EE-92E4-62D466CC292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5844C36-2BBA-4567-A663-457371EC4391}" type="presOf" srcId="{FEB091F9-39B4-4A7E-A447-5A0F50691D6C}" destId="{FEF33DA0-ED9E-4663-AB8A-3C6E3B2929E2}" srcOrd="0" destOrd="0" presId="urn:microsoft.com/office/officeart/2018/2/layout/IconVerticalSolidList"/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00CEB50-E4BB-4150-A895-FAC4E02AFAC8}" type="presOf" srcId="{43BD19D8-841B-4BC8-8F86-ACF71B52AA4B}" destId="{DE30EEF5-C64E-453B-B4AE-FA9938BB7E88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5507C1A6-7478-44FA-B866-33D21A419724}" type="presOf" srcId="{67DA9364-1D36-40EE-92E4-62D466CC2922}" destId="{25983D35-24F0-45B3-9D64-562541C2A760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1D182FB3-9C58-4F29-9927-C648E3CF0A06}" type="presOf" srcId="{795C0D8B-8362-4EFC-AED1-297F8C66BE50}" destId="{F48C8905-412C-49AB-AE3F-E50FFC90D59C}" srcOrd="0" destOrd="0" presId="urn:microsoft.com/office/officeart/2018/2/layout/IconVerticalSolidList"/>
    <dgm:cxn modelId="{5964B5B6-332F-4E3C-BED7-3FEF2B86C489}" type="presOf" srcId="{2BDA8AB1-EE8F-43B5-B325-0E3D91A12970}" destId="{8D19E82B-91DD-40FB-B8C2-05E2E7FA524F}" srcOrd="0" destOrd="0" presId="urn:microsoft.com/office/officeart/2018/2/layout/IconVerticalSolidList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94B50AC1-2DC1-4E31-8CC0-2C0BAB541533}" type="presOf" srcId="{C8CD0C19-4867-4F5D-982B-BE9806DB6AC8}" destId="{522D51F4-464B-40A0-A145-E5D144823C93}" srcOrd="0" destOrd="0" presId="urn:microsoft.com/office/officeart/2018/2/layout/IconVerticalSolidList"/>
    <dgm:cxn modelId="{3D27B7D2-7B91-45A1-BE5A-E8DF6776C84E}" srcId="{43BD19D8-841B-4BC8-8F86-ACF71B52AA4B}" destId="{67DA9364-1D36-40EE-92E4-62D466CC2922}" srcOrd="5" destOrd="0" parTransId="{CF86C927-00B0-4D71-8987-7EA4EC6FEB44}" sibTransId="{280C1F33-0E83-43DF-8BB9-F2E457A0F037}"/>
    <dgm:cxn modelId="{018BABEC-3657-4978-ADFC-FA5E02989D9D}" type="presOf" srcId="{B5F02339-21A7-466E-8032-EBF6B05CCE5F}" destId="{95A4D373-D4D0-4479-8E80-F5C5E6D58260}" srcOrd="0" destOrd="0" presId="urn:microsoft.com/office/officeart/2018/2/layout/IconVerticalSolidList"/>
    <dgm:cxn modelId="{F2F0E9BE-A745-4F35-BDF6-37EB810107AA}" type="presParOf" srcId="{DE30EEF5-C64E-453B-B4AE-FA9938BB7E88}" destId="{B150020A-D68C-4209-9E7B-283EB19FD10F}" srcOrd="0" destOrd="0" presId="urn:microsoft.com/office/officeart/2018/2/layout/IconVerticalSolidList"/>
    <dgm:cxn modelId="{FABD562A-F052-483C-83D4-FBC10FEF9753}" type="presParOf" srcId="{B150020A-D68C-4209-9E7B-283EB19FD10F}" destId="{EAB2128A-E560-4298-8A04-43129C253E44}" srcOrd="0" destOrd="0" presId="urn:microsoft.com/office/officeart/2018/2/layout/IconVerticalSolidList"/>
    <dgm:cxn modelId="{EE46DD7B-EB29-4FBE-8459-AD340848FDDD}" type="presParOf" srcId="{B150020A-D68C-4209-9E7B-283EB19FD10F}" destId="{5B9F1D8E-79A2-4C83-A2D3-2DFED6B0A98D}" srcOrd="1" destOrd="0" presId="urn:microsoft.com/office/officeart/2018/2/layout/IconVerticalSolidList"/>
    <dgm:cxn modelId="{A2BEB439-6889-4292-B45C-AFE4B1C20AB8}" type="presParOf" srcId="{B150020A-D68C-4209-9E7B-283EB19FD10F}" destId="{E6A6A40B-AA80-4112-82A7-7653EB84AE29}" srcOrd="2" destOrd="0" presId="urn:microsoft.com/office/officeart/2018/2/layout/IconVerticalSolidList"/>
    <dgm:cxn modelId="{D28A0585-37A9-4582-B9B8-FC8DA54B5EE5}" type="presParOf" srcId="{B150020A-D68C-4209-9E7B-283EB19FD10F}" destId="{8D19E82B-91DD-40FB-B8C2-05E2E7FA524F}" srcOrd="3" destOrd="0" presId="urn:microsoft.com/office/officeart/2018/2/layout/IconVerticalSolidList"/>
    <dgm:cxn modelId="{F3889274-A501-484F-A154-C4CEB1B63F34}" type="presParOf" srcId="{DE30EEF5-C64E-453B-B4AE-FA9938BB7E88}" destId="{42B89033-FEE2-4147-BD43-5DC30368E6DD}" srcOrd="1" destOrd="0" presId="urn:microsoft.com/office/officeart/2018/2/layout/IconVerticalSolidList"/>
    <dgm:cxn modelId="{1C9C979E-D412-4365-8A1F-32B7C194BD7E}" type="presParOf" srcId="{DE30EEF5-C64E-453B-B4AE-FA9938BB7E88}" destId="{2C42F253-870B-4D82-9265-C58BC1C165BC}" srcOrd="2" destOrd="0" presId="urn:microsoft.com/office/officeart/2018/2/layout/IconVerticalSolidList"/>
    <dgm:cxn modelId="{7E73B076-B08D-494A-BCBE-5A329C4F52E0}" type="presParOf" srcId="{2C42F253-870B-4D82-9265-C58BC1C165BC}" destId="{F24C99CC-FC41-43FE-A8FC-18D6756C46E7}" srcOrd="0" destOrd="0" presId="urn:microsoft.com/office/officeart/2018/2/layout/IconVerticalSolidList"/>
    <dgm:cxn modelId="{50597C8D-D070-4B0B-B2A9-7DBE30E951B9}" type="presParOf" srcId="{2C42F253-870B-4D82-9265-C58BC1C165BC}" destId="{B2FACBDD-7C95-4AF4-9976-51D0CD25148D}" srcOrd="1" destOrd="0" presId="urn:microsoft.com/office/officeart/2018/2/layout/IconVerticalSolidList"/>
    <dgm:cxn modelId="{5D588976-1C2E-4ED2-A53B-8468B88F8899}" type="presParOf" srcId="{2C42F253-870B-4D82-9265-C58BC1C165BC}" destId="{32A8A183-0A75-4C87-873D-C46EDE5A37FE}" srcOrd="2" destOrd="0" presId="urn:microsoft.com/office/officeart/2018/2/layout/IconVerticalSolidList"/>
    <dgm:cxn modelId="{C3B9718B-DF31-4930-9DA4-3F95B94497E1}" type="presParOf" srcId="{2C42F253-870B-4D82-9265-C58BC1C165BC}" destId="{F48C8905-412C-49AB-AE3F-E50FFC90D59C}" srcOrd="3" destOrd="0" presId="urn:microsoft.com/office/officeart/2018/2/layout/IconVerticalSolidList"/>
    <dgm:cxn modelId="{2393E5DD-A571-4A12-9BAB-FE6EA7B1843F}" type="presParOf" srcId="{DE30EEF5-C64E-453B-B4AE-FA9938BB7E88}" destId="{350975A3-6D5B-421C-9E9B-189E4A79F45F}" srcOrd="3" destOrd="0" presId="urn:microsoft.com/office/officeart/2018/2/layout/IconVerticalSolidList"/>
    <dgm:cxn modelId="{B57A57D7-2D48-4810-AB4E-5C91E3914BA3}" type="presParOf" srcId="{DE30EEF5-C64E-453B-B4AE-FA9938BB7E88}" destId="{01AC59AB-1CEF-434D-8F45-D670951EA06D}" srcOrd="4" destOrd="0" presId="urn:microsoft.com/office/officeart/2018/2/layout/IconVerticalSolidList"/>
    <dgm:cxn modelId="{522B21D9-34B8-4469-A7BE-6845402AC622}" type="presParOf" srcId="{01AC59AB-1CEF-434D-8F45-D670951EA06D}" destId="{1F504EB9-DF8B-4CC4-9068-B1CE285079CD}" srcOrd="0" destOrd="0" presId="urn:microsoft.com/office/officeart/2018/2/layout/IconVerticalSolidList"/>
    <dgm:cxn modelId="{D9574B85-D63B-4713-B9B7-9DE9B9FF63A9}" type="presParOf" srcId="{01AC59AB-1CEF-434D-8F45-D670951EA06D}" destId="{04B08B29-D630-4F65-98ED-A6A2B3522993}" srcOrd="1" destOrd="0" presId="urn:microsoft.com/office/officeart/2018/2/layout/IconVerticalSolidList"/>
    <dgm:cxn modelId="{DD7B7FB4-D7D9-4A6B-9BBD-A61F9BA4E288}" type="presParOf" srcId="{01AC59AB-1CEF-434D-8F45-D670951EA06D}" destId="{F4953929-6838-4EEF-98D5-E42E66BFA490}" srcOrd="2" destOrd="0" presId="urn:microsoft.com/office/officeart/2018/2/layout/IconVerticalSolidList"/>
    <dgm:cxn modelId="{A4221111-FCD7-4A2F-824D-27A6971D7526}" type="presParOf" srcId="{01AC59AB-1CEF-434D-8F45-D670951EA06D}" destId="{95A4D373-D4D0-4479-8E80-F5C5E6D58260}" srcOrd="3" destOrd="0" presId="urn:microsoft.com/office/officeart/2018/2/layout/IconVerticalSolidList"/>
    <dgm:cxn modelId="{A2893658-C2DD-4F89-B1EB-FDBD896B1B4E}" type="presParOf" srcId="{DE30EEF5-C64E-453B-B4AE-FA9938BB7E88}" destId="{91502ADD-1D6B-4B4C-AB14-55851B6816DB}" srcOrd="5" destOrd="0" presId="urn:microsoft.com/office/officeart/2018/2/layout/IconVerticalSolidList"/>
    <dgm:cxn modelId="{1D14F40E-611E-442E-9708-0A69F828D7F8}" type="presParOf" srcId="{DE30EEF5-C64E-453B-B4AE-FA9938BB7E88}" destId="{5CE199EA-9BBF-46AC-B2CA-D776A2238675}" srcOrd="6" destOrd="0" presId="urn:microsoft.com/office/officeart/2018/2/layout/IconVerticalSolidList"/>
    <dgm:cxn modelId="{B6E00E8F-B1FD-4E10-BBA5-A5FD9F7B4E7E}" type="presParOf" srcId="{5CE199EA-9BBF-46AC-B2CA-D776A2238675}" destId="{5D79D0B3-9B60-45A5-A988-672CB92B72DB}" srcOrd="0" destOrd="0" presId="urn:microsoft.com/office/officeart/2018/2/layout/IconVerticalSolidList"/>
    <dgm:cxn modelId="{40595E31-9F90-42FB-9444-192A3EF1512D}" type="presParOf" srcId="{5CE199EA-9BBF-46AC-B2CA-D776A2238675}" destId="{65DEE235-D37B-4173-8F70-77E4C203F55B}" srcOrd="1" destOrd="0" presId="urn:microsoft.com/office/officeart/2018/2/layout/IconVerticalSolidList"/>
    <dgm:cxn modelId="{BC36F1B1-60CC-433F-96B8-51307A78C5B1}" type="presParOf" srcId="{5CE199EA-9BBF-46AC-B2CA-D776A2238675}" destId="{19569438-B2A1-4576-871A-EB9550F7D1AE}" srcOrd="2" destOrd="0" presId="urn:microsoft.com/office/officeart/2018/2/layout/IconVerticalSolidList"/>
    <dgm:cxn modelId="{09AFA387-9D30-418B-B451-2F21EEEEEC1D}" type="presParOf" srcId="{5CE199EA-9BBF-46AC-B2CA-D776A2238675}" destId="{FEF33DA0-ED9E-4663-AB8A-3C6E3B2929E2}" srcOrd="3" destOrd="0" presId="urn:microsoft.com/office/officeart/2018/2/layout/IconVerticalSolidList"/>
    <dgm:cxn modelId="{9731C34D-C74F-4144-BB6F-46631C1C73C3}" type="presParOf" srcId="{DE30EEF5-C64E-453B-B4AE-FA9938BB7E88}" destId="{B6F4B383-2654-4472-B481-77F7DB151AA2}" srcOrd="7" destOrd="0" presId="urn:microsoft.com/office/officeart/2018/2/layout/IconVerticalSolidList"/>
    <dgm:cxn modelId="{B5066499-24A6-4C01-AA21-2974555848EC}" type="presParOf" srcId="{DE30EEF5-C64E-453B-B4AE-FA9938BB7E88}" destId="{EB223067-7FB7-4C3F-8888-2916A3FA698E}" srcOrd="8" destOrd="0" presId="urn:microsoft.com/office/officeart/2018/2/layout/IconVerticalSolidList"/>
    <dgm:cxn modelId="{CE55B4EB-0256-4787-BAB9-D5408921C003}" type="presParOf" srcId="{EB223067-7FB7-4C3F-8888-2916A3FA698E}" destId="{DDC869DA-A471-4EEC-B739-DB81ADA50B76}" srcOrd="0" destOrd="0" presId="urn:microsoft.com/office/officeart/2018/2/layout/IconVerticalSolidList"/>
    <dgm:cxn modelId="{8319BB7C-5C71-4A7A-874E-20FC62138279}" type="presParOf" srcId="{EB223067-7FB7-4C3F-8888-2916A3FA698E}" destId="{57093893-8931-4081-8BB4-9526C716373B}" srcOrd="1" destOrd="0" presId="urn:microsoft.com/office/officeart/2018/2/layout/IconVerticalSolidList"/>
    <dgm:cxn modelId="{FB1DC73B-230E-4D65-BD5B-F6F8345A1C6A}" type="presParOf" srcId="{EB223067-7FB7-4C3F-8888-2916A3FA698E}" destId="{2F880590-99FA-4657-B419-9CACEFC51DB6}" srcOrd="2" destOrd="0" presId="urn:microsoft.com/office/officeart/2018/2/layout/IconVerticalSolidList"/>
    <dgm:cxn modelId="{DF869A94-DA26-4435-9211-B36B7C728A75}" type="presParOf" srcId="{EB223067-7FB7-4C3F-8888-2916A3FA698E}" destId="{522D51F4-464B-40A0-A145-E5D144823C93}" srcOrd="3" destOrd="0" presId="urn:microsoft.com/office/officeart/2018/2/layout/IconVerticalSolidList"/>
    <dgm:cxn modelId="{2702BD34-3190-4A97-AB51-DEB792F9F7C2}" type="presParOf" srcId="{DE30EEF5-C64E-453B-B4AE-FA9938BB7E88}" destId="{29721B37-D4A3-42B8-93E6-6AB9F641FD24}" srcOrd="9" destOrd="0" presId="urn:microsoft.com/office/officeart/2018/2/layout/IconVerticalSolidList"/>
    <dgm:cxn modelId="{66F75E50-68EC-485B-A40D-85533456C95B}" type="presParOf" srcId="{DE30EEF5-C64E-453B-B4AE-FA9938BB7E88}" destId="{58DD5BC4-B268-4126-A417-62507590AD94}" srcOrd="10" destOrd="0" presId="urn:microsoft.com/office/officeart/2018/2/layout/IconVerticalSolidList"/>
    <dgm:cxn modelId="{5E1C73BE-FE8D-4E41-9225-77D77E8734C7}" type="presParOf" srcId="{58DD5BC4-B268-4126-A417-62507590AD94}" destId="{2EE0B528-8897-428A-A225-F06EF38DE0E2}" srcOrd="0" destOrd="0" presId="urn:microsoft.com/office/officeart/2018/2/layout/IconVerticalSolidList"/>
    <dgm:cxn modelId="{824655FD-F696-4D7B-AAEA-772B47B8C7DD}" type="presParOf" srcId="{58DD5BC4-B268-4126-A417-62507590AD94}" destId="{C84E31AD-48DF-4B0A-A83B-9C7E8D894BF3}" srcOrd="1" destOrd="0" presId="urn:microsoft.com/office/officeart/2018/2/layout/IconVerticalSolidList"/>
    <dgm:cxn modelId="{C1ED4A87-8EE7-4644-8210-471B56E0B3F4}" type="presParOf" srcId="{58DD5BC4-B268-4126-A417-62507590AD94}" destId="{96EDFDC4-FD31-4FD5-896D-8B8538F3C090}" srcOrd="2" destOrd="0" presId="urn:microsoft.com/office/officeart/2018/2/layout/IconVerticalSolidList"/>
    <dgm:cxn modelId="{5714651C-DF2D-4A39-B34E-FC2E059E2319}" type="presParOf" srcId="{58DD5BC4-B268-4126-A417-62507590AD94}" destId="{25983D35-24F0-45B3-9D64-562541C2A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DBC1E6-5E88-4CBC-A4CB-59B612E01D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1C10C0-C4CA-4FCB-89A6-C262CB62AD65}">
      <dgm:prSet/>
      <dgm:spPr/>
      <dgm:t>
        <a:bodyPr/>
        <a:lstStyle/>
        <a:p>
          <a:r>
            <a:rPr lang="de-AT" dirty="0"/>
            <a:t>Data </a:t>
          </a:r>
          <a:r>
            <a:rPr lang="de-AT" dirty="0" err="1"/>
            <a:t>gathering</a:t>
          </a:r>
          <a:r>
            <a:rPr lang="de-AT" dirty="0"/>
            <a:t> and </a:t>
          </a:r>
          <a:r>
            <a:rPr lang="de-AT" dirty="0" err="1"/>
            <a:t>processing</a:t>
          </a:r>
          <a:r>
            <a:rPr lang="de-AT" dirty="0"/>
            <a:t> </a:t>
          </a:r>
          <a:r>
            <a:rPr lang="de-AT" dirty="0" err="1"/>
            <a:t>capabilities</a:t>
          </a:r>
          <a:endParaRPr lang="en-US" dirty="0"/>
        </a:p>
      </dgm:t>
    </dgm:pt>
    <dgm:pt modelId="{B74FABD0-239D-431B-A1FF-9AE291323DE0}" type="parTrans" cxnId="{83EBDA96-DACB-4F6A-B08A-37DC585A7DF1}">
      <dgm:prSet/>
      <dgm:spPr/>
      <dgm:t>
        <a:bodyPr/>
        <a:lstStyle/>
        <a:p>
          <a:endParaRPr lang="en-US"/>
        </a:p>
      </dgm:t>
    </dgm:pt>
    <dgm:pt modelId="{909D53C7-68D1-4B09-BC29-FD67B0D1C9AA}" type="sibTrans" cxnId="{83EBDA96-DACB-4F6A-B08A-37DC585A7DF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4E22E08-16E4-41C4-8B20-945EE8CE2367}">
      <dgm:prSet/>
      <dgm:spPr/>
      <dgm:t>
        <a:bodyPr/>
        <a:lstStyle/>
        <a:p>
          <a:r>
            <a:rPr lang="de-AT" dirty="0" err="1"/>
            <a:t>Implemented</a:t>
          </a:r>
          <a:r>
            <a:rPr lang="de-AT" dirty="0"/>
            <a:t> </a:t>
          </a:r>
          <a:r>
            <a:rPr lang="en-GB" dirty="0"/>
            <a:t>the Lag-Llama, </a:t>
          </a:r>
          <a:r>
            <a:rPr lang="en-GB" dirty="0" err="1"/>
            <a:t>autoregressor</a:t>
          </a:r>
          <a:r>
            <a:rPr lang="en-GB" dirty="0"/>
            <a:t> and </a:t>
          </a:r>
          <a:r>
            <a:rPr lang="en-GB" dirty="0" err="1"/>
            <a:t>autoARIMA</a:t>
          </a:r>
          <a:r>
            <a:rPr lang="en-GB" dirty="0"/>
            <a:t> models in abstracted way</a:t>
          </a:r>
          <a:endParaRPr lang="en-US" dirty="0"/>
        </a:p>
      </dgm:t>
    </dgm:pt>
    <dgm:pt modelId="{5C28E1EC-A415-4B8A-A27F-458FEAD0BCB0}" type="parTrans" cxnId="{C2258653-B84E-49A7-9DD3-371DA522D6D3}">
      <dgm:prSet/>
      <dgm:spPr/>
      <dgm:t>
        <a:bodyPr/>
        <a:lstStyle/>
        <a:p>
          <a:endParaRPr lang="en-US"/>
        </a:p>
      </dgm:t>
    </dgm:pt>
    <dgm:pt modelId="{D1C79F0C-4FFE-4C01-91B6-CDA5A0D74804}" type="sibTrans" cxnId="{C2258653-B84E-49A7-9DD3-371DA522D6D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79E346E-04A3-4B61-917E-82A1E659C028}">
      <dgm:prSet/>
      <dgm:spPr/>
      <dgm:t>
        <a:bodyPr/>
        <a:lstStyle/>
        <a:p>
          <a:r>
            <a:rPr lang="en-GB" dirty="0"/>
            <a:t>TSCV functionality</a:t>
          </a:r>
          <a:endParaRPr lang="en-US" dirty="0"/>
        </a:p>
      </dgm:t>
    </dgm:pt>
    <dgm:pt modelId="{D1E732E1-46C4-40D6-8584-3977EC9AE8DE}" type="parTrans" cxnId="{F6B23558-CEA9-489A-BAE7-16A54B4857AE}">
      <dgm:prSet/>
      <dgm:spPr/>
      <dgm:t>
        <a:bodyPr/>
        <a:lstStyle/>
        <a:p>
          <a:endParaRPr lang="en-US"/>
        </a:p>
      </dgm:t>
    </dgm:pt>
    <dgm:pt modelId="{EB61CA3F-4568-4893-A829-60D729F5388F}" type="sibTrans" cxnId="{F6B23558-CEA9-489A-BAE7-16A54B4857A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4894F46-CAA0-4878-9B00-2071F31BFE7D}">
      <dgm:prSet/>
      <dgm:spPr/>
      <dgm:t>
        <a:bodyPr/>
        <a:lstStyle/>
        <a:p>
          <a:r>
            <a:rPr lang="en-GB"/>
            <a:t>Results visualization</a:t>
          </a:r>
          <a:endParaRPr lang="en-US"/>
        </a:p>
      </dgm:t>
    </dgm:pt>
    <dgm:pt modelId="{D4B99D3D-9685-4761-9920-AA272E1102FC}" type="parTrans" cxnId="{09DA3932-8117-4426-8A52-FECA0FFE9568}">
      <dgm:prSet/>
      <dgm:spPr/>
      <dgm:t>
        <a:bodyPr/>
        <a:lstStyle/>
        <a:p>
          <a:endParaRPr lang="en-US"/>
        </a:p>
      </dgm:t>
    </dgm:pt>
    <dgm:pt modelId="{C2BEA6D1-8DCB-4D1C-8256-76C2319F1111}" type="sibTrans" cxnId="{09DA3932-8117-4426-8A52-FECA0FFE956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A7958D2-52B8-43CC-A71F-14491A56E1CB}" type="pres">
      <dgm:prSet presAssocID="{78DBC1E6-5E88-4CBC-A4CB-59B612E01D61}" presName="Name0" presStyleCnt="0">
        <dgm:presLayoutVars>
          <dgm:animLvl val="lvl"/>
          <dgm:resizeHandles val="exact"/>
        </dgm:presLayoutVars>
      </dgm:prSet>
      <dgm:spPr/>
    </dgm:pt>
    <dgm:pt modelId="{74D938F9-E287-4CD1-B9A6-86CAE3D1452C}" type="pres">
      <dgm:prSet presAssocID="{FA1C10C0-C4CA-4FCB-89A6-C262CB62AD65}" presName="compositeNode" presStyleCnt="0">
        <dgm:presLayoutVars>
          <dgm:bulletEnabled val="1"/>
        </dgm:presLayoutVars>
      </dgm:prSet>
      <dgm:spPr/>
    </dgm:pt>
    <dgm:pt modelId="{514FACB9-CD15-41DD-BADB-D1748C303B2F}" type="pres">
      <dgm:prSet presAssocID="{FA1C10C0-C4CA-4FCB-89A6-C262CB62AD65}" presName="bgRect" presStyleLbl="alignNode1" presStyleIdx="0" presStyleCnt="4"/>
      <dgm:spPr/>
    </dgm:pt>
    <dgm:pt modelId="{EA08D9AF-E176-450A-8D03-C795A655FEAD}" type="pres">
      <dgm:prSet presAssocID="{909D53C7-68D1-4B09-BC29-FD67B0D1C9A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D734D0-B83C-4094-BF5F-1C0602C67D15}" type="pres">
      <dgm:prSet presAssocID="{FA1C10C0-C4CA-4FCB-89A6-C262CB62AD65}" presName="nodeRect" presStyleLbl="alignNode1" presStyleIdx="0" presStyleCnt="4">
        <dgm:presLayoutVars>
          <dgm:bulletEnabled val="1"/>
        </dgm:presLayoutVars>
      </dgm:prSet>
      <dgm:spPr/>
    </dgm:pt>
    <dgm:pt modelId="{0AEF522A-6909-4902-B5AA-32F7158DCDAD}" type="pres">
      <dgm:prSet presAssocID="{909D53C7-68D1-4B09-BC29-FD67B0D1C9AA}" presName="sibTrans" presStyleCnt="0"/>
      <dgm:spPr/>
    </dgm:pt>
    <dgm:pt modelId="{4D0D74B1-9C1D-4768-862F-EC4FE6C4D711}" type="pres">
      <dgm:prSet presAssocID="{F4E22E08-16E4-41C4-8B20-945EE8CE2367}" presName="compositeNode" presStyleCnt="0">
        <dgm:presLayoutVars>
          <dgm:bulletEnabled val="1"/>
        </dgm:presLayoutVars>
      </dgm:prSet>
      <dgm:spPr/>
    </dgm:pt>
    <dgm:pt modelId="{ABB3F0D0-D572-4810-ACFC-301E812C3315}" type="pres">
      <dgm:prSet presAssocID="{F4E22E08-16E4-41C4-8B20-945EE8CE2367}" presName="bgRect" presStyleLbl="alignNode1" presStyleIdx="1" presStyleCnt="4"/>
      <dgm:spPr/>
    </dgm:pt>
    <dgm:pt modelId="{3BA2886D-B359-431E-90B9-7A6236A168E4}" type="pres">
      <dgm:prSet presAssocID="{D1C79F0C-4FFE-4C01-91B6-CDA5A0D7480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2F4D547-4686-45C2-ACCD-256653675035}" type="pres">
      <dgm:prSet presAssocID="{F4E22E08-16E4-41C4-8B20-945EE8CE2367}" presName="nodeRect" presStyleLbl="alignNode1" presStyleIdx="1" presStyleCnt="4">
        <dgm:presLayoutVars>
          <dgm:bulletEnabled val="1"/>
        </dgm:presLayoutVars>
      </dgm:prSet>
      <dgm:spPr/>
    </dgm:pt>
    <dgm:pt modelId="{F06FA406-C36D-401C-ADC1-0E6DE6A55E56}" type="pres">
      <dgm:prSet presAssocID="{D1C79F0C-4FFE-4C01-91B6-CDA5A0D74804}" presName="sibTrans" presStyleCnt="0"/>
      <dgm:spPr/>
    </dgm:pt>
    <dgm:pt modelId="{70B3F5DC-4707-4FA5-8169-69FF25F9A254}" type="pres">
      <dgm:prSet presAssocID="{D79E346E-04A3-4B61-917E-82A1E659C028}" presName="compositeNode" presStyleCnt="0">
        <dgm:presLayoutVars>
          <dgm:bulletEnabled val="1"/>
        </dgm:presLayoutVars>
      </dgm:prSet>
      <dgm:spPr/>
    </dgm:pt>
    <dgm:pt modelId="{3A19139B-52BA-4358-8ED1-D4F36C0544D2}" type="pres">
      <dgm:prSet presAssocID="{D79E346E-04A3-4B61-917E-82A1E659C028}" presName="bgRect" presStyleLbl="alignNode1" presStyleIdx="2" presStyleCnt="4"/>
      <dgm:spPr/>
    </dgm:pt>
    <dgm:pt modelId="{A3B4A0CF-6222-4233-8123-CA5F60DD424C}" type="pres">
      <dgm:prSet presAssocID="{EB61CA3F-4568-4893-A829-60D729F5388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16D2A10-4D11-492F-B821-D581D8BBF7EE}" type="pres">
      <dgm:prSet presAssocID="{D79E346E-04A3-4B61-917E-82A1E659C028}" presName="nodeRect" presStyleLbl="alignNode1" presStyleIdx="2" presStyleCnt="4">
        <dgm:presLayoutVars>
          <dgm:bulletEnabled val="1"/>
        </dgm:presLayoutVars>
      </dgm:prSet>
      <dgm:spPr/>
    </dgm:pt>
    <dgm:pt modelId="{3895534A-899C-4C0C-8A4D-FCE453BA7ECA}" type="pres">
      <dgm:prSet presAssocID="{EB61CA3F-4568-4893-A829-60D729F5388F}" presName="sibTrans" presStyleCnt="0"/>
      <dgm:spPr/>
    </dgm:pt>
    <dgm:pt modelId="{BC031D84-27A5-472C-A2FE-FFC7C2CD1D53}" type="pres">
      <dgm:prSet presAssocID="{C4894F46-CAA0-4878-9B00-2071F31BFE7D}" presName="compositeNode" presStyleCnt="0">
        <dgm:presLayoutVars>
          <dgm:bulletEnabled val="1"/>
        </dgm:presLayoutVars>
      </dgm:prSet>
      <dgm:spPr/>
    </dgm:pt>
    <dgm:pt modelId="{894FCD65-614B-4216-A4BB-4F73E5875CC6}" type="pres">
      <dgm:prSet presAssocID="{C4894F46-CAA0-4878-9B00-2071F31BFE7D}" presName="bgRect" presStyleLbl="alignNode1" presStyleIdx="3" presStyleCnt="4"/>
      <dgm:spPr/>
    </dgm:pt>
    <dgm:pt modelId="{0D40FCDF-A549-4DFB-B130-545BFFC951A2}" type="pres">
      <dgm:prSet presAssocID="{C2BEA6D1-8DCB-4D1C-8256-76C2319F111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16AFBCA-6657-4AB1-B9C3-5F71943EAC71}" type="pres">
      <dgm:prSet presAssocID="{C4894F46-CAA0-4878-9B00-2071F31BFE7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7EFEC22-2518-4DE3-8910-32E8CDCBE85C}" type="presOf" srcId="{D1C79F0C-4FFE-4C01-91B6-CDA5A0D74804}" destId="{3BA2886D-B359-431E-90B9-7A6236A168E4}" srcOrd="0" destOrd="0" presId="urn:microsoft.com/office/officeart/2016/7/layout/LinearBlockProcessNumbered"/>
    <dgm:cxn modelId="{09DA3932-8117-4426-8A52-FECA0FFE9568}" srcId="{78DBC1E6-5E88-4CBC-A4CB-59B612E01D61}" destId="{C4894F46-CAA0-4878-9B00-2071F31BFE7D}" srcOrd="3" destOrd="0" parTransId="{D4B99D3D-9685-4761-9920-AA272E1102FC}" sibTransId="{C2BEA6D1-8DCB-4D1C-8256-76C2319F1111}"/>
    <dgm:cxn modelId="{2A57E542-F6ED-400A-AE5A-6DA499D60A05}" type="presOf" srcId="{FA1C10C0-C4CA-4FCB-89A6-C262CB62AD65}" destId="{514FACB9-CD15-41DD-BADB-D1748C303B2F}" srcOrd="0" destOrd="0" presId="urn:microsoft.com/office/officeart/2016/7/layout/LinearBlockProcessNumbered"/>
    <dgm:cxn modelId="{C2258653-B84E-49A7-9DD3-371DA522D6D3}" srcId="{78DBC1E6-5E88-4CBC-A4CB-59B612E01D61}" destId="{F4E22E08-16E4-41C4-8B20-945EE8CE2367}" srcOrd="1" destOrd="0" parTransId="{5C28E1EC-A415-4B8A-A27F-458FEAD0BCB0}" sibTransId="{D1C79F0C-4FFE-4C01-91B6-CDA5A0D74804}"/>
    <dgm:cxn modelId="{F6B23558-CEA9-489A-BAE7-16A54B4857AE}" srcId="{78DBC1E6-5E88-4CBC-A4CB-59B612E01D61}" destId="{D79E346E-04A3-4B61-917E-82A1E659C028}" srcOrd="2" destOrd="0" parTransId="{D1E732E1-46C4-40D6-8584-3977EC9AE8DE}" sibTransId="{EB61CA3F-4568-4893-A829-60D729F5388F}"/>
    <dgm:cxn modelId="{9603E484-981E-4DD7-8F42-18FCD9F1CBE2}" type="presOf" srcId="{F4E22E08-16E4-41C4-8B20-945EE8CE2367}" destId="{72F4D547-4686-45C2-ACCD-256653675035}" srcOrd="1" destOrd="0" presId="urn:microsoft.com/office/officeart/2016/7/layout/LinearBlockProcessNumbered"/>
    <dgm:cxn modelId="{97ECE684-279D-42F7-9A7F-0C4EBBE7067C}" type="presOf" srcId="{D79E346E-04A3-4B61-917E-82A1E659C028}" destId="{3A19139B-52BA-4358-8ED1-D4F36C0544D2}" srcOrd="0" destOrd="0" presId="urn:microsoft.com/office/officeart/2016/7/layout/LinearBlockProcessNumbered"/>
    <dgm:cxn modelId="{59FFC396-410C-4746-9916-1410A836D651}" type="presOf" srcId="{FA1C10C0-C4CA-4FCB-89A6-C262CB62AD65}" destId="{E6D734D0-B83C-4094-BF5F-1C0602C67D15}" srcOrd="1" destOrd="0" presId="urn:microsoft.com/office/officeart/2016/7/layout/LinearBlockProcessNumbered"/>
    <dgm:cxn modelId="{83EBDA96-DACB-4F6A-B08A-37DC585A7DF1}" srcId="{78DBC1E6-5E88-4CBC-A4CB-59B612E01D61}" destId="{FA1C10C0-C4CA-4FCB-89A6-C262CB62AD65}" srcOrd="0" destOrd="0" parTransId="{B74FABD0-239D-431B-A1FF-9AE291323DE0}" sibTransId="{909D53C7-68D1-4B09-BC29-FD67B0D1C9AA}"/>
    <dgm:cxn modelId="{6FC8399E-B0C7-44E4-B86B-4B7312CC3D30}" type="presOf" srcId="{909D53C7-68D1-4B09-BC29-FD67B0D1C9AA}" destId="{EA08D9AF-E176-450A-8D03-C795A655FEAD}" srcOrd="0" destOrd="0" presId="urn:microsoft.com/office/officeart/2016/7/layout/LinearBlockProcessNumbered"/>
    <dgm:cxn modelId="{12D325AE-F117-4089-8331-808BAAA7352B}" type="presOf" srcId="{F4E22E08-16E4-41C4-8B20-945EE8CE2367}" destId="{ABB3F0D0-D572-4810-ACFC-301E812C3315}" srcOrd="0" destOrd="0" presId="urn:microsoft.com/office/officeart/2016/7/layout/LinearBlockProcessNumbered"/>
    <dgm:cxn modelId="{2B3A89B4-AC6C-4BD6-8C33-615F2E0E9DD2}" type="presOf" srcId="{D79E346E-04A3-4B61-917E-82A1E659C028}" destId="{116D2A10-4D11-492F-B821-D581D8BBF7EE}" srcOrd="1" destOrd="0" presId="urn:microsoft.com/office/officeart/2016/7/layout/LinearBlockProcessNumbered"/>
    <dgm:cxn modelId="{442B4AB9-2B15-4F1C-A8B8-F9B8A664F54E}" type="presOf" srcId="{C4894F46-CAA0-4878-9B00-2071F31BFE7D}" destId="{516AFBCA-6657-4AB1-B9C3-5F71943EAC71}" srcOrd="1" destOrd="0" presId="urn:microsoft.com/office/officeart/2016/7/layout/LinearBlockProcessNumbered"/>
    <dgm:cxn modelId="{75CCEFC2-C1AB-4AE0-95B9-D4EDDB61E5E1}" type="presOf" srcId="{EB61CA3F-4568-4893-A829-60D729F5388F}" destId="{A3B4A0CF-6222-4233-8123-CA5F60DD424C}" srcOrd="0" destOrd="0" presId="urn:microsoft.com/office/officeart/2016/7/layout/LinearBlockProcessNumbered"/>
    <dgm:cxn modelId="{615D16C5-1917-4945-A215-E70DD75732E4}" type="presOf" srcId="{78DBC1E6-5E88-4CBC-A4CB-59B612E01D61}" destId="{FA7958D2-52B8-43CC-A71F-14491A56E1CB}" srcOrd="0" destOrd="0" presId="urn:microsoft.com/office/officeart/2016/7/layout/LinearBlockProcessNumbered"/>
    <dgm:cxn modelId="{32B2BEDF-50DC-4F4E-91DA-D11FC4C59D63}" type="presOf" srcId="{C4894F46-CAA0-4878-9B00-2071F31BFE7D}" destId="{894FCD65-614B-4216-A4BB-4F73E5875CC6}" srcOrd="0" destOrd="0" presId="urn:microsoft.com/office/officeart/2016/7/layout/LinearBlockProcessNumbered"/>
    <dgm:cxn modelId="{FABCC0FE-7B1F-4AE8-917D-9791834A4E16}" type="presOf" srcId="{C2BEA6D1-8DCB-4D1C-8256-76C2319F1111}" destId="{0D40FCDF-A549-4DFB-B130-545BFFC951A2}" srcOrd="0" destOrd="0" presId="urn:microsoft.com/office/officeart/2016/7/layout/LinearBlockProcessNumbered"/>
    <dgm:cxn modelId="{FB830742-03DE-4DD2-A030-918013890DBE}" type="presParOf" srcId="{FA7958D2-52B8-43CC-A71F-14491A56E1CB}" destId="{74D938F9-E287-4CD1-B9A6-86CAE3D1452C}" srcOrd="0" destOrd="0" presId="urn:microsoft.com/office/officeart/2016/7/layout/LinearBlockProcessNumbered"/>
    <dgm:cxn modelId="{A94145B2-F18D-49D9-9886-476D3A8C8311}" type="presParOf" srcId="{74D938F9-E287-4CD1-B9A6-86CAE3D1452C}" destId="{514FACB9-CD15-41DD-BADB-D1748C303B2F}" srcOrd="0" destOrd="0" presId="urn:microsoft.com/office/officeart/2016/7/layout/LinearBlockProcessNumbered"/>
    <dgm:cxn modelId="{6622270D-296E-42A9-9256-2D367C39B336}" type="presParOf" srcId="{74D938F9-E287-4CD1-B9A6-86CAE3D1452C}" destId="{EA08D9AF-E176-450A-8D03-C795A655FEAD}" srcOrd="1" destOrd="0" presId="urn:microsoft.com/office/officeart/2016/7/layout/LinearBlockProcessNumbered"/>
    <dgm:cxn modelId="{AFA28C3B-F985-49DF-9047-F98993D40F76}" type="presParOf" srcId="{74D938F9-E287-4CD1-B9A6-86CAE3D1452C}" destId="{E6D734D0-B83C-4094-BF5F-1C0602C67D15}" srcOrd="2" destOrd="0" presId="urn:microsoft.com/office/officeart/2016/7/layout/LinearBlockProcessNumbered"/>
    <dgm:cxn modelId="{4D80BF94-B311-4F03-92BF-2B3966540DDC}" type="presParOf" srcId="{FA7958D2-52B8-43CC-A71F-14491A56E1CB}" destId="{0AEF522A-6909-4902-B5AA-32F7158DCDAD}" srcOrd="1" destOrd="0" presId="urn:microsoft.com/office/officeart/2016/7/layout/LinearBlockProcessNumbered"/>
    <dgm:cxn modelId="{9E0B3412-101D-4B82-9F78-C142E10874EF}" type="presParOf" srcId="{FA7958D2-52B8-43CC-A71F-14491A56E1CB}" destId="{4D0D74B1-9C1D-4768-862F-EC4FE6C4D711}" srcOrd="2" destOrd="0" presId="urn:microsoft.com/office/officeart/2016/7/layout/LinearBlockProcessNumbered"/>
    <dgm:cxn modelId="{1A3AAB4D-FB31-4C6E-8F9D-83E051B7FAF8}" type="presParOf" srcId="{4D0D74B1-9C1D-4768-862F-EC4FE6C4D711}" destId="{ABB3F0D0-D572-4810-ACFC-301E812C3315}" srcOrd="0" destOrd="0" presId="urn:microsoft.com/office/officeart/2016/7/layout/LinearBlockProcessNumbered"/>
    <dgm:cxn modelId="{7C797765-5C01-4BFF-87A6-DC5FE63318C6}" type="presParOf" srcId="{4D0D74B1-9C1D-4768-862F-EC4FE6C4D711}" destId="{3BA2886D-B359-431E-90B9-7A6236A168E4}" srcOrd="1" destOrd="0" presId="urn:microsoft.com/office/officeart/2016/7/layout/LinearBlockProcessNumbered"/>
    <dgm:cxn modelId="{1068AA63-A5BD-4BB7-A2D0-FC06105FBC36}" type="presParOf" srcId="{4D0D74B1-9C1D-4768-862F-EC4FE6C4D711}" destId="{72F4D547-4686-45C2-ACCD-256653675035}" srcOrd="2" destOrd="0" presId="urn:microsoft.com/office/officeart/2016/7/layout/LinearBlockProcessNumbered"/>
    <dgm:cxn modelId="{D3D9310A-D00F-4C9C-9B34-13BE49E6580C}" type="presParOf" srcId="{FA7958D2-52B8-43CC-A71F-14491A56E1CB}" destId="{F06FA406-C36D-401C-ADC1-0E6DE6A55E56}" srcOrd="3" destOrd="0" presId="urn:microsoft.com/office/officeart/2016/7/layout/LinearBlockProcessNumbered"/>
    <dgm:cxn modelId="{C96FC902-DFE7-4A0C-8B02-05667F99F7A7}" type="presParOf" srcId="{FA7958D2-52B8-43CC-A71F-14491A56E1CB}" destId="{70B3F5DC-4707-4FA5-8169-69FF25F9A254}" srcOrd="4" destOrd="0" presId="urn:microsoft.com/office/officeart/2016/7/layout/LinearBlockProcessNumbered"/>
    <dgm:cxn modelId="{A15ADA78-1410-40A6-B597-DFBEEF502F8F}" type="presParOf" srcId="{70B3F5DC-4707-4FA5-8169-69FF25F9A254}" destId="{3A19139B-52BA-4358-8ED1-D4F36C0544D2}" srcOrd="0" destOrd="0" presId="urn:microsoft.com/office/officeart/2016/7/layout/LinearBlockProcessNumbered"/>
    <dgm:cxn modelId="{FEF2C6D3-9B9E-46B1-BE8A-8AA022255D1B}" type="presParOf" srcId="{70B3F5DC-4707-4FA5-8169-69FF25F9A254}" destId="{A3B4A0CF-6222-4233-8123-CA5F60DD424C}" srcOrd="1" destOrd="0" presId="urn:microsoft.com/office/officeart/2016/7/layout/LinearBlockProcessNumbered"/>
    <dgm:cxn modelId="{1CDD949C-5473-4F0D-9116-6E7D871A1842}" type="presParOf" srcId="{70B3F5DC-4707-4FA5-8169-69FF25F9A254}" destId="{116D2A10-4D11-492F-B821-D581D8BBF7EE}" srcOrd="2" destOrd="0" presId="urn:microsoft.com/office/officeart/2016/7/layout/LinearBlockProcessNumbered"/>
    <dgm:cxn modelId="{0237720C-37E9-4F9A-A455-DC016C727F64}" type="presParOf" srcId="{FA7958D2-52B8-43CC-A71F-14491A56E1CB}" destId="{3895534A-899C-4C0C-8A4D-FCE453BA7ECA}" srcOrd="5" destOrd="0" presId="urn:microsoft.com/office/officeart/2016/7/layout/LinearBlockProcessNumbered"/>
    <dgm:cxn modelId="{E40F5ED7-63C0-4E58-9713-7E9B33769F3D}" type="presParOf" srcId="{FA7958D2-52B8-43CC-A71F-14491A56E1CB}" destId="{BC031D84-27A5-472C-A2FE-FFC7C2CD1D53}" srcOrd="6" destOrd="0" presId="urn:microsoft.com/office/officeart/2016/7/layout/LinearBlockProcessNumbered"/>
    <dgm:cxn modelId="{657B10BA-3B8E-4882-979F-0D9F388EA1DE}" type="presParOf" srcId="{BC031D84-27A5-472C-A2FE-FFC7C2CD1D53}" destId="{894FCD65-614B-4216-A4BB-4F73E5875CC6}" srcOrd="0" destOrd="0" presId="urn:microsoft.com/office/officeart/2016/7/layout/LinearBlockProcessNumbered"/>
    <dgm:cxn modelId="{35A4DC13-62F4-4BDE-8569-E766653AA066}" type="presParOf" srcId="{BC031D84-27A5-472C-A2FE-FFC7C2CD1D53}" destId="{0D40FCDF-A549-4DFB-B130-545BFFC951A2}" srcOrd="1" destOrd="0" presId="urn:microsoft.com/office/officeart/2016/7/layout/LinearBlockProcessNumbered"/>
    <dgm:cxn modelId="{030EBA91-A2D5-4FF6-AFCC-7FBA69D40714}" type="presParOf" srcId="{BC031D84-27A5-472C-A2FE-FFC7C2CD1D53}" destId="{516AFBCA-6657-4AB1-B9C3-5F71943EAC7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7A47C-D434-4DC1-83FB-7C746ADB99A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5A864-98F0-4F91-B29A-305AE7A678F9}">
      <dgm:prSet/>
      <dgm:spPr/>
      <dgm:t>
        <a:bodyPr/>
        <a:lstStyle/>
        <a:p>
          <a:r>
            <a:rPr lang="en-GB" dirty="0"/>
            <a:t>Ability to get desired stock price and stock return data of desired frequency with a single line of code</a:t>
          </a:r>
          <a:endParaRPr lang="en-US" dirty="0"/>
        </a:p>
      </dgm:t>
    </dgm:pt>
    <dgm:pt modelId="{E00C7C37-19C2-477E-82A6-C471CD9343BF}" type="parTrans" cxnId="{151EFF8B-D7A7-4456-A402-C5DF435F1CBF}">
      <dgm:prSet/>
      <dgm:spPr/>
      <dgm:t>
        <a:bodyPr/>
        <a:lstStyle/>
        <a:p>
          <a:endParaRPr lang="en-US"/>
        </a:p>
      </dgm:t>
    </dgm:pt>
    <dgm:pt modelId="{FDB74ADC-5E25-47E7-BB86-48F2A4CC1FE9}" type="sibTrans" cxnId="{151EFF8B-D7A7-4456-A402-C5DF435F1CBF}">
      <dgm:prSet/>
      <dgm:spPr/>
      <dgm:t>
        <a:bodyPr/>
        <a:lstStyle/>
        <a:p>
          <a:endParaRPr lang="en-US"/>
        </a:p>
      </dgm:t>
    </dgm:pt>
    <dgm:pt modelId="{C6DCDE1F-5231-40FD-8088-E391CD1D810A}">
      <dgm:prSet/>
      <dgm:spPr/>
      <dgm:t>
        <a:bodyPr/>
        <a:lstStyle/>
        <a:p>
          <a:r>
            <a:rPr lang="en-GB" dirty="0"/>
            <a:t>Ability to get model predictions with a single line of code</a:t>
          </a:r>
          <a:endParaRPr lang="en-US" dirty="0"/>
        </a:p>
      </dgm:t>
    </dgm:pt>
    <dgm:pt modelId="{BF03E8E8-0B52-4B29-9169-0D549D4ECAFD}" type="parTrans" cxnId="{9BED9921-B9A9-4BE5-90E2-3B8B91BE904C}">
      <dgm:prSet/>
      <dgm:spPr/>
      <dgm:t>
        <a:bodyPr/>
        <a:lstStyle/>
        <a:p>
          <a:endParaRPr lang="en-US"/>
        </a:p>
      </dgm:t>
    </dgm:pt>
    <dgm:pt modelId="{4B87C3FC-99E6-46EB-9A5A-D1F8BC01B826}" type="sibTrans" cxnId="{9BED9921-B9A9-4BE5-90E2-3B8B91BE904C}">
      <dgm:prSet/>
      <dgm:spPr/>
      <dgm:t>
        <a:bodyPr/>
        <a:lstStyle/>
        <a:p>
          <a:endParaRPr lang="en-US"/>
        </a:p>
      </dgm:t>
    </dgm:pt>
    <dgm:pt modelId="{8CBC28CC-446B-4D09-AAB2-BA743CAA0055}">
      <dgm:prSet/>
      <dgm:spPr/>
      <dgm:t>
        <a:bodyPr/>
        <a:lstStyle/>
        <a:p>
          <a:r>
            <a:rPr lang="en-GB"/>
            <a:t>Ability to run TSCV and get results on a desired time-series with custom n_folds and prediction_horizon</a:t>
          </a:r>
          <a:endParaRPr lang="en-US"/>
        </a:p>
      </dgm:t>
    </dgm:pt>
    <dgm:pt modelId="{46170710-1906-445B-913A-8FF4D7F0D83D}" type="parTrans" cxnId="{A40A0BD3-493D-4185-BDE6-690D570ADF4D}">
      <dgm:prSet/>
      <dgm:spPr/>
      <dgm:t>
        <a:bodyPr/>
        <a:lstStyle/>
        <a:p>
          <a:endParaRPr lang="en-US"/>
        </a:p>
      </dgm:t>
    </dgm:pt>
    <dgm:pt modelId="{6A287F44-D413-4C5C-8E9C-DD42F59D7B43}" type="sibTrans" cxnId="{A40A0BD3-493D-4185-BDE6-690D570ADF4D}">
      <dgm:prSet/>
      <dgm:spPr/>
      <dgm:t>
        <a:bodyPr/>
        <a:lstStyle/>
        <a:p>
          <a:endParaRPr lang="en-US"/>
        </a:p>
      </dgm:t>
    </dgm:pt>
    <dgm:pt modelId="{FD10DF6D-10A9-48F5-A782-FEABC7ADD58C}">
      <dgm:prSet/>
      <dgm:spPr/>
      <dgm:t>
        <a:bodyPr/>
        <a:lstStyle/>
        <a:p>
          <a:r>
            <a:rPr lang="en-GB" dirty="0"/>
            <a:t>Interactive bar plots of all forecast metrics, interactive line plots of all models’ predictions</a:t>
          </a:r>
          <a:endParaRPr lang="en-US" dirty="0"/>
        </a:p>
      </dgm:t>
    </dgm:pt>
    <dgm:pt modelId="{A179C3F6-65E9-4EBA-B040-451D660AD017}" type="parTrans" cxnId="{34062775-1097-4A2D-A116-8A1B747CA762}">
      <dgm:prSet/>
      <dgm:spPr/>
      <dgm:t>
        <a:bodyPr/>
        <a:lstStyle/>
        <a:p>
          <a:endParaRPr lang="en-US"/>
        </a:p>
      </dgm:t>
    </dgm:pt>
    <dgm:pt modelId="{6B3125C4-0B7B-47FD-A933-311E1817AFAE}" type="sibTrans" cxnId="{34062775-1097-4A2D-A116-8A1B747CA762}">
      <dgm:prSet/>
      <dgm:spPr/>
      <dgm:t>
        <a:bodyPr/>
        <a:lstStyle/>
        <a:p>
          <a:endParaRPr lang="en-US"/>
        </a:p>
      </dgm:t>
    </dgm:pt>
    <dgm:pt modelId="{BAFAA97A-A79F-4718-94F6-1C92E7862086}" type="pres">
      <dgm:prSet presAssocID="{3497A47C-D434-4DC1-83FB-7C746ADB99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EAE1D-9736-4D67-8373-93279DCA7541}" type="pres">
      <dgm:prSet presAssocID="{2765A864-98F0-4F91-B29A-305AE7A678F9}" presName="hierRoot1" presStyleCnt="0"/>
      <dgm:spPr/>
    </dgm:pt>
    <dgm:pt modelId="{E8E42501-E430-4E0E-9D48-3A11CA16F722}" type="pres">
      <dgm:prSet presAssocID="{2765A864-98F0-4F91-B29A-305AE7A678F9}" presName="composite" presStyleCnt="0"/>
      <dgm:spPr/>
    </dgm:pt>
    <dgm:pt modelId="{A3FCE0DD-8BA1-47E0-BB2C-A5B68A6CF6DF}" type="pres">
      <dgm:prSet presAssocID="{2765A864-98F0-4F91-B29A-305AE7A678F9}" presName="background" presStyleLbl="node0" presStyleIdx="0" presStyleCnt="4"/>
      <dgm:spPr/>
    </dgm:pt>
    <dgm:pt modelId="{E8BA9E59-5220-4061-AF8D-8E92EDA5F01D}" type="pres">
      <dgm:prSet presAssocID="{2765A864-98F0-4F91-B29A-305AE7A678F9}" presName="text" presStyleLbl="fgAcc0" presStyleIdx="0" presStyleCnt="4" custLinFactNeighborX="-140" custLinFactNeighborY="1316">
        <dgm:presLayoutVars>
          <dgm:chPref val="3"/>
        </dgm:presLayoutVars>
      </dgm:prSet>
      <dgm:spPr/>
    </dgm:pt>
    <dgm:pt modelId="{F0D37112-2859-4E6B-8E00-ABE8A955BA8D}" type="pres">
      <dgm:prSet presAssocID="{2765A864-98F0-4F91-B29A-305AE7A678F9}" presName="hierChild2" presStyleCnt="0"/>
      <dgm:spPr/>
    </dgm:pt>
    <dgm:pt modelId="{223A095A-E29D-4DA6-B0C9-DDD058C30900}" type="pres">
      <dgm:prSet presAssocID="{C6DCDE1F-5231-40FD-8088-E391CD1D810A}" presName="hierRoot1" presStyleCnt="0"/>
      <dgm:spPr/>
    </dgm:pt>
    <dgm:pt modelId="{AD82236A-973D-4EB2-AA78-4534F54827FE}" type="pres">
      <dgm:prSet presAssocID="{C6DCDE1F-5231-40FD-8088-E391CD1D810A}" presName="composite" presStyleCnt="0"/>
      <dgm:spPr/>
    </dgm:pt>
    <dgm:pt modelId="{FC6A150B-13FD-4021-A544-F592768967F2}" type="pres">
      <dgm:prSet presAssocID="{C6DCDE1F-5231-40FD-8088-E391CD1D810A}" presName="background" presStyleLbl="node0" presStyleIdx="1" presStyleCnt="4"/>
      <dgm:spPr/>
    </dgm:pt>
    <dgm:pt modelId="{75B9C0A9-0886-433A-A880-7FBBE33FD42F}" type="pres">
      <dgm:prSet presAssocID="{C6DCDE1F-5231-40FD-8088-E391CD1D810A}" presName="text" presStyleLbl="fgAcc0" presStyleIdx="1" presStyleCnt="4" custLinFactNeighborX="-1570" custLinFactNeighborY="-1248">
        <dgm:presLayoutVars>
          <dgm:chPref val="3"/>
        </dgm:presLayoutVars>
      </dgm:prSet>
      <dgm:spPr/>
    </dgm:pt>
    <dgm:pt modelId="{A0E0D389-2247-446D-9144-C8995BE0267E}" type="pres">
      <dgm:prSet presAssocID="{C6DCDE1F-5231-40FD-8088-E391CD1D810A}" presName="hierChild2" presStyleCnt="0"/>
      <dgm:spPr/>
    </dgm:pt>
    <dgm:pt modelId="{38E82EAB-FC75-4048-BC2D-B75F2F03412C}" type="pres">
      <dgm:prSet presAssocID="{8CBC28CC-446B-4D09-AAB2-BA743CAA0055}" presName="hierRoot1" presStyleCnt="0"/>
      <dgm:spPr/>
    </dgm:pt>
    <dgm:pt modelId="{CECB4C2D-44B1-4950-A063-71A4726FFD5E}" type="pres">
      <dgm:prSet presAssocID="{8CBC28CC-446B-4D09-AAB2-BA743CAA0055}" presName="composite" presStyleCnt="0"/>
      <dgm:spPr/>
    </dgm:pt>
    <dgm:pt modelId="{281AE72A-42DE-4E4E-BC93-68EB84A9A63F}" type="pres">
      <dgm:prSet presAssocID="{8CBC28CC-446B-4D09-AAB2-BA743CAA0055}" presName="background" presStyleLbl="node0" presStyleIdx="2" presStyleCnt="4"/>
      <dgm:spPr/>
    </dgm:pt>
    <dgm:pt modelId="{847013CA-4950-4658-8C43-8298AF16A46E}" type="pres">
      <dgm:prSet presAssocID="{8CBC28CC-446B-4D09-AAB2-BA743CAA0055}" presName="text" presStyleLbl="fgAcc0" presStyleIdx="2" presStyleCnt="4" custLinFactNeighborX="-2050" custLinFactNeighborY="-1248">
        <dgm:presLayoutVars>
          <dgm:chPref val="3"/>
        </dgm:presLayoutVars>
      </dgm:prSet>
      <dgm:spPr/>
    </dgm:pt>
    <dgm:pt modelId="{D09FF53E-C880-4692-8C82-91D2AC416A7C}" type="pres">
      <dgm:prSet presAssocID="{8CBC28CC-446B-4D09-AAB2-BA743CAA0055}" presName="hierChild2" presStyleCnt="0"/>
      <dgm:spPr/>
    </dgm:pt>
    <dgm:pt modelId="{6C1EE173-B4F0-4C53-9F29-29E8CBF144BF}" type="pres">
      <dgm:prSet presAssocID="{FD10DF6D-10A9-48F5-A782-FEABC7ADD58C}" presName="hierRoot1" presStyleCnt="0"/>
      <dgm:spPr/>
    </dgm:pt>
    <dgm:pt modelId="{6308CEAB-30B5-458B-A5D4-E894A2BF7D6D}" type="pres">
      <dgm:prSet presAssocID="{FD10DF6D-10A9-48F5-A782-FEABC7ADD58C}" presName="composite" presStyleCnt="0"/>
      <dgm:spPr/>
    </dgm:pt>
    <dgm:pt modelId="{B74A7EDF-DF52-44B5-9333-CCB1D24497FE}" type="pres">
      <dgm:prSet presAssocID="{FD10DF6D-10A9-48F5-A782-FEABC7ADD58C}" presName="background" presStyleLbl="node0" presStyleIdx="3" presStyleCnt="4"/>
      <dgm:spPr/>
    </dgm:pt>
    <dgm:pt modelId="{254ABBF3-264F-4908-8140-C34D579F1A54}" type="pres">
      <dgm:prSet presAssocID="{FD10DF6D-10A9-48F5-A782-FEABC7ADD58C}" presName="text" presStyleLbl="fgAcc0" presStyleIdx="3" presStyleCnt="4" custLinFactNeighborX="-2447" custLinFactNeighborY="-1248">
        <dgm:presLayoutVars>
          <dgm:chPref val="3"/>
        </dgm:presLayoutVars>
      </dgm:prSet>
      <dgm:spPr/>
    </dgm:pt>
    <dgm:pt modelId="{192AC04A-EC76-4D9C-B4F2-DDAB68C97F7D}" type="pres">
      <dgm:prSet presAssocID="{FD10DF6D-10A9-48F5-A782-FEABC7ADD58C}" presName="hierChild2" presStyleCnt="0"/>
      <dgm:spPr/>
    </dgm:pt>
  </dgm:ptLst>
  <dgm:cxnLst>
    <dgm:cxn modelId="{C086911D-F5B6-4217-B7D7-6E6E28E176BE}" type="presOf" srcId="{3497A47C-D434-4DC1-83FB-7C746ADB99A3}" destId="{BAFAA97A-A79F-4718-94F6-1C92E7862086}" srcOrd="0" destOrd="0" presId="urn:microsoft.com/office/officeart/2005/8/layout/hierarchy1"/>
    <dgm:cxn modelId="{9BED9921-B9A9-4BE5-90E2-3B8B91BE904C}" srcId="{3497A47C-D434-4DC1-83FB-7C746ADB99A3}" destId="{C6DCDE1F-5231-40FD-8088-E391CD1D810A}" srcOrd="1" destOrd="0" parTransId="{BF03E8E8-0B52-4B29-9169-0D549D4ECAFD}" sibTransId="{4B87C3FC-99E6-46EB-9A5A-D1F8BC01B826}"/>
    <dgm:cxn modelId="{943CB828-CE1B-4062-88B1-AE872784A0C7}" type="presOf" srcId="{8CBC28CC-446B-4D09-AAB2-BA743CAA0055}" destId="{847013CA-4950-4658-8C43-8298AF16A46E}" srcOrd="0" destOrd="0" presId="urn:microsoft.com/office/officeart/2005/8/layout/hierarchy1"/>
    <dgm:cxn modelId="{05087437-F4A2-469A-805E-510ED56196B3}" type="presOf" srcId="{C6DCDE1F-5231-40FD-8088-E391CD1D810A}" destId="{75B9C0A9-0886-433A-A880-7FBBE33FD42F}" srcOrd="0" destOrd="0" presId="urn:microsoft.com/office/officeart/2005/8/layout/hierarchy1"/>
    <dgm:cxn modelId="{7FAE2043-84F1-40B9-BA38-9842B46DFF50}" type="presOf" srcId="{2765A864-98F0-4F91-B29A-305AE7A678F9}" destId="{E8BA9E59-5220-4061-AF8D-8E92EDA5F01D}" srcOrd="0" destOrd="0" presId="urn:microsoft.com/office/officeart/2005/8/layout/hierarchy1"/>
    <dgm:cxn modelId="{C21FBA64-1D6D-4499-8F95-720E1E0A2E52}" type="presOf" srcId="{FD10DF6D-10A9-48F5-A782-FEABC7ADD58C}" destId="{254ABBF3-264F-4908-8140-C34D579F1A54}" srcOrd="0" destOrd="0" presId="urn:microsoft.com/office/officeart/2005/8/layout/hierarchy1"/>
    <dgm:cxn modelId="{34062775-1097-4A2D-A116-8A1B747CA762}" srcId="{3497A47C-D434-4DC1-83FB-7C746ADB99A3}" destId="{FD10DF6D-10A9-48F5-A782-FEABC7ADD58C}" srcOrd="3" destOrd="0" parTransId="{A179C3F6-65E9-4EBA-B040-451D660AD017}" sibTransId="{6B3125C4-0B7B-47FD-A933-311E1817AFAE}"/>
    <dgm:cxn modelId="{151EFF8B-D7A7-4456-A402-C5DF435F1CBF}" srcId="{3497A47C-D434-4DC1-83FB-7C746ADB99A3}" destId="{2765A864-98F0-4F91-B29A-305AE7A678F9}" srcOrd="0" destOrd="0" parTransId="{E00C7C37-19C2-477E-82A6-C471CD9343BF}" sibTransId="{FDB74ADC-5E25-47E7-BB86-48F2A4CC1FE9}"/>
    <dgm:cxn modelId="{A40A0BD3-493D-4185-BDE6-690D570ADF4D}" srcId="{3497A47C-D434-4DC1-83FB-7C746ADB99A3}" destId="{8CBC28CC-446B-4D09-AAB2-BA743CAA0055}" srcOrd="2" destOrd="0" parTransId="{46170710-1906-445B-913A-8FF4D7F0D83D}" sibTransId="{6A287F44-D413-4C5C-8E9C-DD42F59D7B43}"/>
    <dgm:cxn modelId="{F97969BE-707C-40AC-A9F3-9029BD66BA2F}" type="presParOf" srcId="{BAFAA97A-A79F-4718-94F6-1C92E7862086}" destId="{387EAE1D-9736-4D67-8373-93279DCA7541}" srcOrd="0" destOrd="0" presId="urn:microsoft.com/office/officeart/2005/8/layout/hierarchy1"/>
    <dgm:cxn modelId="{9163F62C-4E29-499C-87AB-4C51950608DB}" type="presParOf" srcId="{387EAE1D-9736-4D67-8373-93279DCA7541}" destId="{E8E42501-E430-4E0E-9D48-3A11CA16F722}" srcOrd="0" destOrd="0" presId="urn:microsoft.com/office/officeart/2005/8/layout/hierarchy1"/>
    <dgm:cxn modelId="{F074A369-6779-48B7-B9FA-54D47F561601}" type="presParOf" srcId="{E8E42501-E430-4E0E-9D48-3A11CA16F722}" destId="{A3FCE0DD-8BA1-47E0-BB2C-A5B68A6CF6DF}" srcOrd="0" destOrd="0" presId="urn:microsoft.com/office/officeart/2005/8/layout/hierarchy1"/>
    <dgm:cxn modelId="{D614D7FF-FF20-46CE-BDE9-A1ADC9849F28}" type="presParOf" srcId="{E8E42501-E430-4E0E-9D48-3A11CA16F722}" destId="{E8BA9E59-5220-4061-AF8D-8E92EDA5F01D}" srcOrd="1" destOrd="0" presId="urn:microsoft.com/office/officeart/2005/8/layout/hierarchy1"/>
    <dgm:cxn modelId="{9E11B8BD-BB0F-4824-B56D-23FDD3EE4588}" type="presParOf" srcId="{387EAE1D-9736-4D67-8373-93279DCA7541}" destId="{F0D37112-2859-4E6B-8E00-ABE8A955BA8D}" srcOrd="1" destOrd="0" presId="urn:microsoft.com/office/officeart/2005/8/layout/hierarchy1"/>
    <dgm:cxn modelId="{453ED4D2-3EAE-4FC2-8CF0-D4F98F49AF27}" type="presParOf" srcId="{BAFAA97A-A79F-4718-94F6-1C92E7862086}" destId="{223A095A-E29D-4DA6-B0C9-DDD058C30900}" srcOrd="1" destOrd="0" presId="urn:microsoft.com/office/officeart/2005/8/layout/hierarchy1"/>
    <dgm:cxn modelId="{7F9AC13F-CCC2-4B21-843C-891256DC7503}" type="presParOf" srcId="{223A095A-E29D-4DA6-B0C9-DDD058C30900}" destId="{AD82236A-973D-4EB2-AA78-4534F54827FE}" srcOrd="0" destOrd="0" presId="urn:microsoft.com/office/officeart/2005/8/layout/hierarchy1"/>
    <dgm:cxn modelId="{7DC4562F-45E6-4E71-9DE9-A3656EAAD0C9}" type="presParOf" srcId="{AD82236A-973D-4EB2-AA78-4534F54827FE}" destId="{FC6A150B-13FD-4021-A544-F592768967F2}" srcOrd="0" destOrd="0" presId="urn:microsoft.com/office/officeart/2005/8/layout/hierarchy1"/>
    <dgm:cxn modelId="{3720D6C0-739A-4069-8FA9-1D4D8C992F80}" type="presParOf" srcId="{AD82236A-973D-4EB2-AA78-4534F54827FE}" destId="{75B9C0A9-0886-433A-A880-7FBBE33FD42F}" srcOrd="1" destOrd="0" presId="urn:microsoft.com/office/officeart/2005/8/layout/hierarchy1"/>
    <dgm:cxn modelId="{0A9EF868-EA51-4F37-A6FB-DEA7C29A7DBC}" type="presParOf" srcId="{223A095A-E29D-4DA6-B0C9-DDD058C30900}" destId="{A0E0D389-2247-446D-9144-C8995BE0267E}" srcOrd="1" destOrd="0" presId="urn:microsoft.com/office/officeart/2005/8/layout/hierarchy1"/>
    <dgm:cxn modelId="{F5A1118A-DCFE-418F-AECC-33EAD8395C1E}" type="presParOf" srcId="{BAFAA97A-A79F-4718-94F6-1C92E7862086}" destId="{38E82EAB-FC75-4048-BC2D-B75F2F03412C}" srcOrd="2" destOrd="0" presId="urn:microsoft.com/office/officeart/2005/8/layout/hierarchy1"/>
    <dgm:cxn modelId="{3627958F-5998-46AE-B38F-6F3ED3A31C87}" type="presParOf" srcId="{38E82EAB-FC75-4048-BC2D-B75F2F03412C}" destId="{CECB4C2D-44B1-4950-A063-71A4726FFD5E}" srcOrd="0" destOrd="0" presId="urn:microsoft.com/office/officeart/2005/8/layout/hierarchy1"/>
    <dgm:cxn modelId="{CEDF8F8E-1CA8-4A13-9C28-BFA116FB4B87}" type="presParOf" srcId="{CECB4C2D-44B1-4950-A063-71A4726FFD5E}" destId="{281AE72A-42DE-4E4E-BC93-68EB84A9A63F}" srcOrd="0" destOrd="0" presId="urn:microsoft.com/office/officeart/2005/8/layout/hierarchy1"/>
    <dgm:cxn modelId="{C7728BE3-6855-4EA2-BB22-C7AF342688C1}" type="presParOf" srcId="{CECB4C2D-44B1-4950-A063-71A4726FFD5E}" destId="{847013CA-4950-4658-8C43-8298AF16A46E}" srcOrd="1" destOrd="0" presId="urn:microsoft.com/office/officeart/2005/8/layout/hierarchy1"/>
    <dgm:cxn modelId="{9674902C-9BED-401A-BA8B-55B952307E3B}" type="presParOf" srcId="{38E82EAB-FC75-4048-BC2D-B75F2F03412C}" destId="{D09FF53E-C880-4692-8C82-91D2AC416A7C}" srcOrd="1" destOrd="0" presId="urn:microsoft.com/office/officeart/2005/8/layout/hierarchy1"/>
    <dgm:cxn modelId="{B5D92E4E-CBD4-4DA3-B5AC-45EA14CB0E02}" type="presParOf" srcId="{BAFAA97A-A79F-4718-94F6-1C92E7862086}" destId="{6C1EE173-B4F0-4C53-9F29-29E8CBF144BF}" srcOrd="3" destOrd="0" presId="urn:microsoft.com/office/officeart/2005/8/layout/hierarchy1"/>
    <dgm:cxn modelId="{E2503A73-E7E4-4CA5-AF94-C737ACF9573F}" type="presParOf" srcId="{6C1EE173-B4F0-4C53-9F29-29E8CBF144BF}" destId="{6308CEAB-30B5-458B-A5D4-E894A2BF7D6D}" srcOrd="0" destOrd="0" presId="urn:microsoft.com/office/officeart/2005/8/layout/hierarchy1"/>
    <dgm:cxn modelId="{C20FD63C-DDD2-498B-9D2C-E507366CAC8E}" type="presParOf" srcId="{6308CEAB-30B5-458B-A5D4-E894A2BF7D6D}" destId="{B74A7EDF-DF52-44B5-9333-CCB1D24497FE}" srcOrd="0" destOrd="0" presId="urn:microsoft.com/office/officeart/2005/8/layout/hierarchy1"/>
    <dgm:cxn modelId="{5AEAB497-1494-41F0-95E6-592EE03FCC3E}" type="presParOf" srcId="{6308CEAB-30B5-458B-A5D4-E894A2BF7D6D}" destId="{254ABBF3-264F-4908-8140-C34D579F1A54}" srcOrd="1" destOrd="0" presId="urn:microsoft.com/office/officeart/2005/8/layout/hierarchy1"/>
    <dgm:cxn modelId="{D3A30DA7-9341-404B-9948-06AF451B1DAE}" type="presParOf" srcId="{6C1EE173-B4F0-4C53-9F29-29E8CBF144BF}" destId="{192AC04A-EC76-4D9C-B4F2-DDAB68C97F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 more models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Fine-tune TSFMs</a:t>
          </a:r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more types of data</a:t>
          </a:r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Run the experiment on different configurations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Record and summarize results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34E965BA-5F5A-4C19-BCA9-E38A0BFC15BF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FC4A4EC8-4514-49C8-80D0-17A9650C0312}" type="pres">
      <dgm:prSet presAssocID="{2BDA8AB1-EE8F-43B5-B325-0E3D91A12970}" presName="compNode" presStyleCnt="0"/>
      <dgm:spPr/>
    </dgm:pt>
    <dgm:pt modelId="{E678C021-50A0-4247-BBCF-2EE15F86BE12}" type="pres">
      <dgm:prSet presAssocID="{2BDA8AB1-EE8F-43B5-B325-0E3D91A12970}" presName="bgRect" presStyleLbl="bgShp" presStyleIdx="0" presStyleCnt="5"/>
      <dgm:spPr/>
    </dgm:pt>
    <dgm:pt modelId="{D9C2DD32-75C7-4C18-9E1C-B94981A1850D}" type="pres">
      <dgm:prSet presAssocID="{2BDA8AB1-EE8F-43B5-B325-0E3D91A129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428D608-405D-4DCC-B6E5-00B9C07729EF}" type="pres">
      <dgm:prSet presAssocID="{2BDA8AB1-EE8F-43B5-B325-0E3D91A12970}" presName="spaceRect" presStyleCnt="0"/>
      <dgm:spPr/>
    </dgm:pt>
    <dgm:pt modelId="{62D7DCFE-AF71-4D42-B302-3F60F0F5FD02}" type="pres">
      <dgm:prSet presAssocID="{2BDA8AB1-EE8F-43B5-B325-0E3D91A12970}" presName="parTx" presStyleLbl="revTx" presStyleIdx="0" presStyleCnt="5">
        <dgm:presLayoutVars>
          <dgm:chMax val="0"/>
          <dgm:chPref val="0"/>
        </dgm:presLayoutVars>
      </dgm:prSet>
      <dgm:spPr/>
    </dgm:pt>
    <dgm:pt modelId="{726ADF52-AF2C-4AAC-B34A-84B0AB99EC0E}" type="pres">
      <dgm:prSet presAssocID="{FB7AB135-5323-4B14-9675-2A19584678B4}" presName="sibTrans" presStyleCnt="0"/>
      <dgm:spPr/>
    </dgm:pt>
    <dgm:pt modelId="{79AD45D6-1FF9-43E0-BA3E-4ED3782D6500}" type="pres">
      <dgm:prSet presAssocID="{795C0D8B-8362-4EFC-AED1-297F8C66BE50}" presName="compNode" presStyleCnt="0"/>
      <dgm:spPr/>
    </dgm:pt>
    <dgm:pt modelId="{DEFFEA6F-8791-4E63-85AF-A7B6505A1C0D}" type="pres">
      <dgm:prSet presAssocID="{795C0D8B-8362-4EFC-AED1-297F8C66BE50}" presName="bgRect" presStyleLbl="bgShp" presStyleIdx="1" presStyleCnt="5"/>
      <dgm:spPr/>
    </dgm:pt>
    <dgm:pt modelId="{0EEF1034-35D9-4266-970B-CA313D4BA44E}" type="pres">
      <dgm:prSet presAssocID="{795C0D8B-8362-4EFC-AED1-297F8C66BE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80B8D466-5AFF-4FEF-9F2C-9535FFD7CEF3}" type="pres">
      <dgm:prSet presAssocID="{795C0D8B-8362-4EFC-AED1-297F8C66BE50}" presName="spaceRect" presStyleCnt="0"/>
      <dgm:spPr/>
    </dgm:pt>
    <dgm:pt modelId="{2338D0C1-C399-43B0-B98A-43A2CEBE6389}" type="pres">
      <dgm:prSet presAssocID="{795C0D8B-8362-4EFC-AED1-297F8C66BE50}" presName="parTx" presStyleLbl="revTx" presStyleIdx="1" presStyleCnt="5">
        <dgm:presLayoutVars>
          <dgm:chMax val="0"/>
          <dgm:chPref val="0"/>
        </dgm:presLayoutVars>
      </dgm:prSet>
      <dgm:spPr/>
    </dgm:pt>
    <dgm:pt modelId="{B4B2D04C-28FF-4187-96C5-5D710DFEDFFE}" type="pres">
      <dgm:prSet presAssocID="{1E83FCBE-8C6F-4AAD-A519-9F3A9CB5213E}" presName="sibTrans" presStyleCnt="0"/>
      <dgm:spPr/>
    </dgm:pt>
    <dgm:pt modelId="{59628788-78A3-482B-B674-954D43ECE36A}" type="pres">
      <dgm:prSet presAssocID="{B5F02339-21A7-466E-8032-EBF6B05CCE5F}" presName="compNode" presStyleCnt="0"/>
      <dgm:spPr/>
    </dgm:pt>
    <dgm:pt modelId="{A972A108-6430-4771-A796-F526871636A9}" type="pres">
      <dgm:prSet presAssocID="{B5F02339-21A7-466E-8032-EBF6B05CCE5F}" presName="bgRect" presStyleLbl="bgShp" presStyleIdx="2" presStyleCnt="5"/>
      <dgm:spPr/>
    </dgm:pt>
    <dgm:pt modelId="{0837A0D2-333B-4FD3-BD60-03763CD32DA6}" type="pres">
      <dgm:prSet presAssocID="{B5F02339-21A7-466E-8032-EBF6B05CCE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F21EF490-8AB3-43B7-A540-66EAA3ECF466}" type="pres">
      <dgm:prSet presAssocID="{B5F02339-21A7-466E-8032-EBF6B05CCE5F}" presName="spaceRect" presStyleCnt="0"/>
      <dgm:spPr/>
    </dgm:pt>
    <dgm:pt modelId="{056832DA-4E60-4882-84A2-077A3DE5AC8C}" type="pres">
      <dgm:prSet presAssocID="{B5F02339-21A7-466E-8032-EBF6B05CCE5F}" presName="parTx" presStyleLbl="revTx" presStyleIdx="2" presStyleCnt="5">
        <dgm:presLayoutVars>
          <dgm:chMax val="0"/>
          <dgm:chPref val="0"/>
        </dgm:presLayoutVars>
      </dgm:prSet>
      <dgm:spPr/>
    </dgm:pt>
    <dgm:pt modelId="{641813E1-B028-4DC3-9675-C8D355E13CD6}" type="pres">
      <dgm:prSet presAssocID="{A9A480A6-4518-41FD-8143-8C49EC2B3F74}" presName="sibTrans" presStyleCnt="0"/>
      <dgm:spPr/>
    </dgm:pt>
    <dgm:pt modelId="{248DC194-3C36-4B09-9107-E9A71B9E065E}" type="pres">
      <dgm:prSet presAssocID="{FEB091F9-39B4-4A7E-A447-5A0F50691D6C}" presName="compNode" presStyleCnt="0"/>
      <dgm:spPr/>
    </dgm:pt>
    <dgm:pt modelId="{FAFB4CFD-D9B2-4C41-BCF6-E25877D82F60}" type="pres">
      <dgm:prSet presAssocID="{FEB091F9-39B4-4A7E-A447-5A0F50691D6C}" presName="bgRect" presStyleLbl="bgShp" presStyleIdx="3" presStyleCnt="5"/>
      <dgm:spPr/>
    </dgm:pt>
    <dgm:pt modelId="{B66D5C97-50BF-45B8-9B6B-400CE53F96B9}" type="pres">
      <dgm:prSet presAssocID="{FEB091F9-39B4-4A7E-A447-5A0F50691D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74C6C441-D94F-4B96-B48D-21DE5159DC6A}" type="pres">
      <dgm:prSet presAssocID="{FEB091F9-39B4-4A7E-A447-5A0F50691D6C}" presName="spaceRect" presStyleCnt="0"/>
      <dgm:spPr/>
    </dgm:pt>
    <dgm:pt modelId="{5D2E83D5-9061-42CE-9ABB-4D53EDEEF19C}" type="pres">
      <dgm:prSet presAssocID="{FEB091F9-39B4-4A7E-A447-5A0F50691D6C}" presName="parTx" presStyleLbl="revTx" presStyleIdx="3" presStyleCnt="5">
        <dgm:presLayoutVars>
          <dgm:chMax val="0"/>
          <dgm:chPref val="0"/>
        </dgm:presLayoutVars>
      </dgm:prSet>
      <dgm:spPr/>
    </dgm:pt>
    <dgm:pt modelId="{697EF37B-3E6D-4A75-9998-572D371002D4}" type="pres">
      <dgm:prSet presAssocID="{364DA164-2879-41A1-A80C-AFE96ACF1EC7}" presName="sibTrans" presStyleCnt="0"/>
      <dgm:spPr/>
    </dgm:pt>
    <dgm:pt modelId="{9D1E96F5-0CE4-44DA-8906-77D9974DFB34}" type="pres">
      <dgm:prSet presAssocID="{C8CD0C19-4867-4F5D-982B-BE9806DB6AC8}" presName="compNode" presStyleCnt="0"/>
      <dgm:spPr/>
    </dgm:pt>
    <dgm:pt modelId="{A6C45460-8E19-4C13-9A74-9B53D8E25C47}" type="pres">
      <dgm:prSet presAssocID="{C8CD0C19-4867-4F5D-982B-BE9806DB6AC8}" presName="bgRect" presStyleLbl="bgShp" presStyleIdx="4" presStyleCnt="5"/>
      <dgm:spPr/>
    </dgm:pt>
    <dgm:pt modelId="{9129C24B-12B7-4804-AA78-A936053C4F47}" type="pres">
      <dgm:prSet presAssocID="{C8CD0C19-4867-4F5D-982B-BE9806DB6A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64B74D58-EABA-4239-85A7-337C4D9F5D30}" type="pres">
      <dgm:prSet presAssocID="{C8CD0C19-4867-4F5D-982B-BE9806DB6AC8}" presName="spaceRect" presStyleCnt="0"/>
      <dgm:spPr/>
    </dgm:pt>
    <dgm:pt modelId="{2341D9F2-92E6-4E73-9765-5E5F1CF6DBEA}" type="pres">
      <dgm:prSet presAssocID="{C8CD0C19-4867-4F5D-982B-BE9806DB6A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2A6A4D6A-5455-41B1-A1B9-2AB02D8F69BE}" type="presOf" srcId="{2BDA8AB1-EE8F-43B5-B325-0E3D91A12970}" destId="{62D7DCFE-AF71-4D42-B302-3F60F0F5FD02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9F554382-8921-4423-824A-BE60A94F5F37}" type="presOf" srcId="{C8CD0C19-4867-4F5D-982B-BE9806DB6AC8}" destId="{2341D9F2-92E6-4E73-9765-5E5F1CF6DBEA}" srcOrd="0" destOrd="0" presId="urn:microsoft.com/office/officeart/2018/2/layout/IconVerticalSolidList"/>
    <dgm:cxn modelId="{1068CC97-0675-449C-ADF0-4264C62E2378}" type="presOf" srcId="{FEB091F9-39B4-4A7E-A447-5A0F50691D6C}" destId="{5D2E83D5-9061-42CE-9ABB-4D53EDEEF1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E6E790B7-61DD-404C-8D6B-EE57B100602A}" type="presOf" srcId="{B5F02339-21A7-466E-8032-EBF6B05CCE5F}" destId="{056832DA-4E60-4882-84A2-077A3DE5AC8C}" srcOrd="0" destOrd="0" presId="urn:microsoft.com/office/officeart/2018/2/layout/IconVerticalSolidList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F65BEFC4-3EEB-4D93-BF53-D37F791D3EC8}" type="presOf" srcId="{795C0D8B-8362-4EFC-AED1-297F8C66BE50}" destId="{2338D0C1-C399-43B0-B98A-43A2CEBE6389}" srcOrd="0" destOrd="0" presId="urn:microsoft.com/office/officeart/2018/2/layout/IconVerticalSolidList"/>
    <dgm:cxn modelId="{5CC402D2-2823-4A69-A6B4-948B51D20914}" type="presOf" srcId="{43BD19D8-841B-4BC8-8F86-ACF71B52AA4B}" destId="{34E965BA-5F5A-4C19-BCA9-E38A0BFC15BF}" srcOrd="0" destOrd="0" presId="urn:microsoft.com/office/officeart/2018/2/layout/IconVerticalSolidList"/>
    <dgm:cxn modelId="{69D9DFF1-9685-4B5C-BA62-477E061E6E0C}" type="presParOf" srcId="{34E965BA-5F5A-4C19-BCA9-E38A0BFC15BF}" destId="{FC4A4EC8-4514-49C8-80D0-17A9650C0312}" srcOrd="0" destOrd="0" presId="urn:microsoft.com/office/officeart/2018/2/layout/IconVerticalSolidList"/>
    <dgm:cxn modelId="{DB4DD25A-3D36-4F88-8381-17E2EB79B5E9}" type="presParOf" srcId="{FC4A4EC8-4514-49C8-80D0-17A9650C0312}" destId="{E678C021-50A0-4247-BBCF-2EE15F86BE12}" srcOrd="0" destOrd="0" presId="urn:microsoft.com/office/officeart/2018/2/layout/IconVerticalSolidList"/>
    <dgm:cxn modelId="{C0D0C05E-8166-4D27-90C1-CB23862F286C}" type="presParOf" srcId="{FC4A4EC8-4514-49C8-80D0-17A9650C0312}" destId="{D9C2DD32-75C7-4C18-9E1C-B94981A1850D}" srcOrd="1" destOrd="0" presId="urn:microsoft.com/office/officeart/2018/2/layout/IconVerticalSolidList"/>
    <dgm:cxn modelId="{57C40359-FB16-4EE7-B4D7-40F462C2B6FE}" type="presParOf" srcId="{FC4A4EC8-4514-49C8-80D0-17A9650C0312}" destId="{8428D608-405D-4DCC-B6E5-00B9C07729EF}" srcOrd="2" destOrd="0" presId="urn:microsoft.com/office/officeart/2018/2/layout/IconVerticalSolidList"/>
    <dgm:cxn modelId="{88C8439D-BD63-4D92-B530-B654E04880B6}" type="presParOf" srcId="{FC4A4EC8-4514-49C8-80D0-17A9650C0312}" destId="{62D7DCFE-AF71-4D42-B302-3F60F0F5FD02}" srcOrd="3" destOrd="0" presId="urn:microsoft.com/office/officeart/2018/2/layout/IconVerticalSolidList"/>
    <dgm:cxn modelId="{004FDA24-0437-455B-91B9-99FCD1B0D47E}" type="presParOf" srcId="{34E965BA-5F5A-4C19-BCA9-E38A0BFC15BF}" destId="{726ADF52-AF2C-4AAC-B34A-84B0AB99EC0E}" srcOrd="1" destOrd="0" presId="urn:microsoft.com/office/officeart/2018/2/layout/IconVerticalSolidList"/>
    <dgm:cxn modelId="{F5682E9F-967F-43D2-AB73-B6CD2D798443}" type="presParOf" srcId="{34E965BA-5F5A-4C19-BCA9-E38A0BFC15BF}" destId="{79AD45D6-1FF9-43E0-BA3E-4ED3782D6500}" srcOrd="2" destOrd="0" presId="urn:microsoft.com/office/officeart/2018/2/layout/IconVerticalSolidList"/>
    <dgm:cxn modelId="{E3A9C6FC-65B6-4F5A-98C5-55002099E956}" type="presParOf" srcId="{79AD45D6-1FF9-43E0-BA3E-4ED3782D6500}" destId="{DEFFEA6F-8791-4E63-85AF-A7B6505A1C0D}" srcOrd="0" destOrd="0" presId="urn:microsoft.com/office/officeart/2018/2/layout/IconVerticalSolidList"/>
    <dgm:cxn modelId="{2886E42E-9007-414F-87C7-91804B16FF38}" type="presParOf" srcId="{79AD45D6-1FF9-43E0-BA3E-4ED3782D6500}" destId="{0EEF1034-35D9-4266-970B-CA313D4BA44E}" srcOrd="1" destOrd="0" presId="urn:microsoft.com/office/officeart/2018/2/layout/IconVerticalSolidList"/>
    <dgm:cxn modelId="{72CA7B49-8FDB-415D-A541-4E390646A076}" type="presParOf" srcId="{79AD45D6-1FF9-43E0-BA3E-4ED3782D6500}" destId="{80B8D466-5AFF-4FEF-9F2C-9535FFD7CEF3}" srcOrd="2" destOrd="0" presId="urn:microsoft.com/office/officeart/2018/2/layout/IconVerticalSolidList"/>
    <dgm:cxn modelId="{F0ED9796-85D9-46F7-B517-1727202770AB}" type="presParOf" srcId="{79AD45D6-1FF9-43E0-BA3E-4ED3782D6500}" destId="{2338D0C1-C399-43B0-B98A-43A2CEBE6389}" srcOrd="3" destOrd="0" presId="urn:microsoft.com/office/officeart/2018/2/layout/IconVerticalSolidList"/>
    <dgm:cxn modelId="{D9276481-03F0-439D-9B77-0D8101F41C60}" type="presParOf" srcId="{34E965BA-5F5A-4C19-BCA9-E38A0BFC15BF}" destId="{B4B2D04C-28FF-4187-96C5-5D710DFEDFFE}" srcOrd="3" destOrd="0" presId="urn:microsoft.com/office/officeart/2018/2/layout/IconVerticalSolidList"/>
    <dgm:cxn modelId="{47CDD0C7-2DF5-4F66-A198-6532A668337C}" type="presParOf" srcId="{34E965BA-5F5A-4C19-BCA9-E38A0BFC15BF}" destId="{59628788-78A3-482B-B674-954D43ECE36A}" srcOrd="4" destOrd="0" presId="urn:microsoft.com/office/officeart/2018/2/layout/IconVerticalSolidList"/>
    <dgm:cxn modelId="{A67FC5E9-59D5-4B45-85BD-37AADDBD2124}" type="presParOf" srcId="{59628788-78A3-482B-B674-954D43ECE36A}" destId="{A972A108-6430-4771-A796-F526871636A9}" srcOrd="0" destOrd="0" presId="urn:microsoft.com/office/officeart/2018/2/layout/IconVerticalSolidList"/>
    <dgm:cxn modelId="{5C3BE1D0-1118-4837-A361-1678EB1C94D0}" type="presParOf" srcId="{59628788-78A3-482B-B674-954D43ECE36A}" destId="{0837A0D2-333B-4FD3-BD60-03763CD32DA6}" srcOrd="1" destOrd="0" presId="urn:microsoft.com/office/officeart/2018/2/layout/IconVerticalSolidList"/>
    <dgm:cxn modelId="{399415FA-02CD-43FE-B3DE-46AC7CC97990}" type="presParOf" srcId="{59628788-78A3-482B-B674-954D43ECE36A}" destId="{F21EF490-8AB3-43B7-A540-66EAA3ECF466}" srcOrd="2" destOrd="0" presId="urn:microsoft.com/office/officeart/2018/2/layout/IconVerticalSolidList"/>
    <dgm:cxn modelId="{BDA25F4D-A940-4D8B-A70C-057AA3A727E0}" type="presParOf" srcId="{59628788-78A3-482B-B674-954D43ECE36A}" destId="{056832DA-4E60-4882-84A2-077A3DE5AC8C}" srcOrd="3" destOrd="0" presId="urn:microsoft.com/office/officeart/2018/2/layout/IconVerticalSolidList"/>
    <dgm:cxn modelId="{6A954D7F-2E23-4C42-977A-D31FB0FA9E29}" type="presParOf" srcId="{34E965BA-5F5A-4C19-BCA9-E38A0BFC15BF}" destId="{641813E1-B028-4DC3-9675-C8D355E13CD6}" srcOrd="5" destOrd="0" presId="urn:microsoft.com/office/officeart/2018/2/layout/IconVerticalSolidList"/>
    <dgm:cxn modelId="{822CB9A8-1DC0-4941-BF3C-C15B5B2EFFC5}" type="presParOf" srcId="{34E965BA-5F5A-4C19-BCA9-E38A0BFC15BF}" destId="{248DC194-3C36-4B09-9107-E9A71B9E065E}" srcOrd="6" destOrd="0" presId="urn:microsoft.com/office/officeart/2018/2/layout/IconVerticalSolidList"/>
    <dgm:cxn modelId="{9F66A4B4-55B3-4E2B-AC79-EBC415521BA3}" type="presParOf" srcId="{248DC194-3C36-4B09-9107-E9A71B9E065E}" destId="{FAFB4CFD-D9B2-4C41-BCF6-E25877D82F60}" srcOrd="0" destOrd="0" presId="urn:microsoft.com/office/officeart/2018/2/layout/IconVerticalSolidList"/>
    <dgm:cxn modelId="{F261D748-4D52-4425-95F8-A0B9F6CF2EB0}" type="presParOf" srcId="{248DC194-3C36-4B09-9107-E9A71B9E065E}" destId="{B66D5C97-50BF-45B8-9B6B-400CE53F96B9}" srcOrd="1" destOrd="0" presId="urn:microsoft.com/office/officeart/2018/2/layout/IconVerticalSolidList"/>
    <dgm:cxn modelId="{640D560E-9FE9-4100-816B-7962BFD317CE}" type="presParOf" srcId="{248DC194-3C36-4B09-9107-E9A71B9E065E}" destId="{74C6C441-D94F-4B96-B48D-21DE5159DC6A}" srcOrd="2" destOrd="0" presId="urn:microsoft.com/office/officeart/2018/2/layout/IconVerticalSolidList"/>
    <dgm:cxn modelId="{E181D46F-714B-4B2E-A920-6B4739B879BF}" type="presParOf" srcId="{248DC194-3C36-4B09-9107-E9A71B9E065E}" destId="{5D2E83D5-9061-42CE-9ABB-4D53EDEEF19C}" srcOrd="3" destOrd="0" presId="urn:microsoft.com/office/officeart/2018/2/layout/IconVerticalSolidList"/>
    <dgm:cxn modelId="{C21BA6E7-27DB-4497-99FD-9368FF47BA00}" type="presParOf" srcId="{34E965BA-5F5A-4C19-BCA9-E38A0BFC15BF}" destId="{697EF37B-3E6D-4A75-9998-572D371002D4}" srcOrd="7" destOrd="0" presId="urn:microsoft.com/office/officeart/2018/2/layout/IconVerticalSolidList"/>
    <dgm:cxn modelId="{6B833AA7-0BEA-4AD4-82A6-5FC5F06BEC1E}" type="presParOf" srcId="{34E965BA-5F5A-4C19-BCA9-E38A0BFC15BF}" destId="{9D1E96F5-0CE4-44DA-8906-77D9974DFB34}" srcOrd="8" destOrd="0" presId="urn:microsoft.com/office/officeart/2018/2/layout/IconVerticalSolidList"/>
    <dgm:cxn modelId="{6A15785B-E17C-4A0C-8B2A-EFC04722E2F5}" type="presParOf" srcId="{9D1E96F5-0CE4-44DA-8906-77D9974DFB34}" destId="{A6C45460-8E19-4C13-9A74-9B53D8E25C47}" srcOrd="0" destOrd="0" presId="urn:microsoft.com/office/officeart/2018/2/layout/IconVerticalSolidList"/>
    <dgm:cxn modelId="{FB8CC958-09FE-4001-98F6-07603B694C51}" type="presParOf" srcId="{9D1E96F5-0CE4-44DA-8906-77D9974DFB34}" destId="{9129C24B-12B7-4804-AA78-A936053C4F47}" srcOrd="1" destOrd="0" presId="urn:microsoft.com/office/officeart/2018/2/layout/IconVerticalSolidList"/>
    <dgm:cxn modelId="{CB135E76-535B-4894-AB2E-3F03D8CD7C3F}" type="presParOf" srcId="{9D1E96F5-0CE4-44DA-8906-77D9974DFB34}" destId="{64B74D58-EABA-4239-85A7-337C4D9F5D30}" srcOrd="2" destOrd="0" presId="urn:microsoft.com/office/officeart/2018/2/layout/IconVerticalSolidList"/>
    <dgm:cxn modelId="{1F51090D-46DA-4919-BF71-E0EEC0F5127C}" type="presParOf" srcId="{9D1E96F5-0CE4-44DA-8906-77D9974DFB34}" destId="{2341D9F2-92E6-4E73-9765-5E5F1CF6D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150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883020" y="150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2,449,299 parameters</a:t>
          </a:r>
          <a:endParaRPr lang="en-US" sz="1900" kern="1200"/>
        </a:p>
      </dsp:txBody>
      <dsp:txXfrm>
        <a:off x="883020" y="1508"/>
        <a:ext cx="4631786" cy="764519"/>
      </dsp:txXfrm>
    </dsp:sp>
    <dsp:sp modelId="{3CB6AAA9-7A84-4454-8E64-5732F29FC321}">
      <dsp:nvSpPr>
        <dsp:cNvPr id="0" name=""/>
        <dsp:cNvSpPr/>
      </dsp:nvSpPr>
      <dsp:spPr>
        <a:xfrm>
          <a:off x="0" y="95715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883020" y="95715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Trained on 27 time-series datasets (352m tokens / 7,965 univariate time-series)</a:t>
          </a:r>
          <a:endParaRPr lang="en-US" sz="1900" kern="1200" dirty="0"/>
        </a:p>
      </dsp:txBody>
      <dsp:txXfrm>
        <a:off x="883020" y="957158"/>
        <a:ext cx="4631786" cy="764519"/>
      </dsp:txXfrm>
    </dsp:sp>
    <dsp:sp modelId="{9DD01A0B-6942-45CC-94F9-3E2F035B47AD}">
      <dsp:nvSpPr>
        <dsp:cNvPr id="0" name=""/>
        <dsp:cNvSpPr/>
      </dsp:nvSpPr>
      <dsp:spPr>
        <a:xfrm>
          <a:off x="0" y="191280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FD5B-0173-4ACD-8AC2-CFE01129A373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FF35-5970-4E2A-BBF4-DF6FA5EB128A}">
      <dsp:nvSpPr>
        <dsp:cNvPr id="0" name=""/>
        <dsp:cNvSpPr/>
      </dsp:nvSpPr>
      <dsp:spPr>
        <a:xfrm>
          <a:off x="883020" y="191280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 capabilities</a:t>
          </a:r>
        </a:p>
      </dsp:txBody>
      <dsp:txXfrm>
        <a:off x="883020" y="1912807"/>
        <a:ext cx="4631786" cy="764519"/>
      </dsp:txXfrm>
    </dsp:sp>
    <dsp:sp modelId="{8D7E4D12-B629-44DF-94F6-7C35A7971F93}">
      <dsp:nvSpPr>
        <dsp:cNvPr id="0" name=""/>
        <dsp:cNvSpPr/>
      </dsp:nvSpPr>
      <dsp:spPr>
        <a:xfrm>
          <a:off x="0" y="286845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CB89-4131-44E2-861A-B317838DBFCF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9F01-0D0F-407F-BA2A-5120EE07C571}">
      <dsp:nvSpPr>
        <dsp:cNvPr id="0" name=""/>
        <dsp:cNvSpPr/>
      </dsp:nvSpPr>
      <dsp:spPr>
        <a:xfrm>
          <a:off x="883020" y="286845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Univariate time-series forecasting without exogenous variables</a:t>
          </a:r>
        </a:p>
      </dsp:txBody>
      <dsp:txXfrm>
        <a:off x="883020" y="2868457"/>
        <a:ext cx="4631786" cy="76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2839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698545" y="2839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??? parameters</a:t>
          </a:r>
          <a:endParaRPr lang="en-US" sz="1600" kern="1200" dirty="0"/>
        </a:p>
      </dsp:txBody>
      <dsp:txXfrm>
        <a:off x="698545" y="2839"/>
        <a:ext cx="4816262" cy="604801"/>
      </dsp:txXfrm>
    </dsp:sp>
    <dsp:sp modelId="{3CB6AAA9-7A84-4454-8E64-5732F29FC321}">
      <dsp:nvSpPr>
        <dsp:cNvPr id="0" name=""/>
        <dsp:cNvSpPr/>
      </dsp:nvSpPr>
      <dsp:spPr>
        <a:xfrm>
          <a:off x="0" y="758840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698545" y="758840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on 100b data-points</a:t>
          </a:r>
          <a:endParaRPr lang="en-US" sz="1600" kern="1200" dirty="0"/>
        </a:p>
      </dsp:txBody>
      <dsp:txXfrm>
        <a:off x="698545" y="758840"/>
        <a:ext cx="4816262" cy="604801"/>
      </dsp:txXfrm>
    </dsp:sp>
    <dsp:sp modelId="{90C81D7D-AB3C-4A27-B5F6-199BB405399D}">
      <dsp:nvSpPr>
        <dsp:cNvPr id="0" name=""/>
        <dsp:cNvSpPr/>
      </dsp:nvSpPr>
      <dsp:spPr>
        <a:xfrm>
          <a:off x="0" y="1514842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518E-12CE-482E-9154-55939873D407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8E6-BD00-4981-841E-8DC409DCFF43}">
      <dsp:nvSpPr>
        <dsp:cNvPr id="0" name=""/>
        <dsp:cNvSpPr/>
      </dsp:nvSpPr>
      <dsp:spPr>
        <a:xfrm>
          <a:off x="698545" y="1514842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 tuning capabilities</a:t>
          </a:r>
        </a:p>
      </dsp:txBody>
      <dsp:txXfrm>
        <a:off x="698545" y="1514842"/>
        <a:ext cx="4816262" cy="604801"/>
      </dsp:txXfrm>
    </dsp:sp>
    <dsp:sp modelId="{04FF6316-B8C9-4BD1-9668-63D888C659CD}">
      <dsp:nvSpPr>
        <dsp:cNvPr id="0" name=""/>
        <dsp:cNvSpPr/>
      </dsp:nvSpPr>
      <dsp:spPr>
        <a:xfrm>
          <a:off x="0" y="2270843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3E2B-EAAA-4E9C-BD51-343B446867B4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C39A-BCF3-4D2B-875F-6A84895A2A48}">
      <dsp:nvSpPr>
        <dsp:cNvPr id="0" name=""/>
        <dsp:cNvSpPr/>
      </dsp:nvSpPr>
      <dsp:spPr>
        <a:xfrm>
          <a:off x="698545" y="2270843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Multivariate time-series forecasting with exogenous variables</a:t>
          </a:r>
        </a:p>
      </dsp:txBody>
      <dsp:txXfrm>
        <a:off x="698545" y="2270843"/>
        <a:ext cx="4816262" cy="604801"/>
      </dsp:txXfrm>
    </dsp:sp>
    <dsp:sp modelId="{B422C1B2-B826-438E-8F51-485D51D043B6}">
      <dsp:nvSpPr>
        <dsp:cNvPr id="0" name=""/>
        <dsp:cNvSpPr/>
      </dsp:nvSpPr>
      <dsp:spPr>
        <a:xfrm>
          <a:off x="0" y="3026845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414F-2675-4E6E-A711-BC060C79E75D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4C35-4173-4714-A692-A6F40E26A6C7}">
      <dsp:nvSpPr>
        <dsp:cNvPr id="0" name=""/>
        <dsp:cNvSpPr/>
      </dsp:nvSpPr>
      <dsp:spPr>
        <a:xfrm>
          <a:off x="698545" y="3026845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</a:t>
          </a:r>
        </a:p>
      </dsp:txBody>
      <dsp:txXfrm>
        <a:off x="698545" y="3026845"/>
        <a:ext cx="4816262" cy="604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A98D-30DB-4E48-B7AD-687511085F18}">
      <dsp:nvSpPr>
        <dsp:cNvPr id="0" name=""/>
        <dsp:cNvSpPr/>
      </dsp:nvSpPr>
      <dsp:spPr>
        <a:xfrm>
          <a:off x="125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99D0-321E-4FAA-994A-D99F5D653CB6}">
      <dsp:nvSpPr>
        <dsp:cNvPr id="0" name=""/>
        <dsp:cNvSpPr/>
      </dsp:nvSpPr>
      <dsp:spPr>
        <a:xfrm>
          <a:off x="100740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RMSE</a:t>
          </a:r>
          <a:endParaRPr lang="en-US" sz="2200" kern="1200" dirty="0"/>
        </a:p>
      </dsp:txBody>
      <dsp:txXfrm>
        <a:off x="117393" y="1092367"/>
        <a:ext cx="862071" cy="535258"/>
      </dsp:txXfrm>
    </dsp:sp>
    <dsp:sp modelId="{29344749-178A-4D3C-AF24-C4B3B2E31441}">
      <dsp:nvSpPr>
        <dsp:cNvPr id="0" name=""/>
        <dsp:cNvSpPr/>
      </dsp:nvSpPr>
      <dsp:spPr>
        <a:xfrm>
          <a:off x="109560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0AA6-8728-4D6D-AEF3-B0169DCE1E70}">
      <dsp:nvSpPr>
        <dsp:cNvPr id="0" name=""/>
        <dsp:cNvSpPr/>
      </dsp:nvSpPr>
      <dsp:spPr>
        <a:xfrm>
          <a:off x="119509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R2</a:t>
          </a:r>
          <a:endParaRPr lang="en-US" sz="2200" kern="1200" dirty="0"/>
        </a:p>
      </dsp:txBody>
      <dsp:txXfrm>
        <a:off x="1211744" y="1092367"/>
        <a:ext cx="862071" cy="535258"/>
      </dsp:txXfrm>
    </dsp:sp>
    <dsp:sp modelId="{135AC6E5-C44B-4B0B-9020-953E2D548A25}">
      <dsp:nvSpPr>
        <dsp:cNvPr id="0" name=""/>
        <dsp:cNvSpPr/>
      </dsp:nvSpPr>
      <dsp:spPr>
        <a:xfrm>
          <a:off x="218995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2244-31A8-423A-B2E4-571618D247B6}">
      <dsp:nvSpPr>
        <dsp:cNvPr id="0" name=""/>
        <dsp:cNvSpPr/>
      </dsp:nvSpPr>
      <dsp:spPr>
        <a:xfrm>
          <a:off x="228944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MAPE</a:t>
          </a:r>
          <a:endParaRPr lang="en-US" sz="2200" kern="1200" dirty="0"/>
        </a:p>
      </dsp:txBody>
      <dsp:txXfrm>
        <a:off x="2306094" y="1092367"/>
        <a:ext cx="862071" cy="535258"/>
      </dsp:txXfrm>
    </dsp:sp>
    <dsp:sp modelId="{35D403D3-E0F2-4D80-913F-6D2646DED3E8}">
      <dsp:nvSpPr>
        <dsp:cNvPr id="0" name=""/>
        <dsp:cNvSpPr/>
      </dsp:nvSpPr>
      <dsp:spPr>
        <a:xfrm>
          <a:off x="328430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28AF-1C02-4F2B-829B-A3DFF17F6486}">
      <dsp:nvSpPr>
        <dsp:cNvPr id="0" name=""/>
        <dsp:cNvSpPr/>
      </dsp:nvSpPr>
      <dsp:spPr>
        <a:xfrm>
          <a:off x="3383792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MDA</a:t>
          </a:r>
          <a:endParaRPr lang="en-US" sz="2200" kern="1200" dirty="0"/>
        </a:p>
      </dsp:txBody>
      <dsp:txXfrm>
        <a:off x="3400445" y="1092367"/>
        <a:ext cx="862071" cy="535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1875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241741" y="181682"/>
          <a:ext cx="439529" cy="439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923011" y="1875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of data</a:t>
          </a:r>
          <a:endParaRPr lang="en-US" sz="1900" kern="1200" dirty="0"/>
        </a:p>
      </dsp:txBody>
      <dsp:txXfrm>
        <a:off x="923011" y="1875"/>
        <a:ext cx="6468388" cy="799144"/>
      </dsp:txXfrm>
    </dsp:sp>
    <dsp:sp modelId="{F24C99CC-FC41-43FE-A8FC-18D6756C46E7}">
      <dsp:nvSpPr>
        <dsp:cNvPr id="0" name=""/>
        <dsp:cNvSpPr/>
      </dsp:nvSpPr>
      <dsp:spPr>
        <a:xfrm>
          <a:off x="0" y="1000806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241741" y="1180613"/>
          <a:ext cx="439529" cy="439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923011" y="1000806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Frequency of data</a:t>
          </a:r>
          <a:endParaRPr lang="en-US" sz="1900" kern="1200" dirty="0"/>
        </a:p>
      </dsp:txBody>
      <dsp:txXfrm>
        <a:off x="923011" y="1000806"/>
        <a:ext cx="6468388" cy="799144"/>
      </dsp:txXfrm>
    </dsp:sp>
    <dsp:sp modelId="{1F504EB9-DF8B-4CC4-9068-B1CE285079CD}">
      <dsp:nvSpPr>
        <dsp:cNvPr id="0" name=""/>
        <dsp:cNvSpPr/>
      </dsp:nvSpPr>
      <dsp:spPr>
        <a:xfrm>
          <a:off x="0" y="1999736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241741" y="2179544"/>
          <a:ext cx="439529" cy="439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923011" y="1999736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 length and training size</a:t>
          </a:r>
          <a:endParaRPr lang="en-US" sz="1900" kern="1200"/>
        </a:p>
      </dsp:txBody>
      <dsp:txXfrm>
        <a:off x="923011" y="1999736"/>
        <a:ext cx="6468388" cy="799144"/>
      </dsp:txXfrm>
    </dsp:sp>
    <dsp:sp modelId="{5D79D0B3-9B60-45A5-A988-672CB92B72DB}">
      <dsp:nvSpPr>
        <dsp:cNvPr id="0" name=""/>
        <dsp:cNvSpPr/>
      </dsp:nvSpPr>
      <dsp:spPr>
        <a:xfrm>
          <a:off x="0" y="2974861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E235-D37B-4173-8F70-77E4C203F55B}">
      <dsp:nvSpPr>
        <dsp:cNvPr id="0" name=""/>
        <dsp:cNvSpPr/>
      </dsp:nvSpPr>
      <dsp:spPr>
        <a:xfrm>
          <a:off x="241741" y="3178475"/>
          <a:ext cx="439529" cy="439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3DA0-ED9E-4663-AB8A-3C6E3B2929E2}">
      <dsp:nvSpPr>
        <dsp:cNvPr id="0" name=""/>
        <dsp:cNvSpPr/>
      </dsp:nvSpPr>
      <dsp:spPr>
        <a:xfrm>
          <a:off x="923011" y="2998667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Exogenous variables</a:t>
          </a:r>
          <a:endParaRPr lang="en-US" sz="1900" kern="1200" dirty="0"/>
        </a:p>
      </dsp:txBody>
      <dsp:txXfrm>
        <a:off x="923011" y="2998667"/>
        <a:ext cx="6468388" cy="799144"/>
      </dsp:txXfrm>
    </dsp:sp>
    <dsp:sp modelId="{DDC869DA-A471-4EEC-B739-DB81ADA50B76}">
      <dsp:nvSpPr>
        <dsp:cNvPr id="0" name=""/>
        <dsp:cNvSpPr/>
      </dsp:nvSpPr>
      <dsp:spPr>
        <a:xfrm>
          <a:off x="0" y="3997598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241741" y="4177405"/>
          <a:ext cx="439529" cy="439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923011" y="3997598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Periods of different Economic conditions</a:t>
          </a:r>
        </a:p>
      </dsp:txBody>
      <dsp:txXfrm>
        <a:off x="923011" y="3997598"/>
        <a:ext cx="6468388" cy="799144"/>
      </dsp:txXfrm>
    </dsp:sp>
    <dsp:sp modelId="{2EE0B528-8897-428A-A225-F06EF38DE0E2}">
      <dsp:nvSpPr>
        <dsp:cNvPr id="0" name=""/>
        <dsp:cNvSpPr/>
      </dsp:nvSpPr>
      <dsp:spPr>
        <a:xfrm>
          <a:off x="0" y="4998404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31AD-48DF-4B0A-A83B-9C7E8D894BF3}">
      <dsp:nvSpPr>
        <dsp:cNvPr id="0" name=""/>
        <dsp:cNvSpPr/>
      </dsp:nvSpPr>
      <dsp:spPr>
        <a:xfrm>
          <a:off x="241741" y="5176336"/>
          <a:ext cx="439529" cy="4395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3D35-24F0-45B3-9D64-562541C2A760}">
      <dsp:nvSpPr>
        <dsp:cNvPr id="0" name=""/>
        <dsp:cNvSpPr/>
      </dsp:nvSpPr>
      <dsp:spPr>
        <a:xfrm>
          <a:off x="923011" y="4996529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 horizon (n periods)</a:t>
          </a:r>
        </a:p>
      </dsp:txBody>
      <dsp:txXfrm>
        <a:off x="923011" y="4996529"/>
        <a:ext cx="6468388" cy="799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ACB9-CD15-41DD-BADB-D1748C303B2F}">
      <dsp:nvSpPr>
        <dsp:cNvPr id="0" name=""/>
        <dsp:cNvSpPr/>
      </dsp:nvSpPr>
      <dsp:spPr>
        <a:xfrm>
          <a:off x="215" y="0"/>
          <a:ext cx="2601301" cy="2620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Data </a:t>
          </a:r>
          <a:r>
            <a:rPr lang="de-AT" sz="1800" kern="1200" dirty="0" err="1"/>
            <a:t>gathering</a:t>
          </a:r>
          <a:r>
            <a:rPr lang="de-AT" sz="1800" kern="1200" dirty="0"/>
            <a:t> and </a:t>
          </a:r>
          <a:r>
            <a:rPr lang="de-AT" sz="1800" kern="1200" dirty="0" err="1"/>
            <a:t>processing</a:t>
          </a:r>
          <a:r>
            <a:rPr lang="de-AT" sz="1800" kern="1200" dirty="0"/>
            <a:t> </a:t>
          </a:r>
          <a:r>
            <a:rPr lang="de-AT" sz="1800" kern="1200" dirty="0" err="1"/>
            <a:t>capabilities</a:t>
          </a:r>
          <a:endParaRPr lang="en-US" sz="1800" kern="1200" dirty="0"/>
        </a:p>
      </dsp:txBody>
      <dsp:txXfrm>
        <a:off x="215" y="1048332"/>
        <a:ext cx="2601301" cy="1572498"/>
      </dsp:txXfrm>
    </dsp:sp>
    <dsp:sp modelId="{EA08D9AF-E176-450A-8D03-C795A655FEAD}">
      <dsp:nvSpPr>
        <dsp:cNvPr id="0" name=""/>
        <dsp:cNvSpPr/>
      </dsp:nvSpPr>
      <dsp:spPr>
        <a:xfrm>
          <a:off x="215" y="0"/>
          <a:ext cx="2601301" cy="104833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215" y="0"/>
        <a:ext cx="2601301" cy="1048332"/>
      </dsp:txXfrm>
    </dsp:sp>
    <dsp:sp modelId="{ABB3F0D0-D572-4810-ACFC-301E812C3315}">
      <dsp:nvSpPr>
        <dsp:cNvPr id="0" name=""/>
        <dsp:cNvSpPr/>
      </dsp:nvSpPr>
      <dsp:spPr>
        <a:xfrm>
          <a:off x="2809621" y="0"/>
          <a:ext cx="2601301" cy="2620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 err="1"/>
            <a:t>Implemented</a:t>
          </a:r>
          <a:r>
            <a:rPr lang="de-AT" sz="1800" kern="1200" dirty="0"/>
            <a:t> </a:t>
          </a:r>
          <a:r>
            <a:rPr lang="en-GB" sz="1800" kern="1200" dirty="0"/>
            <a:t>the Lag-Llama, </a:t>
          </a:r>
          <a:r>
            <a:rPr lang="en-GB" sz="1800" kern="1200" dirty="0" err="1"/>
            <a:t>autoregressor</a:t>
          </a:r>
          <a:r>
            <a:rPr lang="en-GB" sz="1800" kern="1200" dirty="0"/>
            <a:t> and </a:t>
          </a:r>
          <a:r>
            <a:rPr lang="en-GB" sz="1800" kern="1200" dirty="0" err="1"/>
            <a:t>autoARIMA</a:t>
          </a:r>
          <a:r>
            <a:rPr lang="en-GB" sz="1800" kern="1200" dirty="0"/>
            <a:t> models in abstracted way</a:t>
          </a:r>
          <a:endParaRPr lang="en-US" sz="1800" kern="1200" dirty="0"/>
        </a:p>
      </dsp:txBody>
      <dsp:txXfrm>
        <a:off x="2809621" y="1048332"/>
        <a:ext cx="2601301" cy="1572498"/>
      </dsp:txXfrm>
    </dsp:sp>
    <dsp:sp modelId="{3BA2886D-B359-431E-90B9-7A6236A168E4}">
      <dsp:nvSpPr>
        <dsp:cNvPr id="0" name=""/>
        <dsp:cNvSpPr/>
      </dsp:nvSpPr>
      <dsp:spPr>
        <a:xfrm>
          <a:off x="2809621" y="0"/>
          <a:ext cx="2601301" cy="104833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809621" y="0"/>
        <a:ext cx="2601301" cy="1048332"/>
      </dsp:txXfrm>
    </dsp:sp>
    <dsp:sp modelId="{3A19139B-52BA-4358-8ED1-D4F36C0544D2}">
      <dsp:nvSpPr>
        <dsp:cNvPr id="0" name=""/>
        <dsp:cNvSpPr/>
      </dsp:nvSpPr>
      <dsp:spPr>
        <a:xfrm>
          <a:off x="5619027" y="0"/>
          <a:ext cx="2601301" cy="2620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TSCV functionality</a:t>
          </a:r>
          <a:endParaRPr lang="en-US" sz="1800" kern="1200" dirty="0"/>
        </a:p>
      </dsp:txBody>
      <dsp:txXfrm>
        <a:off x="5619027" y="1048332"/>
        <a:ext cx="2601301" cy="1572498"/>
      </dsp:txXfrm>
    </dsp:sp>
    <dsp:sp modelId="{A3B4A0CF-6222-4233-8123-CA5F60DD424C}">
      <dsp:nvSpPr>
        <dsp:cNvPr id="0" name=""/>
        <dsp:cNvSpPr/>
      </dsp:nvSpPr>
      <dsp:spPr>
        <a:xfrm>
          <a:off x="5619027" y="0"/>
          <a:ext cx="2601301" cy="104833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5619027" y="0"/>
        <a:ext cx="2601301" cy="1048332"/>
      </dsp:txXfrm>
    </dsp:sp>
    <dsp:sp modelId="{894FCD65-614B-4216-A4BB-4F73E5875CC6}">
      <dsp:nvSpPr>
        <dsp:cNvPr id="0" name=""/>
        <dsp:cNvSpPr/>
      </dsp:nvSpPr>
      <dsp:spPr>
        <a:xfrm>
          <a:off x="8428432" y="0"/>
          <a:ext cx="2601301" cy="2620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Results visualization</a:t>
          </a:r>
          <a:endParaRPr lang="en-US" sz="1800" kern="1200"/>
        </a:p>
      </dsp:txBody>
      <dsp:txXfrm>
        <a:off x="8428432" y="1048332"/>
        <a:ext cx="2601301" cy="1572498"/>
      </dsp:txXfrm>
    </dsp:sp>
    <dsp:sp modelId="{0D40FCDF-A549-4DFB-B130-545BFFC951A2}">
      <dsp:nvSpPr>
        <dsp:cNvPr id="0" name=""/>
        <dsp:cNvSpPr/>
      </dsp:nvSpPr>
      <dsp:spPr>
        <a:xfrm>
          <a:off x="8428432" y="0"/>
          <a:ext cx="2601301" cy="104833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8428432" y="0"/>
        <a:ext cx="2601301" cy="1048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CE0DD-8BA1-47E0-BB2C-A5B68A6CF6DF}">
      <dsp:nvSpPr>
        <dsp:cNvPr id="0" name=""/>
        <dsp:cNvSpPr/>
      </dsp:nvSpPr>
      <dsp:spPr>
        <a:xfrm>
          <a:off x="1" y="107210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9E59-5220-4061-AF8D-8E92EDA5F01D}">
      <dsp:nvSpPr>
        <dsp:cNvPr id="0" name=""/>
        <dsp:cNvSpPr/>
      </dsp:nvSpPr>
      <dsp:spPr>
        <a:xfrm>
          <a:off x="256361" y="1315643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Ability to get desired stock price and stock return data of desired frequency with a single line of code</a:t>
          </a:r>
          <a:endParaRPr lang="en-US" sz="1700" kern="1200" dirty="0"/>
        </a:p>
      </dsp:txBody>
      <dsp:txXfrm>
        <a:off x="299272" y="1358554"/>
        <a:ext cx="2221419" cy="1379276"/>
      </dsp:txXfrm>
    </dsp:sp>
    <dsp:sp modelId="{FC6A150B-13FD-4021-A544-F592768967F2}">
      <dsp:nvSpPr>
        <dsp:cNvPr id="0" name=""/>
        <dsp:cNvSpPr/>
      </dsp:nvSpPr>
      <dsp:spPr>
        <a:xfrm>
          <a:off x="2786969" y="1034535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C0A9-0886-433A-A880-7FBBE33FD42F}">
      <dsp:nvSpPr>
        <dsp:cNvPr id="0" name=""/>
        <dsp:cNvSpPr/>
      </dsp:nvSpPr>
      <dsp:spPr>
        <a:xfrm>
          <a:off x="3043329" y="1278077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Ability to get model predictions with a single line of code</a:t>
          </a:r>
          <a:endParaRPr lang="en-US" sz="1700" kern="1200" dirty="0"/>
        </a:p>
      </dsp:txBody>
      <dsp:txXfrm>
        <a:off x="3086240" y="1320988"/>
        <a:ext cx="2221419" cy="1379276"/>
      </dsp:txXfrm>
    </dsp:sp>
    <dsp:sp modelId="{281AE72A-42DE-4E4E-BC93-68EB84A9A63F}">
      <dsp:nvSpPr>
        <dsp:cNvPr id="0" name=""/>
        <dsp:cNvSpPr/>
      </dsp:nvSpPr>
      <dsp:spPr>
        <a:xfrm>
          <a:off x="5595856" y="1034535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13CA-4950-4658-8C43-8298AF16A46E}">
      <dsp:nvSpPr>
        <dsp:cNvPr id="0" name=""/>
        <dsp:cNvSpPr/>
      </dsp:nvSpPr>
      <dsp:spPr>
        <a:xfrm>
          <a:off x="5852216" y="1278077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Ability to run TSCV and get results on a desired time-series with custom n_folds and prediction_horizon</a:t>
          </a:r>
          <a:endParaRPr lang="en-US" sz="1700" kern="1200"/>
        </a:p>
      </dsp:txBody>
      <dsp:txXfrm>
        <a:off x="5895127" y="1320988"/>
        <a:ext cx="2221419" cy="1379276"/>
      </dsp:txXfrm>
    </dsp:sp>
    <dsp:sp modelId="{B74A7EDF-DF52-44B5-9333-CCB1D24497FE}">
      <dsp:nvSpPr>
        <dsp:cNvPr id="0" name=""/>
        <dsp:cNvSpPr/>
      </dsp:nvSpPr>
      <dsp:spPr>
        <a:xfrm>
          <a:off x="8406658" y="1034535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ABBF3-264F-4908-8140-C34D579F1A54}">
      <dsp:nvSpPr>
        <dsp:cNvPr id="0" name=""/>
        <dsp:cNvSpPr/>
      </dsp:nvSpPr>
      <dsp:spPr>
        <a:xfrm>
          <a:off x="8663018" y="1278077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Interactive bar plots of all forecast metrics, interactive line plots of all models’ predictions</a:t>
          </a:r>
          <a:endParaRPr lang="en-US" sz="1700" kern="1200" dirty="0"/>
        </a:p>
      </dsp:txBody>
      <dsp:txXfrm>
        <a:off x="8705929" y="1320988"/>
        <a:ext cx="2221419" cy="1379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8C021-50A0-4247-BBCF-2EE15F86BE12}">
      <dsp:nvSpPr>
        <dsp:cNvPr id="0" name=""/>
        <dsp:cNvSpPr/>
      </dsp:nvSpPr>
      <dsp:spPr>
        <a:xfrm>
          <a:off x="0" y="4349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DD32-75C7-4C18-9E1C-B94981A1850D}">
      <dsp:nvSpPr>
        <dsp:cNvPr id="0" name=""/>
        <dsp:cNvSpPr/>
      </dsp:nvSpPr>
      <dsp:spPr>
        <a:xfrm>
          <a:off x="280234" y="212788"/>
          <a:ext cx="509518" cy="50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DCFE-AF71-4D42-B302-3F60F0F5FD02}">
      <dsp:nvSpPr>
        <dsp:cNvPr id="0" name=""/>
        <dsp:cNvSpPr/>
      </dsp:nvSpPr>
      <dsp:spPr>
        <a:xfrm>
          <a:off x="1069988" y="4349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Implement more models</a:t>
          </a:r>
          <a:endParaRPr lang="en-US" sz="1900" kern="1200" dirty="0"/>
        </a:p>
      </dsp:txBody>
      <dsp:txXfrm>
        <a:off x="1069988" y="4349"/>
        <a:ext cx="6878673" cy="926396"/>
      </dsp:txXfrm>
    </dsp:sp>
    <dsp:sp modelId="{DEFFEA6F-8791-4E63-85AF-A7B6505A1C0D}">
      <dsp:nvSpPr>
        <dsp:cNvPr id="0" name=""/>
        <dsp:cNvSpPr/>
      </dsp:nvSpPr>
      <dsp:spPr>
        <a:xfrm>
          <a:off x="0" y="1162344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F1034-35D9-4266-970B-CA313D4BA44E}">
      <dsp:nvSpPr>
        <dsp:cNvPr id="0" name=""/>
        <dsp:cNvSpPr/>
      </dsp:nvSpPr>
      <dsp:spPr>
        <a:xfrm>
          <a:off x="280234" y="1370784"/>
          <a:ext cx="509518" cy="50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D0C1-C399-43B0-B98A-43A2CEBE6389}">
      <dsp:nvSpPr>
        <dsp:cNvPr id="0" name=""/>
        <dsp:cNvSpPr/>
      </dsp:nvSpPr>
      <dsp:spPr>
        <a:xfrm>
          <a:off x="1069988" y="1162344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Fine-tune TSFMs</a:t>
          </a:r>
        </a:p>
      </dsp:txBody>
      <dsp:txXfrm>
        <a:off x="1069988" y="1162344"/>
        <a:ext cx="6878673" cy="926396"/>
      </dsp:txXfrm>
    </dsp:sp>
    <dsp:sp modelId="{A972A108-6430-4771-A796-F526871636A9}">
      <dsp:nvSpPr>
        <dsp:cNvPr id="0" name=""/>
        <dsp:cNvSpPr/>
      </dsp:nvSpPr>
      <dsp:spPr>
        <a:xfrm>
          <a:off x="0" y="2320340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A0D2-333B-4FD3-BD60-03763CD32DA6}">
      <dsp:nvSpPr>
        <dsp:cNvPr id="0" name=""/>
        <dsp:cNvSpPr/>
      </dsp:nvSpPr>
      <dsp:spPr>
        <a:xfrm>
          <a:off x="280234" y="2528779"/>
          <a:ext cx="509518" cy="50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32DA-4E60-4882-84A2-077A3DE5AC8C}">
      <dsp:nvSpPr>
        <dsp:cNvPr id="0" name=""/>
        <dsp:cNvSpPr/>
      </dsp:nvSpPr>
      <dsp:spPr>
        <a:xfrm>
          <a:off x="1069988" y="2320340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Gather more types of data</a:t>
          </a:r>
        </a:p>
      </dsp:txBody>
      <dsp:txXfrm>
        <a:off x="1069988" y="2320340"/>
        <a:ext cx="6878673" cy="926396"/>
      </dsp:txXfrm>
    </dsp:sp>
    <dsp:sp modelId="{FAFB4CFD-D9B2-4C41-BCF6-E25877D82F60}">
      <dsp:nvSpPr>
        <dsp:cNvPr id="0" name=""/>
        <dsp:cNvSpPr/>
      </dsp:nvSpPr>
      <dsp:spPr>
        <a:xfrm>
          <a:off x="0" y="3478336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D5C97-50BF-45B8-9B6B-400CE53F96B9}">
      <dsp:nvSpPr>
        <dsp:cNvPr id="0" name=""/>
        <dsp:cNvSpPr/>
      </dsp:nvSpPr>
      <dsp:spPr>
        <a:xfrm>
          <a:off x="280234" y="3686775"/>
          <a:ext cx="509518" cy="509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83D5-9061-42CE-9ABB-4D53EDEEF19C}">
      <dsp:nvSpPr>
        <dsp:cNvPr id="0" name=""/>
        <dsp:cNvSpPr/>
      </dsp:nvSpPr>
      <dsp:spPr>
        <a:xfrm>
          <a:off x="1069988" y="3478336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the experiment on different configurations</a:t>
          </a:r>
          <a:endParaRPr lang="en-US" sz="1900" kern="1200" dirty="0"/>
        </a:p>
      </dsp:txBody>
      <dsp:txXfrm>
        <a:off x="1069988" y="3478336"/>
        <a:ext cx="6878673" cy="926396"/>
      </dsp:txXfrm>
    </dsp:sp>
    <dsp:sp modelId="{A6C45460-8E19-4C13-9A74-9B53D8E25C47}">
      <dsp:nvSpPr>
        <dsp:cNvPr id="0" name=""/>
        <dsp:cNvSpPr/>
      </dsp:nvSpPr>
      <dsp:spPr>
        <a:xfrm>
          <a:off x="0" y="4636332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9C24B-12B7-4804-AA78-A936053C4F47}">
      <dsp:nvSpPr>
        <dsp:cNvPr id="0" name=""/>
        <dsp:cNvSpPr/>
      </dsp:nvSpPr>
      <dsp:spPr>
        <a:xfrm>
          <a:off x="280234" y="4844771"/>
          <a:ext cx="509518" cy="5095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1D9F2-92E6-4E73-9765-5E5F1CF6DBEA}">
      <dsp:nvSpPr>
        <dsp:cNvPr id="0" name=""/>
        <dsp:cNvSpPr/>
      </dsp:nvSpPr>
      <dsp:spPr>
        <a:xfrm>
          <a:off x="1069988" y="4636332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Record and summarize results</a:t>
          </a:r>
        </a:p>
      </dsp:txBody>
      <dsp:txXfrm>
        <a:off x="1069988" y="4636332"/>
        <a:ext cx="6878673" cy="92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2:56:53.073"/>
    </inkml:context>
    <inkml:brush xml:id="br0">
      <inkml:brushProperty name="width" value="0.3" units="cm"/>
      <inkml:brushProperty name="height" value="0.6" units="cm"/>
      <inkml:brushProperty name="color" value="#FFF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1,'-6'113,"2"-71,2-1,1 1,6 42,-4-72,1-1,0 0,1-1,0 1,1 0,0-1,1 0,0 0,0 0,1-1,1 1,-1-1,1-1,1 1,-1-1,10 7,-13-12,0 0,0-1,0 1,0-1,0 0,1 1,-1-2,1 1,-1-1,1 1,-1-1,1-1,0 1,0-1,0 1,-1-1,1-1,0 1,0-1,-1 0,1 0,0 0,-1 0,1-1,-1 0,1 0,-1 0,0-1,0 1,0-1,0 0,-1 0,1 0,-1-1,1 1,-1-1,0 0,-1 0,1 0,-1 0,0 0,0-1,0 1,0-1,-1 1,0-1,2-8,-3 5,0 0,0 0,0-1,-1 1,-1 0,1 0,-1 1,0-1,-1 0,0 1,0-1,-1 1,0 0,0 0,0 0,-1 1,0 0,-1-1,1 2,-1-1,0 1,-1 0,1 0,-1 0,-12-5,3 2,-2 0,1 1,-1 1,0 0,0 2,-1 0,0 1,1 1,-38 0,42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2:56:53.646"/>
    </inkml:context>
    <inkml:brush xml:id="br0">
      <inkml:brushProperty name="width" value="0.3" units="cm"/>
      <inkml:brushProperty name="height" value="0.6" units="cm"/>
      <inkml:brushProperty name="color" value="#FFF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1,'-1'40,"3"0,1 0,2-1,1 1,3-1,1 0,16 41,-20-69,0 0,0 0,1 0,1 0,0-1,18 18,-23-25,0-1,0 1,0 0,0-1,0 1,1-1,-1 0,1 0,-1 0,1-1,0 1,0-1,0 0,0 0,0-1,0 1,0-1,0 1,0-1,0 0,0-1,0 1,0-1,0 0,7-2,-8 1,1-1,-1 1,0-1,0 1,0-1,0 0,-1 0,1 0,-1-1,0 1,0-1,0 1,0-1,-1 1,1-1,0-5,14-70,-13 62,6-72,-8 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2:56:57.6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39 262 24575,'-16'158'0,"15"13"0,3-146 0,1 0 0,1 0 0,2-1 0,14 44 0,59 131 0,-79-199 0,0 0 0,0 0 0,0 0 0,0 0 0,0 0 0,0 0 0,0-1 0,0 1 0,0 0 0,0 0 0,0 0 0,0 0 0,0 0 0,0 0 0,0 0 0,1 0 0,-1 0 0,0 0 0,0 0 0,0 0 0,0-1 0,0 1 0,0 0 0,0 0 0,0 0 0,0 0 0,0 0 0,0 0 0,1 0 0,-1 0 0,0 0 0,0 0 0,0 0 0,0 0 0,0 0 0,0 0 0,0 0 0,0 0 0,0 0 0,0 0 0,1 0 0,-1 0 0,0 0 0,0 0 0,0 0 0,0 0 0,0 0 0,0 0 0,0 0 0,0 0 0,0 1 0,0-1 0,0 0 0,1 0 0,-1 0 0,0 0 0,0 0 0,0 0 0,0 0 0,0 0 0,0 0 0,0 0 0,3-15 0,0-22 0,-3-560 0,-2 291 0,0 356 0,-10 55 0,-1 8 0,-13 698 0,25-794 0,-1 1 0,0-1 0,-2-1 0,-5 19 0,-7 39 0,10-23 0,2-12 0,-12 57 0,16-96 0,0 1 0,0-1 0,0 1 0,0-1 0,0 1 0,0-1 0,0 1 0,0-1 0,0 1 0,0-1 0,0 1 0,-1-1 0,1 1 0,0-1 0,0 1 0,0-1 0,-1 0 0,1 1 0,0-1 0,-1 1 0,1-1 0,0 0 0,-1 1 0,1-1 0,-1 0 0,1 1 0,0-1 0,-1 0 0,1 1 0,-1-1 0,1 0 0,-1 0 0,0 0 0,-6-16 0,-1-30 0,2-176 120,7 189-417,3 2 0,0-1 0,2 0 0,19-59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2:56:59.3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0 24575,'0'463'0,"2"-530"-98,0 32-114,-2 0 1,-1 0 0,-1 0 0,-3 0 0,-8-35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12:41:25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1290 67 24575,'-28'0'0,"0"0"0,1-2 0,-1-2 0,-53-12 0,66 13 0,0 0 0,0 1 0,-19 0 0,17 1 0,1 0 0,-28-7 0,34 6 0,-8-4 0,-1 1 0,0 1 0,0 1 0,-38-1 0,56 4 0,-1 0 0,1 0 0,0 0 0,-1 1 0,1-1 0,0 1 0,0-1 0,0 1 0,-1-1 0,1 1 0,0 0 0,0 0 0,0-1 0,0 1 0,0 0 0,0 0 0,0 0 0,0 0 0,0 0 0,1 0 0,-1 0 0,0 1 0,1-1 0,-1 0 0,1 0 0,-1 0 0,1 1 0,-1 2 0,1-3 0,-1 1 0,1-1 0,0 0 0,-1 1 0,1-1 0,-1 0 0,0 1 0,0-1 0,1 0 0,-1 0 0,0 1 0,0-1 0,0 0 0,0 0 0,0 0 0,0 0 0,-1 0 0,1-1 0,0 1 0,0 0 0,-1 0 0,1-1 0,0 1 0,-1-1 0,1 1 0,0-1 0,-1 0 0,-2 1 0,-25 0 0,0-1 0,-52-8 0,-29 0 0,-381 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12:41:40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1300 267 24575,'-520'0'0,"368"-14"0,127 14 0,-23 1 0,1-2 0,-51-8 0,51 4 0,0 2 0,-79 5 0,29 1 0,89-3 0,-52 2 0,39 9 0,20-10 0,1-1 0,-1 1 0,1 0 0,0 0 0,0-1 0,-1 1 0,1 0 0,0 0 0,0-1 0,0 1 0,0 0 0,0 0 0,0-1 0,0 1 0,0 0 0,0 0 0,0 0 0,0-1 0,1 1 0,-1 0 0,0 0 0,0-1 0,1 1 0,-1 0 0,1-1 0,-1 1 0,0 0 0,2 0 0,0 1 0,0 0 0,0 0 0,0 0 0,0-1 0,0 1 0,0-1 0,1 1 0,-1-1 0,0 0 0,1 0 0,0 0 0,-1 0 0,1-1 0,-1 1 0,1-1 0,0 1 0,-1-1 0,4 0 0,58-1 0,-40-1 0,328-12 0,-326 13 0,-1-2 0,32-6 0,-31 4 0,-1 1 0,36-1 0,-28 6 0,-13 0 0,0-1 0,0 0 0,0-2 0,0 0 0,0-1 0,36-11 0,4-2 0,-51 14 0,0 1 0,0-1 0,0-1 0,-1 0 0,1 0 0,-1 0 0,0-1 0,0 0 0,0-1 0,0 0 0,-1 0 0,8-7 0,79-89 0,-89 95 0,0 0 0,0 1 0,0 0 0,0 1 0,1-1 0,0 1 0,0 0 0,0 0 0,1 1 0,-1 0 0,1 0 0,0 0 0,0 1 0,0 0 0,0 0 0,0 1 0,0 0 0,1 0 0,-1 1 0,0 0 0,9 1 0,118 11-1365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12:41:51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1243 54 24575,'0'-1'0,"-1"0"0,1 1 0,-1-1 0,1 0 0,0 1 0,-1-1 0,1 1 0,-1-1 0,1 1 0,-1-1 0,0 1 0,1-1 0,-1 1 0,0 0 0,1-1 0,-1 1 0,0 0 0,1-1 0,-1 1 0,0 0 0,1 0 0,-1 0 0,0 0 0,0-1 0,0 1 0,-29-3 0,17 1 0,-30-5 0,1 2 0,-1 2 0,0 1 0,-47 6 0,-6-2 0,-577-2 0,651-1-273,-1-1 0,1-1 0,-1 0 0,-40-14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12:41:53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E7F9-23D7-4C66-92B6-BDAD855859C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C5E5-D80A-4B7B-B646-4C231830A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5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 – TABLE OF CONTENTS: summarizes what is on which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00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experiment with? </a:t>
            </a:r>
            <a:r>
              <a:rPr lang="de-AT" dirty="0"/>
              <a:t>– </a:t>
            </a:r>
            <a:r>
              <a:rPr lang="de-AT" dirty="0" err="1"/>
              <a:t>resize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4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9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 next steps?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topic of my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7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 of the context of my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8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9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Lag llama?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7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TimeGPT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3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1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will we evaluate the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compare the models with? Change the order of models / put </a:t>
            </a:r>
            <a:r>
              <a:rPr lang="en-GB" dirty="0" err="1"/>
              <a:t>autoregressor</a:t>
            </a:r>
            <a:r>
              <a:rPr lang="en-GB" dirty="0"/>
              <a:t>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0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2.xml"/><Relationship Id="rId15" Type="http://schemas.openxmlformats.org/officeDocument/2006/relationships/customXml" Target="../ink/ink4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2.xml"/><Relationship Id="rId9" Type="http://schemas.openxmlformats.org/officeDocument/2006/relationships/customXml" Target="../ink/ink1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46FB9A-746D-F044-F64B-034C7B3B74E7}"/>
              </a:ext>
            </a:extLst>
          </p:cNvPr>
          <p:cNvSpPr/>
          <p:nvPr/>
        </p:nvSpPr>
        <p:spPr>
          <a:xfrm>
            <a:off x="366867" y="2301727"/>
            <a:ext cx="3778742" cy="37390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119BDE-A537-CFA7-BFA9-4C87C64E344E}"/>
              </a:ext>
            </a:extLst>
          </p:cNvPr>
          <p:cNvSpPr/>
          <p:nvPr/>
        </p:nvSpPr>
        <p:spPr>
          <a:xfrm>
            <a:off x="8146563" y="2295341"/>
            <a:ext cx="3688860" cy="37435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47620-FF83-F7B5-7A25-0698B30BDE17}"/>
              </a:ext>
            </a:extLst>
          </p:cNvPr>
          <p:cNvSpPr/>
          <p:nvPr/>
        </p:nvSpPr>
        <p:spPr>
          <a:xfrm>
            <a:off x="4254500" y="2295341"/>
            <a:ext cx="3786556" cy="37435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77FC5-1C8E-F6A6-C0AA-F16360FD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225550"/>
            <a:ext cx="2320757" cy="492440"/>
          </a:xfrm>
        </p:spPr>
        <p:txBody>
          <a:bodyPr>
            <a:normAutofit fontScale="90000"/>
          </a:bodyPr>
          <a:lstStyle/>
          <a:p>
            <a:r>
              <a:rPr lang="en-GB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89A-A971-4940-437E-5F6671CA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8127" y="2301727"/>
            <a:ext cx="1412708" cy="557784"/>
          </a:xfrm>
        </p:spPr>
        <p:txBody>
          <a:bodyPr/>
          <a:lstStyle/>
          <a:p>
            <a:r>
              <a:rPr lang="en-GB" dirty="0" err="1"/>
              <a:t>autoARIMA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11F-E80C-51C1-140E-EA3475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094" y="2970502"/>
            <a:ext cx="3568775" cy="2934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ARIMA model with automatic hyperparameter (P, I, Q) selection</a:t>
            </a:r>
          </a:p>
          <a:p>
            <a:r>
              <a:rPr lang="en-GB" dirty="0"/>
              <a:t>AR (Autoregressive) component of the model approximates the linear relationship between the previous P datapoints and the future prediction</a:t>
            </a:r>
          </a:p>
          <a:p>
            <a:r>
              <a:rPr lang="en-GB" dirty="0"/>
              <a:t>I (Integrated) component tests the stationarity of the data and transforms the data to stationary form</a:t>
            </a:r>
          </a:p>
          <a:p>
            <a:r>
              <a:rPr lang="en-GB" dirty="0"/>
              <a:t>MA (Moving Average) component approximates the linear relationship between the prediction and Q-period moving average of the time-series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DD24-4E59-B105-BC3D-640809BE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483482" y="2301727"/>
            <a:ext cx="1015022" cy="553373"/>
          </a:xfrm>
        </p:spPr>
        <p:txBody>
          <a:bodyPr/>
          <a:lstStyle/>
          <a:p>
            <a:r>
              <a:rPr lang="en-GB" dirty="0"/>
              <a:t>Prophet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32EF-1A8A-E5C2-4BC0-072A74B8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4376" y="2974912"/>
            <a:ext cx="3786557" cy="2934999"/>
          </a:xfrm>
        </p:spPr>
        <p:txBody>
          <a:bodyPr>
            <a:normAutofit/>
          </a:bodyPr>
          <a:lstStyle/>
          <a:p>
            <a:r>
              <a:rPr lang="en-GB" sz="1500" dirty="0"/>
              <a:t>Generalized Additive model (GAM)</a:t>
            </a:r>
          </a:p>
          <a:p>
            <a:r>
              <a:rPr lang="en-GB" sz="1500" dirty="0"/>
              <a:t>Works well with non-linear trends, seasonality and holiday effects</a:t>
            </a:r>
          </a:p>
          <a:p>
            <a:r>
              <a:rPr lang="en-GB" sz="1500" dirty="0"/>
              <a:t>Robust to missing data and shifts in the trends</a:t>
            </a:r>
          </a:p>
          <a:p>
            <a:r>
              <a:rPr lang="en-GB" sz="1500" dirty="0"/>
              <a:t>Handles the outliers well</a:t>
            </a:r>
          </a:p>
          <a:p>
            <a:r>
              <a:rPr lang="en-GB" sz="1500" dirty="0"/>
              <a:t>Widely used </a:t>
            </a:r>
          </a:p>
          <a:p>
            <a:r>
              <a:rPr lang="en-GB" sz="1500" dirty="0"/>
              <a:t>Built by Facebook (Meta)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CE2DD6-6248-E169-B25D-1EC3A4850373}"/>
              </a:ext>
            </a:extLst>
          </p:cNvPr>
          <p:cNvSpPr txBox="1">
            <a:spLocks/>
          </p:cNvSpPr>
          <p:nvPr/>
        </p:nvSpPr>
        <p:spPr>
          <a:xfrm>
            <a:off x="1403629" y="2301727"/>
            <a:ext cx="1705217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Autoregressor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D91F94-7E73-4138-4402-D6C5B842D198}"/>
              </a:ext>
            </a:extLst>
          </p:cNvPr>
          <p:cNvSpPr txBox="1">
            <a:spLocks/>
          </p:cNvSpPr>
          <p:nvPr/>
        </p:nvSpPr>
        <p:spPr>
          <a:xfrm>
            <a:off x="351240" y="2972476"/>
            <a:ext cx="378655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Linear regression of the future value on only one previous value</a:t>
            </a:r>
          </a:p>
          <a:p>
            <a:r>
              <a:rPr lang="en-GB" sz="1500" dirty="0"/>
              <a:t>Simple but proved quite effective for stock market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421426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B8-37AC-CD22-DD97-6B86DC5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 parameters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DC0CDD-4070-032D-CCAE-20A19B6A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45142"/>
              </p:ext>
            </p:extLst>
          </p:nvPr>
        </p:nvGraphicFramePr>
        <p:xfrm>
          <a:off x="4343400" y="615950"/>
          <a:ext cx="7391400" cy="579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B4D8-FE3F-57BD-7ED1-908B3F2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Experiment is to be run in every possible configuration according to each possible combination of the outlined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E2CF-7F63-78F1-1EC9-35011385828A}"/>
              </a:ext>
            </a:extLst>
          </p:cNvPr>
          <p:cNvSpPr txBox="1"/>
          <p:nvPr/>
        </p:nvSpPr>
        <p:spPr>
          <a:xfrm>
            <a:off x="8797565" y="614184"/>
            <a:ext cx="14689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Trading volumes</a:t>
            </a:r>
          </a:p>
          <a:p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395-DADA-BE35-9B45-8D2C2A01BF0A}"/>
              </a:ext>
            </a:extLst>
          </p:cNvPr>
          <p:cNvSpPr txBox="1"/>
          <p:nvPr/>
        </p:nvSpPr>
        <p:spPr>
          <a:xfrm>
            <a:off x="10126935" y="614184"/>
            <a:ext cx="1468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Commodity 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99803-9AB3-3132-5D3B-EBE25290D0AF}"/>
              </a:ext>
            </a:extLst>
          </p:cNvPr>
          <p:cNvSpPr txBox="1"/>
          <p:nvPr/>
        </p:nvSpPr>
        <p:spPr>
          <a:xfrm>
            <a:off x="8812688" y="1626866"/>
            <a:ext cx="1468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Daily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D5DF-2599-FCCF-0B95-077B5DDAB9BC}"/>
              </a:ext>
            </a:extLst>
          </p:cNvPr>
          <p:cNvSpPr txBox="1"/>
          <p:nvPr/>
        </p:nvSpPr>
        <p:spPr>
          <a:xfrm>
            <a:off x="10138491" y="1628132"/>
            <a:ext cx="96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Quarterly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45FC-3E5B-AA16-A416-CA74906EEF81}"/>
              </a:ext>
            </a:extLst>
          </p:cNvPr>
          <p:cNvSpPr txBox="1"/>
          <p:nvPr/>
        </p:nvSpPr>
        <p:spPr>
          <a:xfrm>
            <a:off x="10138491" y="3629424"/>
            <a:ext cx="1215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Yes (Which?)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48CF8-41D5-DB10-DE31-70F390755A48}"/>
              </a:ext>
            </a:extLst>
          </p:cNvPr>
          <p:cNvSpPr txBox="1"/>
          <p:nvPr/>
        </p:nvSpPr>
        <p:spPr>
          <a:xfrm>
            <a:off x="10126935" y="4631560"/>
            <a:ext cx="131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Inflation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A0C3D-62F1-1ED9-8941-C26CA7C8B7C3}"/>
              </a:ext>
            </a:extLst>
          </p:cNvPr>
          <p:cNvSpPr txBox="1"/>
          <p:nvPr/>
        </p:nvSpPr>
        <p:spPr>
          <a:xfrm>
            <a:off x="10138491" y="2630242"/>
            <a:ext cx="152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 = 32, 64, 128, …, 1024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49F8-6718-4686-86BF-2BEF47FF262C}"/>
              </a:ext>
            </a:extLst>
          </p:cNvPr>
          <p:cNvSpPr txBox="1"/>
          <p:nvPr/>
        </p:nvSpPr>
        <p:spPr>
          <a:xfrm>
            <a:off x="10126935" y="5630742"/>
            <a:ext cx="152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More than one</a:t>
            </a:r>
          </a:p>
        </p:txBody>
      </p:sp>
    </p:spTree>
    <p:extLst>
      <p:ext uri="{BB962C8B-B14F-4D97-AF65-F5344CB8AC3E}">
        <p14:creationId xmlns:p14="http://schemas.microsoft.com/office/powerpoint/2010/main" val="204980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34FF-D7E2-E719-9D80-042EFC49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Current progress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573337F-DCFF-BF49-D68F-89CF79DB8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8" r="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EECCB79B-0A70-876B-AB6F-FB03F10B9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27040"/>
              </p:ext>
            </p:extLst>
          </p:nvPr>
        </p:nvGraphicFramePr>
        <p:xfrm>
          <a:off x="578515" y="1942312"/>
          <a:ext cx="11029950" cy="2620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42A7D37D-74AA-9E7D-2061-9F581CDCE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812490"/>
              </p:ext>
            </p:extLst>
          </p:nvPr>
        </p:nvGraphicFramePr>
        <p:xfrm>
          <a:off x="578515" y="362005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BC7558-C440-4D70-A1CB-3423F3BE4D23}"/>
              </a:ext>
            </a:extLst>
          </p:cNvPr>
          <p:cNvSpPr txBox="1"/>
          <p:nvPr/>
        </p:nvSpPr>
        <p:spPr>
          <a:xfrm>
            <a:off x="578515" y="785470"/>
            <a:ext cx="563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Minimum Viable Prototype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9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des on papers">
            <a:extLst>
              <a:ext uri="{FF2B5EF4-FFF2-40B4-BE49-F238E27FC236}">
                <a16:creationId xmlns:a16="http://schemas.microsoft.com/office/drawing/2014/main" id="{CCB38929-176F-F657-E169-1F69C877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8" b="12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6199-CDDC-B066-FDBE-4823E86D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CE7FC-B71B-E31E-D271-D21C1009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GB" sz="18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8A8737F-8ADA-46A0-949E-74C59E8E2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149568-AD40-4185-9583-472DC9B5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colored lines and red dots&#10;&#10;Description automatically generated">
            <a:extLst>
              <a:ext uri="{FF2B5EF4-FFF2-40B4-BE49-F238E27FC236}">
                <a16:creationId xmlns:a16="http://schemas.microsoft.com/office/drawing/2014/main" id="{4903386E-D69D-51A7-87A5-225F6BB00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4"/>
          <a:stretch/>
        </p:blipFill>
        <p:spPr>
          <a:xfrm>
            <a:off x="645435" y="1970690"/>
            <a:ext cx="5201707" cy="335043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40B283A-0C00-4360-AFE9-36C74D1C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DF52B78-670C-F1EE-2887-D6C53990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608185"/>
            <a:ext cx="5201707" cy="3628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8C00-E4D9-21F9-0DDB-20430776790F}"/>
              </a:ext>
            </a:extLst>
          </p:cNvPr>
          <p:cNvSpPr txBox="1"/>
          <p:nvPr/>
        </p:nvSpPr>
        <p:spPr>
          <a:xfrm>
            <a:off x="701751" y="845778"/>
            <a:ext cx="499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Actual </a:t>
            </a:r>
            <a:r>
              <a:rPr lang="de-AT" dirty="0" err="1"/>
              <a:t>values</a:t>
            </a:r>
            <a:r>
              <a:rPr lang="de-AT" dirty="0"/>
              <a:t> and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predictions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Fold</a:t>
            </a:r>
            <a:r>
              <a:rPr lang="de-AT" dirty="0"/>
              <a:t> 2 (AAPL </a:t>
            </a:r>
            <a:r>
              <a:rPr lang="de-AT" dirty="0" err="1"/>
              <a:t>daily</a:t>
            </a:r>
            <a:r>
              <a:rPr lang="de-AT" dirty="0"/>
              <a:t> </a:t>
            </a:r>
            <a:r>
              <a:rPr lang="de-AT" dirty="0" err="1"/>
              <a:t>close</a:t>
            </a:r>
            <a:r>
              <a:rPr lang="de-AT" dirty="0"/>
              <a:t> stock </a:t>
            </a:r>
            <a:r>
              <a:rPr lang="de-AT" dirty="0" err="1"/>
              <a:t>price</a:t>
            </a:r>
            <a:r>
              <a:rPr lang="de-AT" dirty="0"/>
              <a:t>)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3D2A7-E822-9086-48DA-B43CDB035107}"/>
                  </a:ext>
                </a:extLst>
              </p14:cNvPr>
              <p14:cNvContentPartPr/>
              <p14:nvPr/>
            </p14:nvContentPartPr>
            <p14:xfrm>
              <a:off x="8812883" y="1580828"/>
              <a:ext cx="46440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3D2A7-E822-9086-48DA-B43CDB035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0243" y="1518188"/>
                <a:ext cx="590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61B5F6-529E-DDCB-9492-FBD4686C6406}"/>
                  </a:ext>
                </a:extLst>
              </p14:cNvPr>
              <p14:cNvContentPartPr/>
              <p14:nvPr/>
            </p14:nvContentPartPr>
            <p14:xfrm>
              <a:off x="8790203" y="3261308"/>
              <a:ext cx="531000" cy="10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61B5F6-529E-DDCB-9492-FBD4686C64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2563" y="3243668"/>
                <a:ext cx="56664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45E77D4-6706-AC5E-5CA7-6A5ACCE8FBDB}"/>
              </a:ext>
            </a:extLst>
          </p:cNvPr>
          <p:cNvGrpSpPr/>
          <p:nvPr/>
        </p:nvGrpSpPr>
        <p:grpSpPr>
          <a:xfrm>
            <a:off x="8825123" y="3352388"/>
            <a:ext cx="447480" cy="33840"/>
            <a:chOff x="8825123" y="3352388"/>
            <a:chExt cx="44748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3AB3B7-CA66-AC33-DB33-937A78A89E63}"/>
                    </a:ext>
                  </a:extLst>
                </p14:cNvPr>
                <p14:cNvContentPartPr/>
                <p14:nvPr/>
              </p14:nvContentPartPr>
              <p14:xfrm>
                <a:off x="8825123" y="3352388"/>
                <a:ext cx="447480" cy="1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3AB3B7-CA66-AC33-DB33-937A78A89E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07483" y="3334748"/>
                  <a:ext cx="48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55486-610B-F5C0-AD92-3201C114415B}"/>
                    </a:ext>
                  </a:extLst>
                </p14:cNvPr>
                <p14:cNvContentPartPr/>
                <p14:nvPr/>
              </p14:nvContentPartPr>
              <p14:xfrm>
                <a:off x="9072083" y="338586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55486-610B-F5C0-AD92-3201C11441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54443" y="33682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0B4A49-EA8D-A240-3CFB-E809EB64D475}"/>
              </a:ext>
            </a:extLst>
          </p:cNvPr>
          <p:cNvSpPr txBox="1"/>
          <p:nvPr/>
        </p:nvSpPr>
        <p:spPr>
          <a:xfrm>
            <a:off x="6337300" y="845778"/>
            <a:ext cx="499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RMSE and MDA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(AAPL </a:t>
            </a:r>
            <a:r>
              <a:rPr lang="de-AT" dirty="0" err="1"/>
              <a:t>daily</a:t>
            </a:r>
            <a:r>
              <a:rPr lang="de-AT" dirty="0"/>
              <a:t> </a:t>
            </a:r>
            <a:r>
              <a:rPr lang="de-AT" dirty="0" err="1"/>
              <a:t>close</a:t>
            </a:r>
            <a:r>
              <a:rPr lang="de-AT" dirty="0"/>
              <a:t> stock </a:t>
            </a:r>
            <a:r>
              <a:rPr lang="de-AT" dirty="0" err="1"/>
              <a:t>price</a:t>
            </a:r>
            <a:r>
              <a:rPr lang="de-AT" dirty="0"/>
              <a:t>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12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1EAE76-7FCB-77F8-7C8B-393A5BEE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F40A-ECC7-1EE7-014C-385B58D0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2885-618E-2F7C-84C0-462C520E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07BA7065-BC50-CB38-D23C-A6D31541B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6" r="-1" b="113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B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21DBF9-828B-9CD1-AEC1-CE27B9A90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698162"/>
              </p:ext>
            </p:extLst>
          </p:nvPr>
        </p:nvGraphicFramePr>
        <p:xfrm>
          <a:off x="2121669" y="647455"/>
          <a:ext cx="7948662" cy="556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EDBA16-30C7-A93D-0675-D77AAB94A966}"/>
              </a:ext>
            </a:extLst>
          </p:cNvPr>
          <p:cNvSpPr txBox="1"/>
          <p:nvPr/>
        </p:nvSpPr>
        <p:spPr>
          <a:xfrm>
            <a:off x="8490663" y="643467"/>
            <a:ext cx="1579668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TimeGPT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DeepAR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Prophet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8BFE-25E4-1F0C-6B60-4EB95A5E5D46}"/>
              </a:ext>
            </a:extLst>
          </p:cNvPr>
          <p:cNvSpPr txBox="1"/>
          <p:nvPr/>
        </p:nvSpPr>
        <p:spPr>
          <a:xfrm>
            <a:off x="8490663" y="2916428"/>
            <a:ext cx="1502262" cy="143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Volatility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Trading volumes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602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85074F5-791D-C624-DD83-92D74D75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DAF8-79A9-0BAD-6BC8-282B5B95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2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D97-EA00-B311-37CC-37EAB84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D239-0868-BC28-4787-705D645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 </a:t>
            </a:r>
            <a:r>
              <a:rPr lang="de-AT" dirty="0"/>
              <a:t>(</a:t>
            </a:r>
            <a:r>
              <a:rPr lang="de-AT" dirty="0" err="1"/>
              <a:t>slide</a:t>
            </a:r>
            <a:r>
              <a:rPr lang="de-AT" dirty="0"/>
              <a:t> 4)</a:t>
            </a:r>
            <a:endParaRPr lang="en-GB" dirty="0"/>
          </a:p>
          <a:p>
            <a:r>
              <a:rPr lang="en-GB" dirty="0"/>
              <a:t>Time Series Foundation models(slides 5-7)</a:t>
            </a:r>
          </a:p>
          <a:p>
            <a:r>
              <a:rPr lang="en-GB" dirty="0"/>
              <a:t>Methodology (slides 8-11)</a:t>
            </a:r>
          </a:p>
          <a:p>
            <a:r>
              <a:rPr lang="en-GB" dirty="0"/>
              <a:t>Current Progress (slides 12-13)</a:t>
            </a:r>
          </a:p>
          <a:p>
            <a:r>
              <a:rPr lang="en-GB" dirty="0"/>
              <a:t>Preliminary results (slides 14-16)</a:t>
            </a:r>
          </a:p>
          <a:p>
            <a:r>
              <a:rPr lang="en-GB" dirty="0"/>
              <a:t>Next steps (slides 17-18)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60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35E0-28F4-AE10-8EEA-65B71B03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chemeClr val="tx1"/>
                </a:solidFill>
              </a:rPr>
              <a:t>Do TSFMs outperform traditional time-series prediction models in the field of finance?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99C-698A-64C2-DE79-FC63E5B7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comprehensive study on state-of-the-art Tsfm performance on financial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59CDF-A833-7A8A-5D53-EDCA9FD84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9E79A8-357B-0DA2-5660-C05D5E14648C}"/>
              </a:ext>
            </a:extLst>
          </p:cNvPr>
          <p:cNvSpPr/>
          <p:nvPr/>
        </p:nvSpPr>
        <p:spPr>
          <a:xfrm>
            <a:off x="6261099" y="3441408"/>
            <a:ext cx="5495677" cy="3048941"/>
          </a:xfrm>
          <a:prstGeom prst="roundRect">
            <a:avLst>
              <a:gd name="adj" fmla="val 56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B93F83-48FA-E8B8-BBC3-BE83026D4F92}"/>
              </a:ext>
            </a:extLst>
          </p:cNvPr>
          <p:cNvSpPr/>
          <p:nvPr/>
        </p:nvSpPr>
        <p:spPr>
          <a:xfrm>
            <a:off x="6261098" y="367650"/>
            <a:ext cx="5495677" cy="2802269"/>
          </a:xfrm>
          <a:prstGeom prst="roundRect">
            <a:avLst>
              <a:gd name="adj" fmla="val 669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DE27-D643-93DB-06C9-B9F273E6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68" y="1397515"/>
            <a:ext cx="3302829" cy="988332"/>
          </a:xfrm>
        </p:spPr>
        <p:txBody>
          <a:bodyPr>
            <a:noAutofit/>
          </a:bodyPr>
          <a:lstStyle/>
          <a:p>
            <a:r>
              <a:rPr lang="en-GB" sz="5400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907F-EB01-2065-C02F-9C8096F8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9386" y="350562"/>
            <a:ext cx="4404008" cy="451998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is the solution? Answer: TSFMs!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E536-EDA4-3301-303F-420A8B11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981" y="731736"/>
            <a:ext cx="5286101" cy="239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TSFMs are already pre-trained on large amounts of diverse time-series data thus using them reduces the need for proprietary data collection, cleaning, storage, etc…</a:t>
            </a:r>
          </a:p>
          <a:p>
            <a:pPr marL="0" indent="0">
              <a:buNone/>
            </a:pPr>
            <a:r>
              <a:rPr lang="en-GB" sz="1300" dirty="0"/>
              <a:t>They are rather simple and ready to use. </a:t>
            </a:r>
          </a:p>
          <a:p>
            <a:pPr marL="0" indent="0">
              <a:buNone/>
            </a:pPr>
            <a:r>
              <a:rPr lang="en-GB" sz="1300" dirty="0"/>
              <a:t>They are flexible and apt for use on many different types / instances of time-series data without the need for retraining (however the option for fine-tuning still exists).</a:t>
            </a:r>
          </a:p>
          <a:p>
            <a:pPr marL="0" indent="0">
              <a:buNone/>
            </a:pPr>
            <a:r>
              <a:rPr lang="en-GB" sz="1300" dirty="0"/>
              <a:t>They are proven effective on general datasets. The aim of this research is to establish whether they are effective in </a:t>
            </a:r>
            <a:r>
              <a:rPr lang="en-GB" sz="1300" b="1" dirty="0"/>
              <a:t>FINANCE.</a:t>
            </a:r>
            <a:endParaRPr lang="en-GB" sz="13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E7A798-B9D7-DC5D-1554-127CA6C3C1E4}"/>
              </a:ext>
            </a:extLst>
          </p:cNvPr>
          <p:cNvSpPr txBox="1">
            <a:spLocks/>
          </p:cNvSpPr>
          <p:nvPr/>
        </p:nvSpPr>
        <p:spPr>
          <a:xfrm>
            <a:off x="6311630" y="3400196"/>
            <a:ext cx="5495676" cy="55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How</a:t>
            </a:r>
            <a:r>
              <a:rPr lang="en-GB" dirty="0"/>
              <a:t> do we find out whether TSFMs are effective?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610D2-F79D-B045-405B-CDEBD8FACB6B}"/>
              </a:ext>
            </a:extLst>
          </p:cNvPr>
          <p:cNvSpPr/>
          <p:nvPr/>
        </p:nvSpPr>
        <p:spPr>
          <a:xfrm>
            <a:off x="391886" y="3433444"/>
            <a:ext cx="5539014" cy="3079401"/>
          </a:xfrm>
          <a:prstGeom prst="roundRect">
            <a:avLst>
              <a:gd name="adj" fmla="val 594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B4BB4E-BB17-1F66-BDFA-3A48679C2A26}"/>
              </a:ext>
            </a:extLst>
          </p:cNvPr>
          <p:cNvSpPr txBox="1">
            <a:spLocks/>
          </p:cNvSpPr>
          <p:nvPr/>
        </p:nvSpPr>
        <p:spPr>
          <a:xfrm>
            <a:off x="8333737" y="4558893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51DF3-10ED-CB79-EC64-67BCA5BEE538}"/>
              </a:ext>
            </a:extLst>
          </p:cNvPr>
          <p:cNvSpPr txBox="1">
            <a:spLocks/>
          </p:cNvSpPr>
          <p:nvPr/>
        </p:nvSpPr>
        <p:spPr>
          <a:xfrm>
            <a:off x="6362160" y="3648850"/>
            <a:ext cx="5495677" cy="2377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sz="1300" dirty="0"/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Models’ performance needs to be measured</a:t>
            </a:r>
          </a:p>
          <a:p>
            <a:pPr lvl="1"/>
            <a:r>
              <a:rPr lang="en-GB" sz="1300" dirty="0"/>
              <a:t>This is done using standard regression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make sure that the evaluation is statistically significant</a:t>
            </a:r>
          </a:p>
          <a:p>
            <a:pPr lvl="1"/>
            <a:r>
              <a:rPr lang="en-GB" sz="1300" dirty="0"/>
              <a:t>This is done by employing Time Series Cross Validation (TSCV)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compare the TSFM against a benchmark</a:t>
            </a:r>
          </a:p>
          <a:p>
            <a:pPr lvl="1"/>
            <a:r>
              <a:rPr lang="en-GB" sz="1300" dirty="0"/>
              <a:t>Benchmark are the traditional time-series prediction models</a:t>
            </a:r>
          </a:p>
          <a:p>
            <a:endParaRPr lang="en-GB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9792-8B2E-DAED-1D01-85A094FC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24" y="4113502"/>
            <a:ext cx="5294827" cy="204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" dirty="0"/>
              <a:t>Time-series forecasting is hard. Building ML pipelines for time-series forecasting models requires specialized expert knowledge. </a:t>
            </a:r>
          </a:p>
          <a:p>
            <a:pPr marL="0" indent="0">
              <a:buNone/>
            </a:pPr>
            <a:r>
              <a:rPr lang="en-GB" sz="1300" dirty="0"/>
              <a:t>Furthermore, those pipelines can be 100s of lines of code. Finding bugs or tuning such a code can therefore be quite complicated </a:t>
            </a:r>
          </a:p>
          <a:p>
            <a:pPr marL="0" indent="0">
              <a:buNone/>
            </a:pPr>
            <a:r>
              <a:rPr lang="en-GB" sz="1300" dirty="0"/>
              <a:t>Finally: acquiring, cleaning and storing the training data, and employing staff to maintain the ML pipeline can be rather expensive.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68A1-30B6-C3B6-7DBD-CE8C036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20" y="3567032"/>
            <a:ext cx="5294829" cy="389104"/>
          </a:xfrm>
        </p:spPr>
        <p:txBody>
          <a:bodyPr/>
          <a:lstStyle/>
          <a:p>
            <a:r>
              <a:rPr lang="en-GB" b="1" dirty="0"/>
              <a:t>Why</a:t>
            </a:r>
            <a:r>
              <a:rPr lang="en-GB" dirty="0"/>
              <a:t> need for changing time-series forecasting?</a:t>
            </a:r>
          </a:p>
        </p:txBody>
      </p:sp>
    </p:spTree>
    <p:extLst>
      <p:ext uri="{BB962C8B-B14F-4D97-AF65-F5344CB8AC3E}">
        <p14:creationId xmlns:p14="http://schemas.microsoft.com/office/powerpoint/2010/main" val="14058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5252-B6C8-28B4-0940-8833252F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Time-series foundation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E60C-5797-C12D-F6C9-55D423C6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Standard Time-</a:t>
            </a:r>
            <a:r>
              <a:rPr lang="en-GB" sz="2000" dirty="0" err="1"/>
              <a:t>serieS</a:t>
            </a:r>
            <a:r>
              <a:rPr lang="en-GB" sz="2000" dirty="0"/>
              <a:t>, transformer-based, self-supervised, generative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E6F798E2-973E-D091-E205-AE7A73C1A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3" r="2518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1332526"/>
            <a:ext cx="2244558" cy="582776"/>
          </a:xfrm>
        </p:spPr>
        <p:txBody>
          <a:bodyPr/>
          <a:lstStyle/>
          <a:p>
            <a:r>
              <a:rPr lang="en-GB" dirty="0"/>
              <a:t>Lag llama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55010"/>
              </p:ext>
            </p:extLst>
          </p:nvPr>
        </p:nvGraphicFramePr>
        <p:xfrm>
          <a:off x="6096001" y="2357395"/>
          <a:ext cx="5514807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93EE48-B437-D28D-E79F-141F3AA94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2" y="2373184"/>
            <a:ext cx="3302883" cy="3618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F7604-EC9B-B940-5086-407D14062639}"/>
              </a:ext>
            </a:extLst>
          </p:cNvPr>
          <p:cNvSpPr txBox="1"/>
          <p:nvPr/>
        </p:nvSpPr>
        <p:spPr>
          <a:xfrm>
            <a:off x="904385" y="1392082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12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449" y="1716906"/>
            <a:ext cx="1723858" cy="523220"/>
          </a:xfrm>
        </p:spPr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gpt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77631"/>
              </p:ext>
            </p:extLst>
          </p:nvPr>
        </p:nvGraphicFramePr>
        <p:xfrm>
          <a:off x="5953293" y="269011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1927C9-33CD-0BB8-8465-1F6D162A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99" y="2690114"/>
            <a:ext cx="3030177" cy="3634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4F152-3B34-8032-8772-EE8AA587657B}"/>
              </a:ext>
            </a:extLst>
          </p:cNvPr>
          <p:cNvSpPr txBox="1"/>
          <p:nvPr/>
        </p:nvSpPr>
        <p:spPr>
          <a:xfrm>
            <a:off x="954436" y="171690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2C8BF8-92E8-106C-9784-B03FA2DEF3EF}"/>
                  </a:ext>
                </a:extLst>
              </p14:cNvPr>
              <p14:cNvContentPartPr/>
              <p14:nvPr/>
            </p14:nvContentPartPr>
            <p14:xfrm>
              <a:off x="742630" y="4514410"/>
              <a:ext cx="121680" cy="18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2C8BF8-92E8-106C-9784-B03FA2DEF3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990" y="4406770"/>
                <a:ext cx="2293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7C9BFB-90A8-4E95-9598-03D0ED6180EC}"/>
                  </a:ext>
                </a:extLst>
              </p14:cNvPr>
              <p14:cNvContentPartPr/>
              <p14:nvPr/>
            </p14:nvContentPartPr>
            <p14:xfrm>
              <a:off x="717070" y="4584250"/>
              <a:ext cx="109080" cy="17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7C9BFB-90A8-4E95-9598-03D0ED6180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070" y="4476610"/>
                <a:ext cx="216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C09CAA-195E-E473-604C-C62B1E45240D}"/>
                  </a:ext>
                </a:extLst>
              </p14:cNvPr>
              <p14:cNvContentPartPr/>
              <p14:nvPr/>
            </p14:nvContentPartPr>
            <p14:xfrm>
              <a:off x="748030" y="4458610"/>
              <a:ext cx="52560" cy="52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C09CAA-195E-E473-604C-C62B1E4524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390" y="4395970"/>
                <a:ext cx="1782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B7DF9B-2693-138F-8E76-00EDBCFE364B}"/>
                  </a:ext>
                </a:extLst>
              </p14:cNvPr>
              <p14:cNvContentPartPr/>
              <p14:nvPr/>
            </p14:nvContentPartPr>
            <p14:xfrm>
              <a:off x="3733870" y="4527370"/>
              <a:ext cx="7920" cy="167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B7DF9B-2693-138F-8E76-00EDBCFE36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0870" y="4464370"/>
                <a:ext cx="13356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15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BA8C-7216-C3C4-0041-4EC7AD8A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sz="33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04CA-6FA6-2862-B6F9-2EA83EF4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Evaluation, Benchmark and experiment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55F6-4465-7EAC-F47D-8B8A82227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150-F546-16DE-F86A-FF5C4C0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09C8-A238-997C-B73A-48760D76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785257"/>
            <a:ext cx="5194769" cy="2020389"/>
          </a:xfrm>
        </p:spPr>
        <p:txBody>
          <a:bodyPr/>
          <a:lstStyle/>
          <a:p>
            <a:r>
              <a:rPr lang="en-GB" sz="1300" dirty="0"/>
              <a:t>RMSE is a general loss metric.  </a:t>
            </a:r>
          </a:p>
          <a:p>
            <a:r>
              <a:rPr lang="en-GB" sz="1300" dirty="0"/>
              <a:t>R2 is handy because (in theory) it is between 0 and 1, thus giving an intuitive interpretation of how well the predictions fit the actual data.</a:t>
            </a:r>
          </a:p>
          <a:p>
            <a:r>
              <a:rPr lang="en-GB" sz="1300" dirty="0"/>
              <a:t>MAPE tells us what percentage of the actual values were the predictions off.</a:t>
            </a:r>
          </a:p>
          <a:p>
            <a:r>
              <a:rPr lang="en-GB" sz="1300" dirty="0"/>
              <a:t>MDA doesn’t say whether the predictions were good or bad, but rather it measures how good the DIRECTION of predictions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8218-0BA6-28A7-48F9-A16E9DD8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42" y="1785257"/>
            <a:ext cx="5194770" cy="1282085"/>
          </a:xfrm>
        </p:spPr>
        <p:txBody>
          <a:bodyPr/>
          <a:lstStyle/>
          <a:p>
            <a:r>
              <a:rPr lang="en-GB" sz="1300" dirty="0"/>
              <a:t>To ensure statistical significance, we will run the K-fold Time series Cross Validation on every time-series. This ensures that that the result we get is not a product of coincidence, rather it shows performance of the models across different time periods.</a:t>
            </a:r>
          </a:p>
          <a:p>
            <a:r>
              <a:rPr lang="en-GB" sz="1300" dirty="0"/>
              <a:t>K and the size of the training set are parameters of the experiment.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C2DD54-6D26-FB1F-4F05-74EEF2C25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245219"/>
              </p:ext>
            </p:extLst>
          </p:nvPr>
        </p:nvGraphicFramePr>
        <p:xfrm>
          <a:off x="836117" y="3174022"/>
          <a:ext cx="4280424" cy="262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4E077310-864E-BE12-A015-4E22C4D5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12" y="3446585"/>
            <a:ext cx="4280424" cy="22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810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Widescreen</PresentationFormat>
  <Paragraphs>161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Gill Sans MT</vt:lpstr>
      <vt:lpstr>Wingdings 2</vt:lpstr>
      <vt:lpstr>DividendVTI</vt:lpstr>
      <vt:lpstr>Time-Series Foundation Models (TSFM) in finance</vt:lpstr>
      <vt:lpstr>Agenda</vt:lpstr>
      <vt:lpstr>Do TSFMs outperform traditional time-series prediction models in the field of finance?</vt:lpstr>
      <vt:lpstr>Summary</vt:lpstr>
      <vt:lpstr>Time-series foundation models</vt:lpstr>
      <vt:lpstr>Lag llama</vt:lpstr>
      <vt:lpstr>Time gpt</vt:lpstr>
      <vt:lpstr>Methodology</vt:lpstr>
      <vt:lpstr>evaluation</vt:lpstr>
      <vt:lpstr>Benchmark</vt:lpstr>
      <vt:lpstr>Experiment parameters</vt:lpstr>
      <vt:lpstr>Current progress</vt:lpstr>
      <vt:lpstr>PowerPoint Presentation</vt:lpstr>
      <vt:lpstr>Preliminary results</vt:lpstr>
      <vt:lpstr>PowerPoint Presentation</vt:lpstr>
      <vt:lpstr>PowerPoint Presentation</vt:lpstr>
      <vt:lpstr>Next steps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18</cp:revision>
  <dcterms:created xsi:type="dcterms:W3CDTF">2024-07-11T09:49:59Z</dcterms:created>
  <dcterms:modified xsi:type="dcterms:W3CDTF">2024-07-17T14:59:12Z</dcterms:modified>
</cp:coreProperties>
</file>