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61" r:id="rId6"/>
    <p:sldId id="258" r:id="rId7"/>
    <p:sldId id="259" r:id="rId8"/>
    <p:sldId id="260" r:id="rId9"/>
    <p:sldId id="262" r:id="rId10"/>
    <p:sldId id="275" r:id="rId11"/>
    <p:sldId id="264" r:id="rId12"/>
    <p:sldId id="263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3" autoAdjust="0"/>
    <p:restoredTop sz="94660"/>
  </p:normalViewPr>
  <p:slideViewPr>
    <p:cSldViewPr snapToGrid="0">
      <p:cViewPr>
        <p:scale>
          <a:sx n="110" d="100"/>
          <a:sy n="110" d="100"/>
        </p:scale>
        <p:origin x="469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0.sv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4.svg"/><Relationship Id="rId4" Type="http://schemas.openxmlformats.org/officeDocument/2006/relationships/image" Target="../media/image28.svg"/><Relationship Id="rId9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0.sv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4.svg"/><Relationship Id="rId4" Type="http://schemas.openxmlformats.org/officeDocument/2006/relationships/image" Target="../media/image28.svg"/><Relationship Id="rId9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F08CD-1F0E-4CB0-B223-A087F37FF3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D4200-E736-4766-86E9-99A01539D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Financial planning and budgeting</a:t>
          </a:r>
          <a:endParaRPr lang="en-US"/>
        </a:p>
      </dgm:t>
    </dgm:pt>
    <dgm:pt modelId="{1F634742-1948-451D-851F-8744295CEE8F}" type="parTrans" cxnId="{CFEBAC46-BF88-4714-8625-57F158BE965A}">
      <dgm:prSet/>
      <dgm:spPr/>
      <dgm:t>
        <a:bodyPr/>
        <a:lstStyle/>
        <a:p>
          <a:endParaRPr lang="en-US"/>
        </a:p>
      </dgm:t>
    </dgm:pt>
    <dgm:pt modelId="{AC3BE8E9-3FD0-4B56-8C1E-972D83F21246}" type="sibTrans" cxnId="{CFEBAC46-BF88-4714-8625-57F158BE965A}">
      <dgm:prSet/>
      <dgm:spPr/>
      <dgm:t>
        <a:bodyPr/>
        <a:lstStyle/>
        <a:p>
          <a:endParaRPr lang="en-US"/>
        </a:p>
      </dgm:t>
    </dgm:pt>
    <dgm:pt modelId="{DA580FA1-7220-48A2-B6B3-F1DCFF0426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Risk management</a:t>
          </a:r>
          <a:endParaRPr lang="en-US"/>
        </a:p>
      </dgm:t>
    </dgm:pt>
    <dgm:pt modelId="{B9914223-E2D0-4B29-9240-53A7CB801FED}" type="parTrans" cxnId="{A40FC180-1A74-4973-BC5F-6D2401FBB9CA}">
      <dgm:prSet/>
      <dgm:spPr/>
      <dgm:t>
        <a:bodyPr/>
        <a:lstStyle/>
        <a:p>
          <a:endParaRPr lang="en-US"/>
        </a:p>
      </dgm:t>
    </dgm:pt>
    <dgm:pt modelId="{2F4E41AE-B0AF-43B8-B46C-F76BBB6E743B}" type="sibTrans" cxnId="{A40FC180-1A74-4973-BC5F-6D2401FBB9CA}">
      <dgm:prSet/>
      <dgm:spPr/>
      <dgm:t>
        <a:bodyPr/>
        <a:lstStyle/>
        <a:p>
          <a:endParaRPr lang="en-US"/>
        </a:p>
      </dgm:t>
    </dgm:pt>
    <dgm:pt modelId="{C0DBE039-39B1-4EE8-B918-4B1B9F83DF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Strategic decision-making</a:t>
          </a:r>
          <a:endParaRPr lang="en-US"/>
        </a:p>
      </dgm:t>
    </dgm:pt>
    <dgm:pt modelId="{86360A41-F844-4662-88E7-4BF5CC6834C2}" type="parTrans" cxnId="{A201EDAA-F03E-4D51-B0AA-64462546CC78}">
      <dgm:prSet/>
      <dgm:spPr/>
      <dgm:t>
        <a:bodyPr/>
        <a:lstStyle/>
        <a:p>
          <a:endParaRPr lang="en-US"/>
        </a:p>
      </dgm:t>
    </dgm:pt>
    <dgm:pt modelId="{14498731-B0CB-4BB4-AE17-B35E8DA6639C}" type="sibTrans" cxnId="{A201EDAA-F03E-4D51-B0AA-64462546CC78}">
      <dgm:prSet/>
      <dgm:spPr/>
      <dgm:t>
        <a:bodyPr/>
        <a:lstStyle/>
        <a:p>
          <a:endParaRPr lang="en-US"/>
        </a:p>
      </dgm:t>
    </dgm:pt>
    <dgm:pt modelId="{4C038A25-931B-4713-B832-B036346DD676}" type="pres">
      <dgm:prSet presAssocID="{567F08CD-1F0E-4CB0-B223-A087F37FF381}" presName="root" presStyleCnt="0">
        <dgm:presLayoutVars>
          <dgm:dir/>
          <dgm:resizeHandles val="exact"/>
        </dgm:presLayoutVars>
      </dgm:prSet>
      <dgm:spPr/>
    </dgm:pt>
    <dgm:pt modelId="{A41D3D39-C597-4317-B43E-FCAB618EC261}" type="pres">
      <dgm:prSet presAssocID="{576D4200-E736-4766-86E9-99A01539DAA1}" presName="compNode" presStyleCnt="0"/>
      <dgm:spPr/>
    </dgm:pt>
    <dgm:pt modelId="{8D098FC9-4E78-4F7A-9907-4B00C24BF22D}" type="pres">
      <dgm:prSet presAssocID="{576D4200-E736-4766-86E9-99A01539DAA1}" presName="bgRect" presStyleLbl="bgShp" presStyleIdx="0" presStyleCnt="3"/>
      <dgm:spPr/>
    </dgm:pt>
    <dgm:pt modelId="{723A3F0C-C660-41B5-B84B-5DDB4890F91B}" type="pres">
      <dgm:prSet presAssocID="{576D4200-E736-4766-86E9-99A01539DA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D79620-E261-41AD-B77D-CD6BD3569D08}" type="pres">
      <dgm:prSet presAssocID="{576D4200-E736-4766-86E9-99A01539DAA1}" presName="spaceRect" presStyleCnt="0"/>
      <dgm:spPr/>
    </dgm:pt>
    <dgm:pt modelId="{085726A9-E5D0-4777-9389-93551B8C14D4}" type="pres">
      <dgm:prSet presAssocID="{576D4200-E736-4766-86E9-99A01539DAA1}" presName="parTx" presStyleLbl="revTx" presStyleIdx="0" presStyleCnt="3">
        <dgm:presLayoutVars>
          <dgm:chMax val="0"/>
          <dgm:chPref val="0"/>
        </dgm:presLayoutVars>
      </dgm:prSet>
      <dgm:spPr/>
    </dgm:pt>
    <dgm:pt modelId="{E63F8CD1-5F12-4F9D-8646-7A84EB1E9A22}" type="pres">
      <dgm:prSet presAssocID="{AC3BE8E9-3FD0-4B56-8C1E-972D83F21246}" presName="sibTrans" presStyleCnt="0"/>
      <dgm:spPr/>
    </dgm:pt>
    <dgm:pt modelId="{3AD19E75-75AA-4EA9-B45D-CCD79DD863C5}" type="pres">
      <dgm:prSet presAssocID="{DA580FA1-7220-48A2-B6B3-F1DCFF042631}" presName="compNode" presStyleCnt="0"/>
      <dgm:spPr/>
    </dgm:pt>
    <dgm:pt modelId="{C3780993-995F-44FD-A657-1BC3B2E2A5CF}" type="pres">
      <dgm:prSet presAssocID="{DA580FA1-7220-48A2-B6B3-F1DCFF042631}" presName="bgRect" presStyleLbl="bgShp" presStyleIdx="1" presStyleCnt="3"/>
      <dgm:spPr/>
    </dgm:pt>
    <dgm:pt modelId="{1D988A3E-FDB1-40F8-BAED-0B24064E1EDA}" type="pres">
      <dgm:prSet presAssocID="{DA580FA1-7220-48A2-B6B3-F1DCFF0426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348F4BD-1873-44AB-BE5F-610B7F16CBF7}" type="pres">
      <dgm:prSet presAssocID="{DA580FA1-7220-48A2-B6B3-F1DCFF042631}" presName="spaceRect" presStyleCnt="0"/>
      <dgm:spPr/>
    </dgm:pt>
    <dgm:pt modelId="{479442CB-E95C-4932-8256-77706305B9E8}" type="pres">
      <dgm:prSet presAssocID="{DA580FA1-7220-48A2-B6B3-F1DCFF042631}" presName="parTx" presStyleLbl="revTx" presStyleIdx="1" presStyleCnt="3">
        <dgm:presLayoutVars>
          <dgm:chMax val="0"/>
          <dgm:chPref val="0"/>
        </dgm:presLayoutVars>
      </dgm:prSet>
      <dgm:spPr/>
    </dgm:pt>
    <dgm:pt modelId="{5AAF9CBA-B8B1-4A31-9F57-E072521E0749}" type="pres">
      <dgm:prSet presAssocID="{2F4E41AE-B0AF-43B8-B46C-F76BBB6E743B}" presName="sibTrans" presStyleCnt="0"/>
      <dgm:spPr/>
    </dgm:pt>
    <dgm:pt modelId="{9865C878-F52F-4439-B71F-4593F1763657}" type="pres">
      <dgm:prSet presAssocID="{C0DBE039-39B1-4EE8-B918-4B1B9F83DF8D}" presName="compNode" presStyleCnt="0"/>
      <dgm:spPr/>
    </dgm:pt>
    <dgm:pt modelId="{C896C27C-3B1F-4F9D-91D9-1BB9522B2219}" type="pres">
      <dgm:prSet presAssocID="{C0DBE039-39B1-4EE8-B918-4B1B9F83DF8D}" presName="bgRect" presStyleLbl="bgShp" presStyleIdx="2" presStyleCnt="3"/>
      <dgm:spPr/>
    </dgm:pt>
    <dgm:pt modelId="{3D4A8B92-7FD0-42FD-9660-A4D8A4B0E2E2}" type="pres">
      <dgm:prSet presAssocID="{C0DBE039-39B1-4EE8-B918-4B1B9F83D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5519E3D-307D-475F-ABDB-3567307C44D8}" type="pres">
      <dgm:prSet presAssocID="{C0DBE039-39B1-4EE8-B918-4B1B9F83DF8D}" presName="spaceRect" presStyleCnt="0"/>
      <dgm:spPr/>
    </dgm:pt>
    <dgm:pt modelId="{B431883B-2E58-4C6E-B2E0-D447FA082DA2}" type="pres">
      <dgm:prSet presAssocID="{C0DBE039-39B1-4EE8-B918-4B1B9F83D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040633-0E24-48B4-AEE8-11B52A95DEB2}" type="presOf" srcId="{567F08CD-1F0E-4CB0-B223-A087F37FF381}" destId="{4C038A25-931B-4713-B832-B036346DD676}" srcOrd="0" destOrd="0" presId="urn:microsoft.com/office/officeart/2018/2/layout/IconVerticalSolidList"/>
    <dgm:cxn modelId="{CFEBAC46-BF88-4714-8625-57F158BE965A}" srcId="{567F08CD-1F0E-4CB0-B223-A087F37FF381}" destId="{576D4200-E736-4766-86E9-99A01539DAA1}" srcOrd="0" destOrd="0" parTransId="{1F634742-1948-451D-851F-8744295CEE8F}" sibTransId="{AC3BE8E9-3FD0-4B56-8C1E-972D83F21246}"/>
    <dgm:cxn modelId="{A40FC180-1A74-4973-BC5F-6D2401FBB9CA}" srcId="{567F08CD-1F0E-4CB0-B223-A087F37FF381}" destId="{DA580FA1-7220-48A2-B6B3-F1DCFF042631}" srcOrd="1" destOrd="0" parTransId="{B9914223-E2D0-4B29-9240-53A7CB801FED}" sibTransId="{2F4E41AE-B0AF-43B8-B46C-F76BBB6E743B}"/>
    <dgm:cxn modelId="{A201EDAA-F03E-4D51-B0AA-64462546CC78}" srcId="{567F08CD-1F0E-4CB0-B223-A087F37FF381}" destId="{C0DBE039-39B1-4EE8-B918-4B1B9F83DF8D}" srcOrd="2" destOrd="0" parTransId="{86360A41-F844-4662-88E7-4BF5CC6834C2}" sibTransId="{14498731-B0CB-4BB4-AE17-B35E8DA6639C}"/>
    <dgm:cxn modelId="{E32421C4-015C-4672-A33D-804936567BF0}" type="presOf" srcId="{576D4200-E736-4766-86E9-99A01539DAA1}" destId="{085726A9-E5D0-4777-9389-93551B8C14D4}" srcOrd="0" destOrd="0" presId="urn:microsoft.com/office/officeart/2018/2/layout/IconVerticalSolidList"/>
    <dgm:cxn modelId="{06CF0DE9-F39D-4165-807D-D71D195DDF37}" type="presOf" srcId="{C0DBE039-39B1-4EE8-B918-4B1B9F83DF8D}" destId="{B431883B-2E58-4C6E-B2E0-D447FA082DA2}" srcOrd="0" destOrd="0" presId="urn:microsoft.com/office/officeart/2018/2/layout/IconVerticalSolidList"/>
    <dgm:cxn modelId="{ED0DADEB-BAE1-412E-8334-6DEE56EDCD0D}" type="presOf" srcId="{DA580FA1-7220-48A2-B6B3-F1DCFF042631}" destId="{479442CB-E95C-4932-8256-77706305B9E8}" srcOrd="0" destOrd="0" presId="urn:microsoft.com/office/officeart/2018/2/layout/IconVerticalSolidList"/>
    <dgm:cxn modelId="{C115B501-83E7-472F-B219-62E25D8C45D7}" type="presParOf" srcId="{4C038A25-931B-4713-B832-B036346DD676}" destId="{A41D3D39-C597-4317-B43E-FCAB618EC261}" srcOrd="0" destOrd="0" presId="urn:microsoft.com/office/officeart/2018/2/layout/IconVerticalSolidList"/>
    <dgm:cxn modelId="{8274473D-5B6F-4643-A894-B7D551EDC63A}" type="presParOf" srcId="{A41D3D39-C597-4317-B43E-FCAB618EC261}" destId="{8D098FC9-4E78-4F7A-9907-4B00C24BF22D}" srcOrd="0" destOrd="0" presId="urn:microsoft.com/office/officeart/2018/2/layout/IconVerticalSolidList"/>
    <dgm:cxn modelId="{757D3A26-C9A2-4752-B2D1-7EB0E42627CE}" type="presParOf" srcId="{A41D3D39-C597-4317-B43E-FCAB618EC261}" destId="{723A3F0C-C660-41B5-B84B-5DDB4890F91B}" srcOrd="1" destOrd="0" presId="urn:microsoft.com/office/officeart/2018/2/layout/IconVerticalSolidList"/>
    <dgm:cxn modelId="{4750D3B1-DDE5-4F83-BBDF-285DDDE64B45}" type="presParOf" srcId="{A41D3D39-C597-4317-B43E-FCAB618EC261}" destId="{33D79620-E261-41AD-B77D-CD6BD3569D08}" srcOrd="2" destOrd="0" presId="urn:microsoft.com/office/officeart/2018/2/layout/IconVerticalSolidList"/>
    <dgm:cxn modelId="{261863A7-C464-47A5-95DC-3D20BB3E36BF}" type="presParOf" srcId="{A41D3D39-C597-4317-B43E-FCAB618EC261}" destId="{085726A9-E5D0-4777-9389-93551B8C14D4}" srcOrd="3" destOrd="0" presId="urn:microsoft.com/office/officeart/2018/2/layout/IconVerticalSolidList"/>
    <dgm:cxn modelId="{7D39DE99-A1A4-432C-97A5-0C02ADFFAAD9}" type="presParOf" srcId="{4C038A25-931B-4713-B832-B036346DD676}" destId="{E63F8CD1-5F12-4F9D-8646-7A84EB1E9A22}" srcOrd="1" destOrd="0" presId="urn:microsoft.com/office/officeart/2018/2/layout/IconVerticalSolidList"/>
    <dgm:cxn modelId="{358F8580-3C03-47CA-B695-3216BC4952FB}" type="presParOf" srcId="{4C038A25-931B-4713-B832-B036346DD676}" destId="{3AD19E75-75AA-4EA9-B45D-CCD79DD863C5}" srcOrd="2" destOrd="0" presId="urn:microsoft.com/office/officeart/2018/2/layout/IconVerticalSolidList"/>
    <dgm:cxn modelId="{EAB7449E-4C2A-45E9-97AA-CDA8802E4978}" type="presParOf" srcId="{3AD19E75-75AA-4EA9-B45D-CCD79DD863C5}" destId="{C3780993-995F-44FD-A657-1BC3B2E2A5CF}" srcOrd="0" destOrd="0" presId="urn:microsoft.com/office/officeart/2018/2/layout/IconVerticalSolidList"/>
    <dgm:cxn modelId="{FAE9760B-4D8F-4E4B-940C-5E63A96B7D8C}" type="presParOf" srcId="{3AD19E75-75AA-4EA9-B45D-CCD79DD863C5}" destId="{1D988A3E-FDB1-40F8-BAED-0B24064E1EDA}" srcOrd="1" destOrd="0" presId="urn:microsoft.com/office/officeart/2018/2/layout/IconVerticalSolidList"/>
    <dgm:cxn modelId="{1587BBDA-337A-4932-85C4-BF7F87471D4E}" type="presParOf" srcId="{3AD19E75-75AA-4EA9-B45D-CCD79DD863C5}" destId="{B348F4BD-1873-44AB-BE5F-610B7F16CBF7}" srcOrd="2" destOrd="0" presId="urn:microsoft.com/office/officeart/2018/2/layout/IconVerticalSolidList"/>
    <dgm:cxn modelId="{9040619E-18F8-4C8B-BAEF-43430F42FBDB}" type="presParOf" srcId="{3AD19E75-75AA-4EA9-B45D-CCD79DD863C5}" destId="{479442CB-E95C-4932-8256-77706305B9E8}" srcOrd="3" destOrd="0" presId="urn:microsoft.com/office/officeart/2018/2/layout/IconVerticalSolidList"/>
    <dgm:cxn modelId="{3895F200-CF34-4795-A7D2-10BF51270B08}" type="presParOf" srcId="{4C038A25-931B-4713-B832-B036346DD676}" destId="{5AAF9CBA-B8B1-4A31-9F57-E072521E0749}" srcOrd="3" destOrd="0" presId="urn:microsoft.com/office/officeart/2018/2/layout/IconVerticalSolidList"/>
    <dgm:cxn modelId="{87B3F770-CB93-4B35-8AEC-79115F939C97}" type="presParOf" srcId="{4C038A25-931B-4713-B832-B036346DD676}" destId="{9865C878-F52F-4439-B71F-4593F1763657}" srcOrd="4" destOrd="0" presId="urn:microsoft.com/office/officeart/2018/2/layout/IconVerticalSolidList"/>
    <dgm:cxn modelId="{62EE869A-E55D-49A0-971C-1D03310ECFEF}" type="presParOf" srcId="{9865C878-F52F-4439-B71F-4593F1763657}" destId="{C896C27C-3B1F-4F9D-91D9-1BB9522B2219}" srcOrd="0" destOrd="0" presId="urn:microsoft.com/office/officeart/2018/2/layout/IconVerticalSolidList"/>
    <dgm:cxn modelId="{0FC5BEB0-AE4C-4933-8423-8F98C93D0B27}" type="presParOf" srcId="{9865C878-F52F-4439-B71F-4593F1763657}" destId="{3D4A8B92-7FD0-42FD-9660-A4D8A4B0E2E2}" srcOrd="1" destOrd="0" presId="urn:microsoft.com/office/officeart/2018/2/layout/IconVerticalSolidList"/>
    <dgm:cxn modelId="{3A41E2F8-1315-4F50-A6D8-54E1F1C27256}" type="presParOf" srcId="{9865C878-F52F-4439-B71F-4593F1763657}" destId="{95519E3D-307D-475F-ABDB-3567307C44D8}" srcOrd="2" destOrd="0" presId="urn:microsoft.com/office/officeart/2018/2/layout/IconVerticalSolidList"/>
    <dgm:cxn modelId="{A18C1C4B-A7F9-407D-A42C-4F8BAD9E1EF8}" type="presParOf" srcId="{9865C878-F52F-4439-B71F-4593F1763657}" destId="{B431883B-2E58-4C6E-B2E0-D447FA082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2,449,299 parameters</a:t>
          </a:r>
          <a:endParaRPr lang="en-US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27 time-series datasets (352m tokens / 7,965 univariate time-series)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B4A56062-A2AD-4C41-B2BA-547EB4AC7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053C3CB9-7CB2-4507-9C39-5AA34599D80B}" type="parTrans" cxnId="{A288C0A9-3887-4BEA-95EE-AB33296A21E9}">
      <dgm:prSet/>
      <dgm:spPr/>
      <dgm:t>
        <a:bodyPr/>
        <a:lstStyle/>
        <a:p>
          <a:endParaRPr lang="en-GB"/>
        </a:p>
      </dgm:t>
    </dgm:pt>
    <dgm:pt modelId="{72834F9F-DE34-4F9D-A5A3-501C39EEDC47}" type="sibTrans" cxnId="{A288C0A9-3887-4BEA-95EE-AB33296A21E9}">
      <dgm:prSet/>
      <dgm:spPr/>
      <dgm:t>
        <a:bodyPr/>
        <a:lstStyle/>
        <a:p>
          <a:endParaRPr lang="en-GB"/>
        </a:p>
      </dgm:t>
    </dgm:pt>
    <dgm:pt modelId="{69827D34-7213-48E9-B34E-09B5646AD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Univariate time-series forecasting without exogenous variables</a:t>
          </a:r>
        </a:p>
      </dgm:t>
    </dgm:pt>
    <dgm:pt modelId="{DF33942E-CED5-49D1-B52A-E75B887AD146}" type="parTrans" cxnId="{97AF5D32-036C-437B-A9C7-F011F7D066FA}">
      <dgm:prSet/>
      <dgm:spPr/>
      <dgm:t>
        <a:bodyPr/>
        <a:lstStyle/>
        <a:p>
          <a:endParaRPr lang="en-GB"/>
        </a:p>
      </dgm:t>
    </dgm:pt>
    <dgm:pt modelId="{1565E8BB-C85F-4F5D-905A-7C4F30343799}" type="sibTrans" cxnId="{97AF5D32-036C-437B-A9C7-F011F7D066FA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4"/>
      <dgm:spPr/>
    </dgm:pt>
    <dgm:pt modelId="{D79539F9-B851-44CA-A4A1-3E803D254F9C}" type="pres">
      <dgm:prSet presAssocID="{FC8BB843-7843-4DDA-99E1-A69047922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4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4"/>
      <dgm:spPr/>
    </dgm:pt>
    <dgm:pt modelId="{00BD09F6-5B39-4ACD-9A59-F5063B5F770C}" type="pres">
      <dgm:prSet presAssocID="{EA22902A-7DA9-4475-9C59-77CE1AADF1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4">
        <dgm:presLayoutVars>
          <dgm:chMax val="0"/>
          <dgm:chPref val="0"/>
        </dgm:presLayoutVars>
      </dgm:prSet>
      <dgm:spPr/>
    </dgm:pt>
    <dgm:pt modelId="{336C8E92-4539-4A66-87E0-F5C73BA5806F}" type="pres">
      <dgm:prSet presAssocID="{56573940-C11D-4739-8EEA-7E7D83D68E7D}" presName="sibTrans" presStyleCnt="0"/>
      <dgm:spPr/>
    </dgm:pt>
    <dgm:pt modelId="{1A56A81C-93E0-40B7-B5FC-BBF22FE81993}" type="pres">
      <dgm:prSet presAssocID="{B4A56062-A2AD-4C41-B2BA-547EB4AC7AFC}" presName="compNode" presStyleCnt="0"/>
      <dgm:spPr/>
    </dgm:pt>
    <dgm:pt modelId="{9DD01A0B-6942-45CC-94F9-3E2F035B47AD}" type="pres">
      <dgm:prSet presAssocID="{B4A56062-A2AD-4C41-B2BA-547EB4AC7AFC}" presName="bgRect" presStyleLbl="bgShp" presStyleIdx="2" presStyleCnt="4"/>
      <dgm:spPr/>
    </dgm:pt>
    <dgm:pt modelId="{6839FD5B-0173-4ACD-8AC2-CFE01129A373}" type="pres">
      <dgm:prSet presAssocID="{B4A56062-A2AD-4C41-B2BA-547EB4AC7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BC23B2E1-4CED-4B85-85B9-220EC5823F9C}" type="pres">
      <dgm:prSet presAssocID="{B4A56062-A2AD-4C41-B2BA-547EB4AC7AFC}" presName="spaceRect" presStyleCnt="0"/>
      <dgm:spPr/>
    </dgm:pt>
    <dgm:pt modelId="{277AFF35-5970-4E2A-BBF4-DF6FA5EB128A}" type="pres">
      <dgm:prSet presAssocID="{B4A56062-A2AD-4C41-B2BA-547EB4AC7AFC}" presName="parTx" presStyleLbl="revTx" presStyleIdx="2" presStyleCnt="4">
        <dgm:presLayoutVars>
          <dgm:chMax val="0"/>
          <dgm:chPref val="0"/>
        </dgm:presLayoutVars>
      </dgm:prSet>
      <dgm:spPr/>
    </dgm:pt>
    <dgm:pt modelId="{BE7BC8BC-4BC0-4F6D-8A9B-7E691DE3693B}" type="pres">
      <dgm:prSet presAssocID="{72834F9F-DE34-4F9D-A5A3-501C39EEDC47}" presName="sibTrans" presStyleCnt="0"/>
      <dgm:spPr/>
    </dgm:pt>
    <dgm:pt modelId="{59E8E3F2-9011-45A7-B29F-3E7E6427D1E0}" type="pres">
      <dgm:prSet presAssocID="{69827D34-7213-48E9-B34E-09B5646ADA5E}" presName="compNode" presStyleCnt="0"/>
      <dgm:spPr/>
    </dgm:pt>
    <dgm:pt modelId="{8D7E4D12-B629-44DF-94F6-7C35A7971F93}" type="pres">
      <dgm:prSet presAssocID="{69827D34-7213-48E9-B34E-09B5646ADA5E}" presName="bgRect" presStyleLbl="bgShp" presStyleIdx="3" presStyleCnt="4"/>
      <dgm:spPr/>
    </dgm:pt>
    <dgm:pt modelId="{57B2CB89-4131-44E2-861A-B317838DBFCF}" type="pres">
      <dgm:prSet presAssocID="{69827D34-7213-48E9-B34E-09B5646ADA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48289817-5BE5-4294-96C1-A59C626A7B62}" type="pres">
      <dgm:prSet presAssocID="{69827D34-7213-48E9-B34E-09B5646ADA5E}" presName="spaceRect" presStyleCnt="0"/>
      <dgm:spPr/>
    </dgm:pt>
    <dgm:pt modelId="{9CC59F01-0D0F-407F-BA2A-5120EE07C571}" type="pres">
      <dgm:prSet presAssocID="{69827D34-7213-48E9-B34E-09B5646ADA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66631A-26E6-45BC-957F-B145ECDFAAC6}" type="presOf" srcId="{B4A56062-A2AD-4C41-B2BA-547EB4AC7AFC}" destId="{277AFF35-5970-4E2A-BBF4-DF6FA5EB128A}" srcOrd="0" destOrd="0" presId="urn:microsoft.com/office/officeart/2018/2/layout/IconVerticalSolidList"/>
    <dgm:cxn modelId="{97AF5D32-036C-437B-A9C7-F011F7D066FA}" srcId="{7F17CC44-292E-4C92-8C14-445B840FC4B6}" destId="{69827D34-7213-48E9-B34E-09B5646ADA5E}" srcOrd="3" destOrd="0" parTransId="{DF33942E-CED5-49D1-B52A-E75B887AD146}" sibTransId="{1565E8BB-C85F-4F5D-905A-7C4F30343799}"/>
    <dgm:cxn modelId="{C2B0DD38-2DAB-4A16-9CAC-180E6905F75B}" type="presOf" srcId="{69827D34-7213-48E9-B34E-09B5646ADA5E}" destId="{9CC59F01-0D0F-407F-BA2A-5120EE07C571}" srcOrd="0" destOrd="0" presId="urn:microsoft.com/office/officeart/2018/2/layout/IconVerticalSolidList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A288C0A9-3887-4BEA-95EE-AB33296A21E9}" srcId="{7F17CC44-292E-4C92-8C14-445B840FC4B6}" destId="{B4A56062-A2AD-4C41-B2BA-547EB4AC7AFC}" srcOrd="2" destOrd="0" parTransId="{053C3CB9-7CB2-4507-9C39-5AA34599D80B}" sibTransId="{72834F9F-DE34-4F9D-A5A3-501C39EEDC47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BD4FD290-50D0-4BA8-9108-47BA7AB64D0F}" type="presParOf" srcId="{04772A1F-0601-4006-9896-BA00AEC15E93}" destId="{336C8E92-4539-4A66-87E0-F5C73BA5806F}" srcOrd="3" destOrd="0" presId="urn:microsoft.com/office/officeart/2018/2/layout/IconVerticalSolidList"/>
    <dgm:cxn modelId="{A1FAEB36-9E70-48CC-89DA-F45B488CB211}" type="presParOf" srcId="{04772A1F-0601-4006-9896-BA00AEC15E93}" destId="{1A56A81C-93E0-40B7-B5FC-BBF22FE81993}" srcOrd="4" destOrd="0" presId="urn:microsoft.com/office/officeart/2018/2/layout/IconVerticalSolidList"/>
    <dgm:cxn modelId="{F98C1112-E603-4366-A98A-E4ADAE536EE9}" type="presParOf" srcId="{1A56A81C-93E0-40B7-B5FC-BBF22FE81993}" destId="{9DD01A0B-6942-45CC-94F9-3E2F035B47AD}" srcOrd="0" destOrd="0" presId="urn:microsoft.com/office/officeart/2018/2/layout/IconVerticalSolidList"/>
    <dgm:cxn modelId="{0614AB57-A4BB-4B3B-9A5B-C9A44203864A}" type="presParOf" srcId="{1A56A81C-93E0-40B7-B5FC-BBF22FE81993}" destId="{6839FD5B-0173-4ACD-8AC2-CFE01129A373}" srcOrd="1" destOrd="0" presId="urn:microsoft.com/office/officeart/2018/2/layout/IconVerticalSolidList"/>
    <dgm:cxn modelId="{3AF0A03A-0752-41C8-9C11-EAE5F8F5A38C}" type="presParOf" srcId="{1A56A81C-93E0-40B7-B5FC-BBF22FE81993}" destId="{BC23B2E1-4CED-4B85-85B9-220EC5823F9C}" srcOrd="2" destOrd="0" presId="urn:microsoft.com/office/officeart/2018/2/layout/IconVerticalSolidList"/>
    <dgm:cxn modelId="{4E348953-5DE4-428A-85F2-8BD967FE3674}" type="presParOf" srcId="{1A56A81C-93E0-40B7-B5FC-BBF22FE81993}" destId="{277AFF35-5970-4E2A-BBF4-DF6FA5EB128A}" srcOrd="3" destOrd="0" presId="urn:microsoft.com/office/officeart/2018/2/layout/IconVerticalSolidList"/>
    <dgm:cxn modelId="{2E5397F1-F078-42AC-A791-B24B5A63002B}" type="presParOf" srcId="{04772A1F-0601-4006-9896-BA00AEC15E93}" destId="{BE7BC8BC-4BC0-4F6D-8A9B-7E691DE3693B}" srcOrd="5" destOrd="0" presId="urn:microsoft.com/office/officeart/2018/2/layout/IconVerticalSolidList"/>
    <dgm:cxn modelId="{75652EAE-6987-40DA-800C-BAB2CE88E476}" type="presParOf" srcId="{04772A1F-0601-4006-9896-BA00AEC15E93}" destId="{59E8E3F2-9011-45A7-B29F-3E7E6427D1E0}" srcOrd="6" destOrd="0" presId="urn:microsoft.com/office/officeart/2018/2/layout/IconVerticalSolidList"/>
    <dgm:cxn modelId="{FB7CFD29-A238-4F35-884C-95108BC6F711}" type="presParOf" srcId="{59E8E3F2-9011-45A7-B29F-3E7E6427D1E0}" destId="{8D7E4D12-B629-44DF-94F6-7C35A7971F93}" srcOrd="0" destOrd="0" presId="urn:microsoft.com/office/officeart/2018/2/layout/IconVerticalSolidList"/>
    <dgm:cxn modelId="{60BA0FA8-F1BC-4121-849F-727AB8658DBF}" type="presParOf" srcId="{59E8E3F2-9011-45A7-B29F-3E7E6427D1E0}" destId="{57B2CB89-4131-44E2-861A-B317838DBFCF}" srcOrd="1" destOrd="0" presId="urn:microsoft.com/office/officeart/2018/2/layout/IconVerticalSolidList"/>
    <dgm:cxn modelId="{2684348E-7548-4658-A6D2-9EEB9087EBCB}" type="presParOf" srcId="{59E8E3F2-9011-45A7-B29F-3E7E6427D1E0}" destId="{48289817-5BE5-4294-96C1-A59C626A7B62}" srcOrd="2" destOrd="0" presId="urn:microsoft.com/office/officeart/2018/2/layout/IconVerticalSolidList"/>
    <dgm:cxn modelId="{3AD01159-F093-497D-9347-CE8342F8579D}" type="presParOf" srcId="{59E8E3F2-9011-45A7-B29F-3E7E6427D1E0}" destId="{9CC59F01-0D0F-407F-BA2A-5120EE07C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7CC44-292E-4C92-8C14-445B840FC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BB843-7843-4DDA-99E1-A690479223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??? parameters</a:t>
          </a:r>
          <a:endParaRPr lang="en-US" dirty="0"/>
        </a:p>
      </dgm:t>
    </dgm:pt>
    <dgm:pt modelId="{34A90BD6-226B-492B-A16F-0F56BC9C0E91}" type="parTrans" cxnId="{E0E03488-FA49-4CAA-9AFC-8218EAE514A5}">
      <dgm:prSet/>
      <dgm:spPr/>
      <dgm:t>
        <a:bodyPr/>
        <a:lstStyle/>
        <a:p>
          <a:endParaRPr lang="en-US"/>
        </a:p>
      </dgm:t>
    </dgm:pt>
    <dgm:pt modelId="{1E157A62-6312-409E-BE3C-B364C0ADE0DA}" type="sibTrans" cxnId="{E0E03488-FA49-4CAA-9AFC-8218EAE514A5}">
      <dgm:prSet/>
      <dgm:spPr/>
      <dgm:t>
        <a:bodyPr/>
        <a:lstStyle/>
        <a:p>
          <a:endParaRPr lang="en-US"/>
        </a:p>
      </dgm:t>
    </dgm:pt>
    <dgm:pt modelId="{EA22902A-7DA9-4475-9C59-77CE1AAD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Trained on 100b data-points</a:t>
          </a:r>
          <a:endParaRPr lang="en-US" dirty="0"/>
        </a:p>
      </dgm:t>
    </dgm:pt>
    <dgm:pt modelId="{47BC805E-D1F1-4D80-983F-AD3066445FA4}" type="parTrans" cxnId="{77773A8C-CBA1-4D4E-A7A1-B07B39BC3AEC}">
      <dgm:prSet/>
      <dgm:spPr/>
      <dgm:t>
        <a:bodyPr/>
        <a:lstStyle/>
        <a:p>
          <a:endParaRPr lang="en-US"/>
        </a:p>
      </dgm:t>
    </dgm:pt>
    <dgm:pt modelId="{56573940-C11D-4739-8EEA-7E7D83D68E7D}" type="sibTrans" cxnId="{77773A8C-CBA1-4D4E-A7A1-B07B39BC3AEC}">
      <dgm:prSet/>
      <dgm:spPr/>
      <dgm:t>
        <a:bodyPr/>
        <a:lstStyle/>
        <a:p>
          <a:endParaRPr lang="en-US"/>
        </a:p>
      </dgm:t>
    </dgm:pt>
    <dgm:pt modelId="{80C5D24C-CB4A-4157-9204-0AE96C8D4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 tuning capabilities</a:t>
          </a:r>
        </a:p>
      </dgm:t>
    </dgm:pt>
    <dgm:pt modelId="{66625C1B-CB57-47B7-8F32-28AA3141C811}" type="parTrans" cxnId="{454D4062-4AF2-428A-A362-13F98871E585}">
      <dgm:prSet/>
      <dgm:spPr/>
      <dgm:t>
        <a:bodyPr/>
        <a:lstStyle/>
        <a:p>
          <a:endParaRPr lang="en-GB"/>
        </a:p>
      </dgm:t>
    </dgm:pt>
    <dgm:pt modelId="{E191C774-6B58-43C6-B9CC-890A209EAEE9}" type="sibTrans" cxnId="{454D4062-4AF2-428A-A362-13F98871E585}">
      <dgm:prSet/>
      <dgm:spPr/>
      <dgm:t>
        <a:bodyPr/>
        <a:lstStyle/>
        <a:p>
          <a:endParaRPr lang="en-GB"/>
        </a:p>
      </dgm:t>
    </dgm:pt>
    <dgm:pt modelId="{59702C81-82E5-4924-A1D6-DCE58C382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Anomaly detection</a:t>
          </a:r>
        </a:p>
      </dgm:t>
    </dgm:pt>
    <dgm:pt modelId="{2CD0AA87-9C01-4B8B-B800-797FD3DE81D6}" type="parTrans" cxnId="{FD7C465C-6EBC-41F0-9781-CFBC2E23365B}">
      <dgm:prSet/>
      <dgm:spPr/>
      <dgm:t>
        <a:bodyPr/>
        <a:lstStyle/>
        <a:p>
          <a:endParaRPr lang="en-GB"/>
        </a:p>
      </dgm:t>
    </dgm:pt>
    <dgm:pt modelId="{01C94823-6DC8-4E34-B215-C3EF81C65932}" type="sibTrans" cxnId="{FD7C465C-6EBC-41F0-9781-CFBC2E23365B}">
      <dgm:prSet/>
      <dgm:spPr/>
      <dgm:t>
        <a:bodyPr/>
        <a:lstStyle/>
        <a:p>
          <a:endParaRPr lang="en-GB"/>
        </a:p>
      </dgm:t>
    </dgm:pt>
    <dgm:pt modelId="{78955E7A-25ED-48B3-A114-6D84E972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Multivariate time-series forecasting with exogenous variables</a:t>
          </a:r>
        </a:p>
      </dgm:t>
    </dgm:pt>
    <dgm:pt modelId="{8A99CCA7-6631-44F0-96B6-7A2F8677A3FC}" type="parTrans" cxnId="{EB729B6E-93C4-411F-AE4C-78B42F1A8054}">
      <dgm:prSet/>
      <dgm:spPr/>
      <dgm:t>
        <a:bodyPr/>
        <a:lstStyle/>
        <a:p>
          <a:endParaRPr lang="en-GB"/>
        </a:p>
      </dgm:t>
    </dgm:pt>
    <dgm:pt modelId="{FD449502-1AC1-40EA-A7EC-95C35377776D}" type="sibTrans" cxnId="{EB729B6E-93C4-411F-AE4C-78B42F1A8054}">
      <dgm:prSet/>
      <dgm:spPr/>
      <dgm:t>
        <a:bodyPr/>
        <a:lstStyle/>
        <a:p>
          <a:endParaRPr lang="en-GB"/>
        </a:p>
      </dgm:t>
    </dgm:pt>
    <dgm:pt modelId="{04772A1F-0601-4006-9896-BA00AEC15E93}" type="pres">
      <dgm:prSet presAssocID="{7F17CC44-292E-4C92-8C14-445B840FC4B6}" presName="root" presStyleCnt="0">
        <dgm:presLayoutVars>
          <dgm:dir/>
          <dgm:resizeHandles val="exact"/>
        </dgm:presLayoutVars>
      </dgm:prSet>
      <dgm:spPr/>
    </dgm:pt>
    <dgm:pt modelId="{96D6625F-F8AF-41C2-9393-2A5A68B85551}" type="pres">
      <dgm:prSet presAssocID="{FC8BB843-7843-4DDA-99E1-A6904792233B}" presName="compNode" presStyleCnt="0"/>
      <dgm:spPr/>
    </dgm:pt>
    <dgm:pt modelId="{C38A766C-38A9-448A-98E0-55F862BD79D7}" type="pres">
      <dgm:prSet presAssocID="{FC8BB843-7843-4DDA-99E1-A6904792233B}" presName="bgRect" presStyleLbl="bgShp" presStyleIdx="0" presStyleCnt="5"/>
      <dgm:spPr/>
    </dgm:pt>
    <dgm:pt modelId="{D79539F9-B851-44CA-A4A1-3E803D254F9C}" type="pres">
      <dgm:prSet presAssocID="{FC8BB843-7843-4DDA-99E1-A690479223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89982-23FF-4B49-8165-D39E26022995}" type="pres">
      <dgm:prSet presAssocID="{FC8BB843-7843-4DDA-99E1-A6904792233B}" presName="spaceRect" presStyleCnt="0"/>
      <dgm:spPr/>
    </dgm:pt>
    <dgm:pt modelId="{03F80E03-A05A-400D-9895-4F808A973C31}" type="pres">
      <dgm:prSet presAssocID="{FC8BB843-7843-4DDA-99E1-A6904792233B}" presName="parTx" presStyleLbl="revTx" presStyleIdx="0" presStyleCnt="5">
        <dgm:presLayoutVars>
          <dgm:chMax val="0"/>
          <dgm:chPref val="0"/>
        </dgm:presLayoutVars>
      </dgm:prSet>
      <dgm:spPr/>
    </dgm:pt>
    <dgm:pt modelId="{9E48760C-0554-4171-999A-924E070F5906}" type="pres">
      <dgm:prSet presAssocID="{1E157A62-6312-409E-BE3C-B364C0ADE0DA}" presName="sibTrans" presStyleCnt="0"/>
      <dgm:spPr/>
    </dgm:pt>
    <dgm:pt modelId="{54AD4FAE-E7E7-4FC3-B61B-4A1BE82959CC}" type="pres">
      <dgm:prSet presAssocID="{EA22902A-7DA9-4475-9C59-77CE1AADF11D}" presName="compNode" presStyleCnt="0"/>
      <dgm:spPr/>
    </dgm:pt>
    <dgm:pt modelId="{3CB6AAA9-7A84-4454-8E64-5732F29FC321}" type="pres">
      <dgm:prSet presAssocID="{EA22902A-7DA9-4475-9C59-77CE1AADF11D}" presName="bgRect" presStyleLbl="bgShp" presStyleIdx="1" presStyleCnt="5"/>
      <dgm:spPr/>
    </dgm:pt>
    <dgm:pt modelId="{00BD09F6-5B39-4ACD-9A59-F5063B5F770C}" type="pres">
      <dgm:prSet presAssocID="{EA22902A-7DA9-4475-9C59-77CE1AADF1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660AD7-D920-41FD-9403-C1AD3762D97C}" type="pres">
      <dgm:prSet presAssocID="{EA22902A-7DA9-4475-9C59-77CE1AADF11D}" presName="spaceRect" presStyleCnt="0"/>
      <dgm:spPr/>
    </dgm:pt>
    <dgm:pt modelId="{3C45A8E5-E469-4F4F-BE78-CC6DA7B596AE}" type="pres">
      <dgm:prSet presAssocID="{EA22902A-7DA9-4475-9C59-77CE1AADF11D}" presName="parTx" presStyleLbl="revTx" presStyleIdx="1" presStyleCnt="5">
        <dgm:presLayoutVars>
          <dgm:chMax val="0"/>
          <dgm:chPref val="0"/>
        </dgm:presLayoutVars>
      </dgm:prSet>
      <dgm:spPr/>
    </dgm:pt>
    <dgm:pt modelId="{255E941E-CC56-421F-A130-C7275AF9F731}" type="pres">
      <dgm:prSet presAssocID="{56573940-C11D-4739-8EEA-7E7D83D68E7D}" presName="sibTrans" presStyleCnt="0"/>
      <dgm:spPr/>
    </dgm:pt>
    <dgm:pt modelId="{E4C95FD0-B2D3-45A2-88D3-4D276BB82185}" type="pres">
      <dgm:prSet presAssocID="{80C5D24C-CB4A-4157-9204-0AE96C8D4151}" presName="compNode" presStyleCnt="0"/>
      <dgm:spPr/>
    </dgm:pt>
    <dgm:pt modelId="{90C81D7D-AB3C-4A27-B5F6-199BB405399D}" type="pres">
      <dgm:prSet presAssocID="{80C5D24C-CB4A-4157-9204-0AE96C8D4151}" presName="bgRect" presStyleLbl="bgShp" presStyleIdx="2" presStyleCnt="5"/>
      <dgm:spPr/>
    </dgm:pt>
    <dgm:pt modelId="{7A4D518E-12CE-482E-9154-55939873D407}" type="pres">
      <dgm:prSet presAssocID="{80C5D24C-CB4A-4157-9204-0AE96C8D41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A9885672-78F7-4B67-AF60-AC5E517D04EA}" type="pres">
      <dgm:prSet presAssocID="{80C5D24C-CB4A-4157-9204-0AE96C8D4151}" presName="spaceRect" presStyleCnt="0"/>
      <dgm:spPr/>
    </dgm:pt>
    <dgm:pt modelId="{761618E6-BD00-4981-841E-8DC409DCFF43}" type="pres">
      <dgm:prSet presAssocID="{80C5D24C-CB4A-4157-9204-0AE96C8D4151}" presName="parTx" presStyleLbl="revTx" presStyleIdx="2" presStyleCnt="5">
        <dgm:presLayoutVars>
          <dgm:chMax val="0"/>
          <dgm:chPref val="0"/>
        </dgm:presLayoutVars>
      </dgm:prSet>
      <dgm:spPr/>
    </dgm:pt>
    <dgm:pt modelId="{50409B22-AF99-42C8-9088-FA7EE168F4E5}" type="pres">
      <dgm:prSet presAssocID="{E191C774-6B58-43C6-B9CC-890A209EAEE9}" presName="sibTrans" presStyleCnt="0"/>
      <dgm:spPr/>
    </dgm:pt>
    <dgm:pt modelId="{FD8A3FC1-FB93-48ED-BE53-02742EB98090}" type="pres">
      <dgm:prSet presAssocID="{78955E7A-25ED-48B3-A114-6D84E972E730}" presName="compNode" presStyleCnt="0"/>
      <dgm:spPr/>
    </dgm:pt>
    <dgm:pt modelId="{04FF6316-B8C9-4BD1-9668-63D888C659CD}" type="pres">
      <dgm:prSet presAssocID="{78955E7A-25ED-48B3-A114-6D84E972E730}" presName="bgRect" presStyleLbl="bgShp" presStyleIdx="3" presStyleCnt="5"/>
      <dgm:spPr/>
    </dgm:pt>
    <dgm:pt modelId="{937D3E2B-EAAA-4E9C-BD51-343B446867B4}" type="pres">
      <dgm:prSet presAssocID="{78955E7A-25ED-48B3-A114-6D84E972E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F3D688B3-55D2-4E0C-924B-6C61C0E0A9F8}" type="pres">
      <dgm:prSet presAssocID="{78955E7A-25ED-48B3-A114-6D84E972E730}" presName="spaceRect" presStyleCnt="0"/>
      <dgm:spPr/>
    </dgm:pt>
    <dgm:pt modelId="{B7A1C39A-BCF3-4D2B-875F-6A84895A2A48}" type="pres">
      <dgm:prSet presAssocID="{78955E7A-25ED-48B3-A114-6D84E972E730}" presName="parTx" presStyleLbl="revTx" presStyleIdx="3" presStyleCnt="5">
        <dgm:presLayoutVars>
          <dgm:chMax val="0"/>
          <dgm:chPref val="0"/>
        </dgm:presLayoutVars>
      </dgm:prSet>
      <dgm:spPr/>
    </dgm:pt>
    <dgm:pt modelId="{8AE2A9FF-0835-4EF0-8690-5E05D5A3D0FF}" type="pres">
      <dgm:prSet presAssocID="{FD449502-1AC1-40EA-A7EC-95C35377776D}" presName="sibTrans" presStyleCnt="0"/>
      <dgm:spPr/>
    </dgm:pt>
    <dgm:pt modelId="{1FD42683-A4E7-433D-888D-11D85C7E1AAC}" type="pres">
      <dgm:prSet presAssocID="{59702C81-82E5-4924-A1D6-DCE58C3826C1}" presName="compNode" presStyleCnt="0"/>
      <dgm:spPr/>
    </dgm:pt>
    <dgm:pt modelId="{B422C1B2-B826-438E-8F51-485D51D043B6}" type="pres">
      <dgm:prSet presAssocID="{59702C81-82E5-4924-A1D6-DCE58C3826C1}" presName="bgRect" presStyleLbl="bgShp" presStyleIdx="4" presStyleCnt="5"/>
      <dgm:spPr/>
    </dgm:pt>
    <dgm:pt modelId="{A6E2414F-2675-4E6E-A711-BC060C79E75D}" type="pres">
      <dgm:prSet presAssocID="{59702C81-82E5-4924-A1D6-DCE58C3826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9BD4C962-F3D3-45C2-8F4C-A6CB8A45A5BB}" type="pres">
      <dgm:prSet presAssocID="{59702C81-82E5-4924-A1D6-DCE58C3826C1}" presName="spaceRect" presStyleCnt="0"/>
      <dgm:spPr/>
    </dgm:pt>
    <dgm:pt modelId="{FEB74C35-4173-4714-A692-A6F40E26A6C7}" type="pres">
      <dgm:prSet presAssocID="{59702C81-82E5-4924-A1D6-DCE58C3826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A29828-4D2A-4315-9C10-90AD654EFAC8}" type="presOf" srcId="{80C5D24C-CB4A-4157-9204-0AE96C8D4151}" destId="{761618E6-BD00-4981-841E-8DC409DCFF43}" srcOrd="0" destOrd="0" presId="urn:microsoft.com/office/officeart/2018/2/layout/IconVerticalSolidList"/>
    <dgm:cxn modelId="{33327936-99DC-42ED-A69E-E91B54EC2AF5}" type="presOf" srcId="{78955E7A-25ED-48B3-A114-6D84E972E730}" destId="{B7A1C39A-BCF3-4D2B-875F-6A84895A2A48}" srcOrd="0" destOrd="0" presId="urn:microsoft.com/office/officeart/2018/2/layout/IconVerticalSolidList"/>
    <dgm:cxn modelId="{FD7C465C-6EBC-41F0-9781-CFBC2E23365B}" srcId="{7F17CC44-292E-4C92-8C14-445B840FC4B6}" destId="{59702C81-82E5-4924-A1D6-DCE58C3826C1}" srcOrd="4" destOrd="0" parTransId="{2CD0AA87-9C01-4B8B-B800-797FD3DE81D6}" sibTransId="{01C94823-6DC8-4E34-B215-C3EF81C65932}"/>
    <dgm:cxn modelId="{E29E925E-E028-4BDD-89BA-E45F20A79F07}" type="presOf" srcId="{7F17CC44-292E-4C92-8C14-445B840FC4B6}" destId="{04772A1F-0601-4006-9896-BA00AEC15E93}" srcOrd="0" destOrd="0" presId="urn:microsoft.com/office/officeart/2018/2/layout/IconVerticalSolidList"/>
    <dgm:cxn modelId="{454D4062-4AF2-428A-A362-13F98871E585}" srcId="{7F17CC44-292E-4C92-8C14-445B840FC4B6}" destId="{80C5D24C-CB4A-4157-9204-0AE96C8D4151}" srcOrd="2" destOrd="0" parTransId="{66625C1B-CB57-47B7-8F32-28AA3141C811}" sibTransId="{E191C774-6B58-43C6-B9CC-890A209EAEE9}"/>
    <dgm:cxn modelId="{EB729B6E-93C4-411F-AE4C-78B42F1A8054}" srcId="{7F17CC44-292E-4C92-8C14-445B840FC4B6}" destId="{78955E7A-25ED-48B3-A114-6D84E972E730}" srcOrd="3" destOrd="0" parTransId="{8A99CCA7-6631-44F0-96B6-7A2F8677A3FC}" sibTransId="{FD449502-1AC1-40EA-A7EC-95C35377776D}"/>
    <dgm:cxn modelId="{E0E03488-FA49-4CAA-9AFC-8218EAE514A5}" srcId="{7F17CC44-292E-4C92-8C14-445B840FC4B6}" destId="{FC8BB843-7843-4DDA-99E1-A6904792233B}" srcOrd="0" destOrd="0" parTransId="{34A90BD6-226B-492B-A16F-0F56BC9C0E91}" sibTransId="{1E157A62-6312-409E-BE3C-B364C0ADE0DA}"/>
    <dgm:cxn modelId="{77773A8C-CBA1-4D4E-A7A1-B07B39BC3AEC}" srcId="{7F17CC44-292E-4C92-8C14-445B840FC4B6}" destId="{EA22902A-7DA9-4475-9C59-77CE1AADF11D}" srcOrd="1" destOrd="0" parTransId="{47BC805E-D1F1-4D80-983F-AD3066445FA4}" sibTransId="{56573940-C11D-4739-8EEA-7E7D83D68E7D}"/>
    <dgm:cxn modelId="{B00F5BCF-F1ED-4269-B753-CC5713EF16F5}" type="presOf" srcId="{FC8BB843-7843-4DDA-99E1-A6904792233B}" destId="{03F80E03-A05A-400D-9895-4F808A973C31}" srcOrd="0" destOrd="0" presId="urn:microsoft.com/office/officeart/2018/2/layout/IconVerticalSolidList"/>
    <dgm:cxn modelId="{C18695DC-3BE6-4B61-9831-54AA529FCD65}" type="presOf" srcId="{59702C81-82E5-4924-A1D6-DCE58C3826C1}" destId="{FEB74C35-4173-4714-A692-A6F40E26A6C7}" srcOrd="0" destOrd="0" presId="urn:microsoft.com/office/officeart/2018/2/layout/IconVerticalSolidList"/>
    <dgm:cxn modelId="{621FC7FC-54D5-46CB-AC63-1676020CE634}" type="presOf" srcId="{EA22902A-7DA9-4475-9C59-77CE1AADF11D}" destId="{3C45A8E5-E469-4F4F-BE78-CC6DA7B596AE}" srcOrd="0" destOrd="0" presId="urn:microsoft.com/office/officeart/2018/2/layout/IconVerticalSolidList"/>
    <dgm:cxn modelId="{BF064ADF-B319-4DCF-B548-5BC7A5BC3FF5}" type="presParOf" srcId="{04772A1F-0601-4006-9896-BA00AEC15E93}" destId="{96D6625F-F8AF-41C2-9393-2A5A68B85551}" srcOrd="0" destOrd="0" presId="urn:microsoft.com/office/officeart/2018/2/layout/IconVerticalSolidList"/>
    <dgm:cxn modelId="{3FAA0C2E-97D9-446B-A309-B8870A8529A0}" type="presParOf" srcId="{96D6625F-F8AF-41C2-9393-2A5A68B85551}" destId="{C38A766C-38A9-448A-98E0-55F862BD79D7}" srcOrd="0" destOrd="0" presId="urn:microsoft.com/office/officeart/2018/2/layout/IconVerticalSolidList"/>
    <dgm:cxn modelId="{89A4F17C-5258-4E1F-9383-B9D2B416ED85}" type="presParOf" srcId="{96D6625F-F8AF-41C2-9393-2A5A68B85551}" destId="{D79539F9-B851-44CA-A4A1-3E803D254F9C}" srcOrd="1" destOrd="0" presId="urn:microsoft.com/office/officeart/2018/2/layout/IconVerticalSolidList"/>
    <dgm:cxn modelId="{A65B2D5C-3E8E-4AF0-A7EA-49E0C758E09A}" type="presParOf" srcId="{96D6625F-F8AF-41C2-9393-2A5A68B85551}" destId="{60E89982-23FF-4B49-8165-D39E26022995}" srcOrd="2" destOrd="0" presId="urn:microsoft.com/office/officeart/2018/2/layout/IconVerticalSolidList"/>
    <dgm:cxn modelId="{C319F978-5E1B-4129-ABB6-9E6A53393638}" type="presParOf" srcId="{96D6625F-F8AF-41C2-9393-2A5A68B85551}" destId="{03F80E03-A05A-400D-9895-4F808A973C31}" srcOrd="3" destOrd="0" presId="urn:microsoft.com/office/officeart/2018/2/layout/IconVerticalSolidList"/>
    <dgm:cxn modelId="{18F36CF4-4895-41DC-8694-965569098E2B}" type="presParOf" srcId="{04772A1F-0601-4006-9896-BA00AEC15E93}" destId="{9E48760C-0554-4171-999A-924E070F5906}" srcOrd="1" destOrd="0" presId="urn:microsoft.com/office/officeart/2018/2/layout/IconVerticalSolidList"/>
    <dgm:cxn modelId="{62DDD093-F75E-41A1-90B4-7504B5DB3C37}" type="presParOf" srcId="{04772A1F-0601-4006-9896-BA00AEC15E93}" destId="{54AD4FAE-E7E7-4FC3-B61B-4A1BE82959CC}" srcOrd="2" destOrd="0" presId="urn:microsoft.com/office/officeart/2018/2/layout/IconVerticalSolidList"/>
    <dgm:cxn modelId="{E742A8E6-AFE6-4648-B41E-BC364984498F}" type="presParOf" srcId="{54AD4FAE-E7E7-4FC3-B61B-4A1BE82959CC}" destId="{3CB6AAA9-7A84-4454-8E64-5732F29FC321}" srcOrd="0" destOrd="0" presId="urn:microsoft.com/office/officeart/2018/2/layout/IconVerticalSolidList"/>
    <dgm:cxn modelId="{8E2F35BB-C951-4D33-8E5C-4A73260C2202}" type="presParOf" srcId="{54AD4FAE-E7E7-4FC3-B61B-4A1BE82959CC}" destId="{00BD09F6-5B39-4ACD-9A59-F5063B5F770C}" srcOrd="1" destOrd="0" presId="urn:microsoft.com/office/officeart/2018/2/layout/IconVerticalSolidList"/>
    <dgm:cxn modelId="{9B90526A-D82C-44DF-BC80-99E4ED9D7C2A}" type="presParOf" srcId="{54AD4FAE-E7E7-4FC3-B61B-4A1BE82959CC}" destId="{DA660AD7-D920-41FD-9403-C1AD3762D97C}" srcOrd="2" destOrd="0" presId="urn:microsoft.com/office/officeart/2018/2/layout/IconVerticalSolidList"/>
    <dgm:cxn modelId="{1ED7429E-EB37-4432-B6D0-F25685344B5E}" type="presParOf" srcId="{54AD4FAE-E7E7-4FC3-B61B-4A1BE82959CC}" destId="{3C45A8E5-E469-4F4F-BE78-CC6DA7B596AE}" srcOrd="3" destOrd="0" presId="urn:microsoft.com/office/officeart/2018/2/layout/IconVerticalSolidList"/>
    <dgm:cxn modelId="{EBD95D1C-0281-4B0D-AB0F-2B590ED87A20}" type="presParOf" srcId="{04772A1F-0601-4006-9896-BA00AEC15E93}" destId="{255E941E-CC56-421F-A130-C7275AF9F731}" srcOrd="3" destOrd="0" presId="urn:microsoft.com/office/officeart/2018/2/layout/IconVerticalSolidList"/>
    <dgm:cxn modelId="{A73CCD3C-0B6E-4EF2-AF8C-7FA64C144840}" type="presParOf" srcId="{04772A1F-0601-4006-9896-BA00AEC15E93}" destId="{E4C95FD0-B2D3-45A2-88D3-4D276BB82185}" srcOrd="4" destOrd="0" presId="urn:microsoft.com/office/officeart/2018/2/layout/IconVerticalSolidList"/>
    <dgm:cxn modelId="{A476B574-5130-47F8-8DA0-1234A3AA1177}" type="presParOf" srcId="{E4C95FD0-B2D3-45A2-88D3-4D276BB82185}" destId="{90C81D7D-AB3C-4A27-B5F6-199BB405399D}" srcOrd="0" destOrd="0" presId="urn:microsoft.com/office/officeart/2018/2/layout/IconVerticalSolidList"/>
    <dgm:cxn modelId="{E9ADD974-89BA-4FC3-A7E7-E0C0B1BE6075}" type="presParOf" srcId="{E4C95FD0-B2D3-45A2-88D3-4D276BB82185}" destId="{7A4D518E-12CE-482E-9154-55939873D407}" srcOrd="1" destOrd="0" presId="urn:microsoft.com/office/officeart/2018/2/layout/IconVerticalSolidList"/>
    <dgm:cxn modelId="{46C80A1E-1AD7-4C68-8761-0558A7F6B405}" type="presParOf" srcId="{E4C95FD0-B2D3-45A2-88D3-4D276BB82185}" destId="{A9885672-78F7-4B67-AF60-AC5E517D04EA}" srcOrd="2" destOrd="0" presId="urn:microsoft.com/office/officeart/2018/2/layout/IconVerticalSolidList"/>
    <dgm:cxn modelId="{AD4A7F51-E61B-47B8-9DBB-DCBC598B597F}" type="presParOf" srcId="{E4C95FD0-B2D3-45A2-88D3-4D276BB82185}" destId="{761618E6-BD00-4981-841E-8DC409DCFF43}" srcOrd="3" destOrd="0" presId="urn:microsoft.com/office/officeart/2018/2/layout/IconVerticalSolidList"/>
    <dgm:cxn modelId="{3B7A9BDE-0A1F-4B45-852F-7E6BDF5D1414}" type="presParOf" srcId="{04772A1F-0601-4006-9896-BA00AEC15E93}" destId="{50409B22-AF99-42C8-9088-FA7EE168F4E5}" srcOrd="5" destOrd="0" presId="urn:microsoft.com/office/officeart/2018/2/layout/IconVerticalSolidList"/>
    <dgm:cxn modelId="{10DADD8F-8D90-4AF7-B0FF-60BC836DBF27}" type="presParOf" srcId="{04772A1F-0601-4006-9896-BA00AEC15E93}" destId="{FD8A3FC1-FB93-48ED-BE53-02742EB98090}" srcOrd="6" destOrd="0" presId="urn:microsoft.com/office/officeart/2018/2/layout/IconVerticalSolidList"/>
    <dgm:cxn modelId="{C73CDA37-475B-45C3-8D62-553C1135B414}" type="presParOf" srcId="{FD8A3FC1-FB93-48ED-BE53-02742EB98090}" destId="{04FF6316-B8C9-4BD1-9668-63D888C659CD}" srcOrd="0" destOrd="0" presId="urn:microsoft.com/office/officeart/2018/2/layout/IconVerticalSolidList"/>
    <dgm:cxn modelId="{410696A4-7370-40F0-87B4-DC7389B9F1F3}" type="presParOf" srcId="{FD8A3FC1-FB93-48ED-BE53-02742EB98090}" destId="{937D3E2B-EAAA-4E9C-BD51-343B446867B4}" srcOrd="1" destOrd="0" presId="urn:microsoft.com/office/officeart/2018/2/layout/IconVerticalSolidList"/>
    <dgm:cxn modelId="{B57B42EB-C4B0-4C79-A385-E430C6E842CD}" type="presParOf" srcId="{FD8A3FC1-FB93-48ED-BE53-02742EB98090}" destId="{F3D688B3-55D2-4E0C-924B-6C61C0E0A9F8}" srcOrd="2" destOrd="0" presId="urn:microsoft.com/office/officeart/2018/2/layout/IconVerticalSolidList"/>
    <dgm:cxn modelId="{43FDBBBD-8039-47C3-AAB1-A9037A9EA1E1}" type="presParOf" srcId="{FD8A3FC1-FB93-48ED-BE53-02742EB98090}" destId="{B7A1C39A-BCF3-4D2B-875F-6A84895A2A48}" srcOrd="3" destOrd="0" presId="urn:microsoft.com/office/officeart/2018/2/layout/IconVerticalSolidList"/>
    <dgm:cxn modelId="{AFAE453D-2F2C-4996-86A5-931F0EAA3221}" type="presParOf" srcId="{04772A1F-0601-4006-9896-BA00AEC15E93}" destId="{8AE2A9FF-0835-4EF0-8690-5E05D5A3D0FF}" srcOrd="7" destOrd="0" presId="urn:microsoft.com/office/officeart/2018/2/layout/IconVerticalSolidList"/>
    <dgm:cxn modelId="{00B283E1-191D-4872-A4E9-7168DCE38E77}" type="presParOf" srcId="{04772A1F-0601-4006-9896-BA00AEC15E93}" destId="{1FD42683-A4E7-433D-888D-11D85C7E1AAC}" srcOrd="8" destOrd="0" presId="urn:microsoft.com/office/officeart/2018/2/layout/IconVerticalSolidList"/>
    <dgm:cxn modelId="{FBA73686-CADA-495F-B10F-4606F463F86E}" type="presParOf" srcId="{1FD42683-A4E7-433D-888D-11D85C7E1AAC}" destId="{B422C1B2-B826-438E-8F51-485D51D043B6}" srcOrd="0" destOrd="0" presId="urn:microsoft.com/office/officeart/2018/2/layout/IconVerticalSolidList"/>
    <dgm:cxn modelId="{BFAC68EC-2701-41FC-8492-63067A644051}" type="presParOf" srcId="{1FD42683-A4E7-433D-888D-11D85C7E1AAC}" destId="{A6E2414F-2675-4E6E-A711-BC060C79E75D}" srcOrd="1" destOrd="0" presId="urn:microsoft.com/office/officeart/2018/2/layout/IconVerticalSolidList"/>
    <dgm:cxn modelId="{E2FA4A5B-D82E-4D93-9E46-2B49D7C8285A}" type="presParOf" srcId="{1FD42683-A4E7-433D-888D-11D85C7E1AAC}" destId="{9BD4C962-F3D3-45C2-8F4C-A6CB8A45A5BB}" srcOrd="2" destOrd="0" presId="urn:microsoft.com/office/officeart/2018/2/layout/IconVerticalSolidList"/>
    <dgm:cxn modelId="{73C7DE97-D9E0-4B26-9159-0C661DABA7CF}" type="presParOf" srcId="{1FD42683-A4E7-433D-888D-11D85C7E1AAC}" destId="{FEB74C35-4173-4714-A692-A6F40E26A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BB943-3D53-4B61-96C5-4CEB2AB5C7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10E28-D8B3-426E-8CB2-FA002619D0B1}">
      <dgm:prSet/>
      <dgm:spPr/>
      <dgm:t>
        <a:bodyPr/>
        <a:lstStyle/>
        <a:p>
          <a:r>
            <a:rPr lang="en-GB" dirty="0"/>
            <a:t>RMSE</a:t>
          </a:r>
          <a:endParaRPr lang="en-US" dirty="0"/>
        </a:p>
      </dgm:t>
    </dgm:pt>
    <dgm:pt modelId="{D3EDB805-C958-460C-9C2F-3F99CFBC6FDC}" type="parTrans" cxnId="{E0260652-16F9-438F-BE82-C55598F7BEDB}">
      <dgm:prSet/>
      <dgm:spPr/>
      <dgm:t>
        <a:bodyPr/>
        <a:lstStyle/>
        <a:p>
          <a:endParaRPr lang="en-US"/>
        </a:p>
      </dgm:t>
    </dgm:pt>
    <dgm:pt modelId="{8B000884-B1FB-490D-BA1D-A55481E2EE58}" type="sibTrans" cxnId="{E0260652-16F9-438F-BE82-C55598F7BEDB}">
      <dgm:prSet/>
      <dgm:spPr/>
      <dgm:t>
        <a:bodyPr/>
        <a:lstStyle/>
        <a:p>
          <a:endParaRPr lang="en-US"/>
        </a:p>
      </dgm:t>
    </dgm:pt>
    <dgm:pt modelId="{7538EE99-71B2-4887-ABF9-ACF2F8E7CFB1}">
      <dgm:prSet/>
      <dgm:spPr/>
      <dgm:t>
        <a:bodyPr/>
        <a:lstStyle/>
        <a:p>
          <a:r>
            <a:rPr lang="en-GB" dirty="0"/>
            <a:t>R2</a:t>
          </a:r>
          <a:endParaRPr lang="en-US" dirty="0"/>
        </a:p>
      </dgm:t>
    </dgm:pt>
    <dgm:pt modelId="{E2272183-4553-45C0-97CB-1FF0940CDD47}" type="parTrans" cxnId="{A4DE1303-9650-45FE-AC7D-6EB2A2E7E338}">
      <dgm:prSet/>
      <dgm:spPr/>
      <dgm:t>
        <a:bodyPr/>
        <a:lstStyle/>
        <a:p>
          <a:endParaRPr lang="en-US"/>
        </a:p>
      </dgm:t>
    </dgm:pt>
    <dgm:pt modelId="{AB9F726C-7889-4488-8F4F-6BC3454DFB6D}" type="sibTrans" cxnId="{A4DE1303-9650-45FE-AC7D-6EB2A2E7E338}">
      <dgm:prSet/>
      <dgm:spPr/>
      <dgm:t>
        <a:bodyPr/>
        <a:lstStyle/>
        <a:p>
          <a:endParaRPr lang="en-US"/>
        </a:p>
      </dgm:t>
    </dgm:pt>
    <dgm:pt modelId="{413A4CB8-A349-4161-AA52-0E78C29AC66A}">
      <dgm:prSet/>
      <dgm:spPr/>
      <dgm:t>
        <a:bodyPr/>
        <a:lstStyle/>
        <a:p>
          <a:r>
            <a:rPr lang="en-GB" dirty="0"/>
            <a:t>MAPE</a:t>
          </a:r>
          <a:endParaRPr lang="en-US" dirty="0"/>
        </a:p>
      </dgm:t>
    </dgm:pt>
    <dgm:pt modelId="{061D8B36-E7E0-4E7B-AA68-D4CBFD021A90}" type="parTrans" cxnId="{D7D8B7BE-86CC-4D5E-B7F7-A7BFE628C74E}">
      <dgm:prSet/>
      <dgm:spPr/>
      <dgm:t>
        <a:bodyPr/>
        <a:lstStyle/>
        <a:p>
          <a:endParaRPr lang="en-US"/>
        </a:p>
      </dgm:t>
    </dgm:pt>
    <dgm:pt modelId="{7766A2B3-7EB5-4CFD-9D70-9EB11D5611AF}" type="sibTrans" cxnId="{D7D8B7BE-86CC-4D5E-B7F7-A7BFE628C74E}">
      <dgm:prSet/>
      <dgm:spPr/>
      <dgm:t>
        <a:bodyPr/>
        <a:lstStyle/>
        <a:p>
          <a:endParaRPr lang="en-US"/>
        </a:p>
      </dgm:t>
    </dgm:pt>
    <dgm:pt modelId="{D2C0C2FE-C9CE-4427-84D7-AF515727A8DD}">
      <dgm:prSet/>
      <dgm:spPr/>
      <dgm:t>
        <a:bodyPr/>
        <a:lstStyle/>
        <a:p>
          <a:r>
            <a:rPr lang="en-GB" dirty="0"/>
            <a:t>MDA</a:t>
          </a:r>
          <a:endParaRPr lang="en-US" dirty="0"/>
        </a:p>
      </dgm:t>
    </dgm:pt>
    <dgm:pt modelId="{49C31608-101D-4C38-9882-24933F81BD48}" type="parTrans" cxnId="{47B965A0-E6FA-44A1-A463-0981F1ACAB05}">
      <dgm:prSet/>
      <dgm:spPr/>
      <dgm:t>
        <a:bodyPr/>
        <a:lstStyle/>
        <a:p>
          <a:endParaRPr lang="en-US"/>
        </a:p>
      </dgm:t>
    </dgm:pt>
    <dgm:pt modelId="{973BAAAC-FCAA-4703-A155-C0844D3517FC}" type="sibTrans" cxnId="{47B965A0-E6FA-44A1-A463-0981F1ACAB05}">
      <dgm:prSet/>
      <dgm:spPr/>
      <dgm:t>
        <a:bodyPr/>
        <a:lstStyle/>
        <a:p>
          <a:endParaRPr lang="en-US"/>
        </a:p>
      </dgm:t>
    </dgm:pt>
    <dgm:pt modelId="{80EF7251-343D-43DF-A50B-E882F4AFE914}" type="pres">
      <dgm:prSet presAssocID="{71BBB943-3D53-4B61-96C5-4CEB2AB5C7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A5D1F-991E-4E2E-B4F6-6D17008087B1}" type="pres">
      <dgm:prSet presAssocID="{90A10E28-D8B3-426E-8CB2-FA002619D0B1}" presName="hierRoot1" presStyleCnt="0"/>
      <dgm:spPr/>
    </dgm:pt>
    <dgm:pt modelId="{8157FEBB-E954-465D-A68C-3D4041A7E4B4}" type="pres">
      <dgm:prSet presAssocID="{90A10E28-D8B3-426E-8CB2-FA002619D0B1}" presName="composite" presStyleCnt="0"/>
      <dgm:spPr/>
    </dgm:pt>
    <dgm:pt modelId="{E0F1A98D-30DB-4E48-B7AD-687511085F18}" type="pres">
      <dgm:prSet presAssocID="{90A10E28-D8B3-426E-8CB2-FA002619D0B1}" presName="background" presStyleLbl="node0" presStyleIdx="0" presStyleCnt="4"/>
      <dgm:spPr/>
    </dgm:pt>
    <dgm:pt modelId="{CEFD99D0-321E-4FAA-994A-D99F5D653CB6}" type="pres">
      <dgm:prSet presAssocID="{90A10E28-D8B3-426E-8CB2-FA002619D0B1}" presName="text" presStyleLbl="fgAcc0" presStyleIdx="0" presStyleCnt="4">
        <dgm:presLayoutVars>
          <dgm:chPref val="3"/>
        </dgm:presLayoutVars>
      </dgm:prSet>
      <dgm:spPr/>
    </dgm:pt>
    <dgm:pt modelId="{51633577-BC1F-4C15-B573-EB136407820D}" type="pres">
      <dgm:prSet presAssocID="{90A10E28-D8B3-426E-8CB2-FA002619D0B1}" presName="hierChild2" presStyleCnt="0"/>
      <dgm:spPr/>
    </dgm:pt>
    <dgm:pt modelId="{8EBA96CD-CDD2-4570-82DA-724FA84ABFF2}" type="pres">
      <dgm:prSet presAssocID="{7538EE99-71B2-4887-ABF9-ACF2F8E7CFB1}" presName="hierRoot1" presStyleCnt="0"/>
      <dgm:spPr/>
    </dgm:pt>
    <dgm:pt modelId="{C296B01A-7C1E-4F66-8986-EAF45E44039C}" type="pres">
      <dgm:prSet presAssocID="{7538EE99-71B2-4887-ABF9-ACF2F8E7CFB1}" presName="composite" presStyleCnt="0"/>
      <dgm:spPr/>
    </dgm:pt>
    <dgm:pt modelId="{29344749-178A-4D3C-AF24-C4B3B2E31441}" type="pres">
      <dgm:prSet presAssocID="{7538EE99-71B2-4887-ABF9-ACF2F8E7CFB1}" presName="background" presStyleLbl="node0" presStyleIdx="1" presStyleCnt="4"/>
      <dgm:spPr/>
    </dgm:pt>
    <dgm:pt modelId="{11930AA6-8728-4D6D-AEF3-B0169DCE1E70}" type="pres">
      <dgm:prSet presAssocID="{7538EE99-71B2-4887-ABF9-ACF2F8E7CFB1}" presName="text" presStyleLbl="fgAcc0" presStyleIdx="1" presStyleCnt="4">
        <dgm:presLayoutVars>
          <dgm:chPref val="3"/>
        </dgm:presLayoutVars>
      </dgm:prSet>
      <dgm:spPr/>
    </dgm:pt>
    <dgm:pt modelId="{34CF6809-509B-4443-9B86-4ABA9A15E32C}" type="pres">
      <dgm:prSet presAssocID="{7538EE99-71B2-4887-ABF9-ACF2F8E7CFB1}" presName="hierChild2" presStyleCnt="0"/>
      <dgm:spPr/>
    </dgm:pt>
    <dgm:pt modelId="{EBCE3E07-F32A-4E9B-A3E2-1E8088F48EFB}" type="pres">
      <dgm:prSet presAssocID="{413A4CB8-A349-4161-AA52-0E78C29AC66A}" presName="hierRoot1" presStyleCnt="0"/>
      <dgm:spPr/>
    </dgm:pt>
    <dgm:pt modelId="{1D375DA9-1BE3-436F-89B5-D4A64A735455}" type="pres">
      <dgm:prSet presAssocID="{413A4CB8-A349-4161-AA52-0E78C29AC66A}" presName="composite" presStyleCnt="0"/>
      <dgm:spPr/>
    </dgm:pt>
    <dgm:pt modelId="{135AC6E5-C44B-4B0B-9020-953E2D548A25}" type="pres">
      <dgm:prSet presAssocID="{413A4CB8-A349-4161-AA52-0E78C29AC66A}" presName="background" presStyleLbl="node0" presStyleIdx="2" presStyleCnt="4"/>
      <dgm:spPr/>
    </dgm:pt>
    <dgm:pt modelId="{EBFF2244-31A8-423A-B2E4-571618D247B6}" type="pres">
      <dgm:prSet presAssocID="{413A4CB8-A349-4161-AA52-0E78C29AC66A}" presName="text" presStyleLbl="fgAcc0" presStyleIdx="2" presStyleCnt="4">
        <dgm:presLayoutVars>
          <dgm:chPref val="3"/>
        </dgm:presLayoutVars>
      </dgm:prSet>
      <dgm:spPr/>
    </dgm:pt>
    <dgm:pt modelId="{3B3C2B7E-CFB6-4C7D-AF75-983DED8ED3CD}" type="pres">
      <dgm:prSet presAssocID="{413A4CB8-A349-4161-AA52-0E78C29AC66A}" presName="hierChild2" presStyleCnt="0"/>
      <dgm:spPr/>
    </dgm:pt>
    <dgm:pt modelId="{ECCD9B58-E67A-4BA4-AC68-9B79F714809C}" type="pres">
      <dgm:prSet presAssocID="{D2C0C2FE-C9CE-4427-84D7-AF515727A8DD}" presName="hierRoot1" presStyleCnt="0"/>
      <dgm:spPr/>
    </dgm:pt>
    <dgm:pt modelId="{873B3129-C4B3-4D87-BDA0-53B959B8546B}" type="pres">
      <dgm:prSet presAssocID="{D2C0C2FE-C9CE-4427-84D7-AF515727A8DD}" presName="composite" presStyleCnt="0"/>
      <dgm:spPr/>
    </dgm:pt>
    <dgm:pt modelId="{35D403D3-E0F2-4D80-913F-6D2646DED3E8}" type="pres">
      <dgm:prSet presAssocID="{D2C0C2FE-C9CE-4427-84D7-AF515727A8DD}" presName="background" presStyleLbl="node0" presStyleIdx="3" presStyleCnt="4"/>
      <dgm:spPr/>
    </dgm:pt>
    <dgm:pt modelId="{A1D028AF-1C02-4F2B-829B-A3DFF17F6486}" type="pres">
      <dgm:prSet presAssocID="{D2C0C2FE-C9CE-4427-84D7-AF515727A8DD}" presName="text" presStyleLbl="fgAcc0" presStyleIdx="3" presStyleCnt="4">
        <dgm:presLayoutVars>
          <dgm:chPref val="3"/>
        </dgm:presLayoutVars>
      </dgm:prSet>
      <dgm:spPr/>
    </dgm:pt>
    <dgm:pt modelId="{DF304DB1-BA36-414E-A01E-C614B730B828}" type="pres">
      <dgm:prSet presAssocID="{D2C0C2FE-C9CE-4427-84D7-AF515727A8DD}" presName="hierChild2" presStyleCnt="0"/>
      <dgm:spPr/>
    </dgm:pt>
  </dgm:ptLst>
  <dgm:cxnLst>
    <dgm:cxn modelId="{A4DE1303-9650-45FE-AC7D-6EB2A2E7E338}" srcId="{71BBB943-3D53-4B61-96C5-4CEB2AB5C7CE}" destId="{7538EE99-71B2-4887-ABF9-ACF2F8E7CFB1}" srcOrd="1" destOrd="0" parTransId="{E2272183-4553-45C0-97CB-1FF0940CDD47}" sibTransId="{AB9F726C-7889-4488-8F4F-6BC3454DFB6D}"/>
    <dgm:cxn modelId="{9C4B6225-11E1-4B7D-B07D-A15A49002629}" type="presOf" srcId="{90A10E28-D8B3-426E-8CB2-FA002619D0B1}" destId="{CEFD99D0-321E-4FAA-994A-D99F5D653CB6}" srcOrd="0" destOrd="0" presId="urn:microsoft.com/office/officeart/2005/8/layout/hierarchy1"/>
    <dgm:cxn modelId="{B8DDC169-183E-4830-ABDC-A9176B3946BF}" type="presOf" srcId="{D2C0C2FE-C9CE-4427-84D7-AF515727A8DD}" destId="{A1D028AF-1C02-4F2B-829B-A3DFF17F6486}" srcOrd="0" destOrd="0" presId="urn:microsoft.com/office/officeart/2005/8/layout/hierarchy1"/>
    <dgm:cxn modelId="{E0260652-16F9-438F-BE82-C55598F7BEDB}" srcId="{71BBB943-3D53-4B61-96C5-4CEB2AB5C7CE}" destId="{90A10E28-D8B3-426E-8CB2-FA002619D0B1}" srcOrd="0" destOrd="0" parTransId="{D3EDB805-C958-460C-9C2F-3F99CFBC6FDC}" sibTransId="{8B000884-B1FB-490D-BA1D-A55481E2EE58}"/>
    <dgm:cxn modelId="{47B965A0-E6FA-44A1-A463-0981F1ACAB05}" srcId="{71BBB943-3D53-4B61-96C5-4CEB2AB5C7CE}" destId="{D2C0C2FE-C9CE-4427-84D7-AF515727A8DD}" srcOrd="3" destOrd="0" parTransId="{49C31608-101D-4C38-9882-24933F81BD48}" sibTransId="{973BAAAC-FCAA-4703-A155-C0844D3517FC}"/>
    <dgm:cxn modelId="{CECB78A6-74FD-41D0-9D43-761BEE6CA414}" type="presOf" srcId="{413A4CB8-A349-4161-AA52-0E78C29AC66A}" destId="{EBFF2244-31A8-423A-B2E4-571618D247B6}" srcOrd="0" destOrd="0" presId="urn:microsoft.com/office/officeart/2005/8/layout/hierarchy1"/>
    <dgm:cxn modelId="{D7D8B7BE-86CC-4D5E-B7F7-A7BFE628C74E}" srcId="{71BBB943-3D53-4B61-96C5-4CEB2AB5C7CE}" destId="{413A4CB8-A349-4161-AA52-0E78C29AC66A}" srcOrd="2" destOrd="0" parTransId="{061D8B36-E7E0-4E7B-AA68-D4CBFD021A90}" sibTransId="{7766A2B3-7EB5-4CFD-9D70-9EB11D5611AF}"/>
    <dgm:cxn modelId="{845641D1-42E0-4F6D-9122-6111929E2B82}" type="presOf" srcId="{7538EE99-71B2-4887-ABF9-ACF2F8E7CFB1}" destId="{11930AA6-8728-4D6D-AEF3-B0169DCE1E70}" srcOrd="0" destOrd="0" presId="urn:microsoft.com/office/officeart/2005/8/layout/hierarchy1"/>
    <dgm:cxn modelId="{6D225AE9-E515-427D-9272-699C1EDC1DF3}" type="presOf" srcId="{71BBB943-3D53-4B61-96C5-4CEB2AB5C7CE}" destId="{80EF7251-343D-43DF-A50B-E882F4AFE914}" srcOrd="0" destOrd="0" presId="urn:microsoft.com/office/officeart/2005/8/layout/hierarchy1"/>
    <dgm:cxn modelId="{2166D940-A117-40AE-973D-3FDC0CD6FADC}" type="presParOf" srcId="{80EF7251-343D-43DF-A50B-E882F4AFE914}" destId="{E4DA5D1F-991E-4E2E-B4F6-6D17008087B1}" srcOrd="0" destOrd="0" presId="urn:microsoft.com/office/officeart/2005/8/layout/hierarchy1"/>
    <dgm:cxn modelId="{D7E59F64-4826-4090-A28B-38A360C6808C}" type="presParOf" srcId="{E4DA5D1F-991E-4E2E-B4F6-6D17008087B1}" destId="{8157FEBB-E954-465D-A68C-3D4041A7E4B4}" srcOrd="0" destOrd="0" presId="urn:microsoft.com/office/officeart/2005/8/layout/hierarchy1"/>
    <dgm:cxn modelId="{CC91AB8E-EB6C-44F9-A0D5-6904BBA8C0A7}" type="presParOf" srcId="{8157FEBB-E954-465D-A68C-3D4041A7E4B4}" destId="{E0F1A98D-30DB-4E48-B7AD-687511085F18}" srcOrd="0" destOrd="0" presId="urn:microsoft.com/office/officeart/2005/8/layout/hierarchy1"/>
    <dgm:cxn modelId="{C1A9FDB0-C65A-4374-86BE-A2615038A0A3}" type="presParOf" srcId="{8157FEBB-E954-465D-A68C-3D4041A7E4B4}" destId="{CEFD99D0-321E-4FAA-994A-D99F5D653CB6}" srcOrd="1" destOrd="0" presId="urn:microsoft.com/office/officeart/2005/8/layout/hierarchy1"/>
    <dgm:cxn modelId="{51B0DE83-FC11-4803-A562-6F5B80AA791E}" type="presParOf" srcId="{E4DA5D1F-991E-4E2E-B4F6-6D17008087B1}" destId="{51633577-BC1F-4C15-B573-EB136407820D}" srcOrd="1" destOrd="0" presId="urn:microsoft.com/office/officeart/2005/8/layout/hierarchy1"/>
    <dgm:cxn modelId="{E8A641EE-2699-4D1B-B2D7-C6FC06747B1C}" type="presParOf" srcId="{80EF7251-343D-43DF-A50B-E882F4AFE914}" destId="{8EBA96CD-CDD2-4570-82DA-724FA84ABFF2}" srcOrd="1" destOrd="0" presId="urn:microsoft.com/office/officeart/2005/8/layout/hierarchy1"/>
    <dgm:cxn modelId="{3BC3D545-8638-46CE-9BF7-4757F0F85BC9}" type="presParOf" srcId="{8EBA96CD-CDD2-4570-82DA-724FA84ABFF2}" destId="{C296B01A-7C1E-4F66-8986-EAF45E44039C}" srcOrd="0" destOrd="0" presId="urn:microsoft.com/office/officeart/2005/8/layout/hierarchy1"/>
    <dgm:cxn modelId="{47066E8F-7367-4B63-A2BB-CC6992817B56}" type="presParOf" srcId="{C296B01A-7C1E-4F66-8986-EAF45E44039C}" destId="{29344749-178A-4D3C-AF24-C4B3B2E31441}" srcOrd="0" destOrd="0" presId="urn:microsoft.com/office/officeart/2005/8/layout/hierarchy1"/>
    <dgm:cxn modelId="{4300FDEF-1624-4FDE-A57E-12CDA328B065}" type="presParOf" srcId="{C296B01A-7C1E-4F66-8986-EAF45E44039C}" destId="{11930AA6-8728-4D6D-AEF3-B0169DCE1E70}" srcOrd="1" destOrd="0" presId="urn:microsoft.com/office/officeart/2005/8/layout/hierarchy1"/>
    <dgm:cxn modelId="{7E4757B7-19A4-4884-AA4F-23993EB36837}" type="presParOf" srcId="{8EBA96CD-CDD2-4570-82DA-724FA84ABFF2}" destId="{34CF6809-509B-4443-9B86-4ABA9A15E32C}" srcOrd="1" destOrd="0" presId="urn:microsoft.com/office/officeart/2005/8/layout/hierarchy1"/>
    <dgm:cxn modelId="{EA517F8F-0064-4668-94F2-26159544914A}" type="presParOf" srcId="{80EF7251-343D-43DF-A50B-E882F4AFE914}" destId="{EBCE3E07-F32A-4E9B-A3E2-1E8088F48EFB}" srcOrd="2" destOrd="0" presId="urn:microsoft.com/office/officeart/2005/8/layout/hierarchy1"/>
    <dgm:cxn modelId="{D88984CB-3840-41AB-953E-EE011F4BAD73}" type="presParOf" srcId="{EBCE3E07-F32A-4E9B-A3E2-1E8088F48EFB}" destId="{1D375DA9-1BE3-436F-89B5-D4A64A735455}" srcOrd="0" destOrd="0" presId="urn:microsoft.com/office/officeart/2005/8/layout/hierarchy1"/>
    <dgm:cxn modelId="{486FB359-4DF1-4429-BE51-695340DB1FCF}" type="presParOf" srcId="{1D375DA9-1BE3-436F-89B5-D4A64A735455}" destId="{135AC6E5-C44B-4B0B-9020-953E2D548A25}" srcOrd="0" destOrd="0" presId="urn:microsoft.com/office/officeart/2005/8/layout/hierarchy1"/>
    <dgm:cxn modelId="{BDEF6A28-11AB-42E0-B782-3A46954D64DA}" type="presParOf" srcId="{1D375DA9-1BE3-436F-89B5-D4A64A735455}" destId="{EBFF2244-31A8-423A-B2E4-571618D247B6}" srcOrd="1" destOrd="0" presId="urn:microsoft.com/office/officeart/2005/8/layout/hierarchy1"/>
    <dgm:cxn modelId="{D937C070-27FE-4D75-9C30-1801BA56876E}" type="presParOf" srcId="{EBCE3E07-F32A-4E9B-A3E2-1E8088F48EFB}" destId="{3B3C2B7E-CFB6-4C7D-AF75-983DED8ED3CD}" srcOrd="1" destOrd="0" presId="urn:microsoft.com/office/officeart/2005/8/layout/hierarchy1"/>
    <dgm:cxn modelId="{E8546EBA-381F-4F54-94A8-D682883FB834}" type="presParOf" srcId="{80EF7251-343D-43DF-A50B-E882F4AFE914}" destId="{ECCD9B58-E67A-4BA4-AC68-9B79F714809C}" srcOrd="3" destOrd="0" presId="urn:microsoft.com/office/officeart/2005/8/layout/hierarchy1"/>
    <dgm:cxn modelId="{D9EAF488-3AD1-4C84-924A-873956FCBF17}" type="presParOf" srcId="{ECCD9B58-E67A-4BA4-AC68-9B79F714809C}" destId="{873B3129-C4B3-4D87-BDA0-53B959B8546B}" srcOrd="0" destOrd="0" presId="urn:microsoft.com/office/officeart/2005/8/layout/hierarchy1"/>
    <dgm:cxn modelId="{06CB1114-36C0-42DE-A03A-28A1C0C9C082}" type="presParOf" srcId="{873B3129-C4B3-4D87-BDA0-53B959B8546B}" destId="{35D403D3-E0F2-4D80-913F-6D2646DED3E8}" srcOrd="0" destOrd="0" presId="urn:microsoft.com/office/officeart/2005/8/layout/hierarchy1"/>
    <dgm:cxn modelId="{BD55B9FD-AEC1-46C6-B030-56EC9063F471}" type="presParOf" srcId="{873B3129-C4B3-4D87-BDA0-53B959B8546B}" destId="{A1D028AF-1C02-4F2B-829B-A3DFF17F6486}" srcOrd="1" destOrd="0" presId="urn:microsoft.com/office/officeart/2005/8/layout/hierarchy1"/>
    <dgm:cxn modelId="{8A344040-AEBB-4A79-8EE8-2391042A393C}" type="presParOf" srcId="{ECCD9B58-E67A-4BA4-AC68-9B79F714809C}" destId="{DF304DB1-BA36-414E-A01E-C614B730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BD19D8-841B-4BC8-8F86-ACF71B52AA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A8AB1-EE8F-43B5-B325-0E3D91A1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Type of data</a:t>
          </a:r>
          <a:endParaRPr lang="en-US" dirty="0"/>
        </a:p>
      </dgm:t>
    </dgm:pt>
    <dgm:pt modelId="{89F263CE-18A1-4C9B-B657-04B666A8A324}" type="parTrans" cxnId="{47D1465F-E146-4950-B2C1-A89F6DFF18BA}">
      <dgm:prSet/>
      <dgm:spPr/>
      <dgm:t>
        <a:bodyPr/>
        <a:lstStyle/>
        <a:p>
          <a:endParaRPr lang="en-US"/>
        </a:p>
      </dgm:t>
    </dgm:pt>
    <dgm:pt modelId="{FB7AB135-5323-4B14-9675-2A19584678B4}" type="sibTrans" cxnId="{47D1465F-E146-4950-B2C1-A89F6DFF18BA}">
      <dgm:prSet/>
      <dgm:spPr/>
      <dgm:t>
        <a:bodyPr/>
        <a:lstStyle/>
        <a:p>
          <a:endParaRPr lang="en-US"/>
        </a:p>
      </dgm:t>
    </dgm:pt>
    <dgm:pt modelId="{795C0D8B-8362-4EFC-AED1-297F8C66B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Frequency of data</a:t>
          </a:r>
          <a:endParaRPr lang="en-US" dirty="0"/>
        </a:p>
      </dgm:t>
    </dgm:pt>
    <dgm:pt modelId="{083B1500-F2BC-4578-B014-720B8BC6599E}" type="parTrans" cxnId="{7EF4BC75-73D6-4326-A820-63AAD01488BE}">
      <dgm:prSet/>
      <dgm:spPr/>
      <dgm:t>
        <a:bodyPr/>
        <a:lstStyle/>
        <a:p>
          <a:endParaRPr lang="en-US"/>
        </a:p>
      </dgm:t>
    </dgm:pt>
    <dgm:pt modelId="{1E83FCBE-8C6F-4AAD-A519-9F3A9CB5213E}" type="sibTrans" cxnId="{7EF4BC75-73D6-4326-A820-63AAD01488BE}">
      <dgm:prSet/>
      <dgm:spPr/>
      <dgm:t>
        <a:bodyPr/>
        <a:lstStyle/>
        <a:p>
          <a:endParaRPr lang="en-US"/>
        </a:p>
      </dgm:t>
    </dgm:pt>
    <dgm:pt modelId="{B5F02339-21A7-466E-8032-EBF6B05C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length and training size</a:t>
          </a:r>
          <a:endParaRPr lang="en-US"/>
        </a:p>
      </dgm:t>
    </dgm:pt>
    <dgm:pt modelId="{38E6C79F-5E48-4CD6-A2AF-08097450BFBD}" type="parTrans" cxnId="{0D536B63-0406-41F6-89BF-4371884792E7}">
      <dgm:prSet/>
      <dgm:spPr/>
      <dgm:t>
        <a:bodyPr/>
        <a:lstStyle/>
        <a:p>
          <a:endParaRPr lang="en-US"/>
        </a:p>
      </dgm:t>
    </dgm:pt>
    <dgm:pt modelId="{A9A480A6-4518-41FD-8143-8C49EC2B3F74}" type="sibTrans" cxnId="{0D536B63-0406-41F6-89BF-4371884792E7}">
      <dgm:prSet/>
      <dgm:spPr/>
      <dgm:t>
        <a:bodyPr/>
        <a:lstStyle/>
        <a:p>
          <a:endParaRPr lang="en-US"/>
        </a:p>
      </dgm:t>
    </dgm:pt>
    <dgm:pt modelId="{FEB091F9-39B4-4A7E-A447-5A0F50691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Exogenous variables</a:t>
          </a:r>
          <a:endParaRPr lang="en-US" dirty="0"/>
        </a:p>
      </dgm:t>
    </dgm:pt>
    <dgm:pt modelId="{A2976B9B-CE43-46C4-8E97-F0D225E3F015}" type="parTrans" cxnId="{D0D676A7-0C38-4A34-ACE7-2121743D38BC}">
      <dgm:prSet/>
      <dgm:spPr/>
      <dgm:t>
        <a:bodyPr/>
        <a:lstStyle/>
        <a:p>
          <a:endParaRPr lang="en-US"/>
        </a:p>
      </dgm:t>
    </dgm:pt>
    <dgm:pt modelId="{364DA164-2879-41A1-A80C-AFE96ACF1EC7}" type="sibTrans" cxnId="{D0D676A7-0C38-4A34-ACE7-2121743D38BC}">
      <dgm:prSet/>
      <dgm:spPr/>
      <dgm:t>
        <a:bodyPr/>
        <a:lstStyle/>
        <a:p>
          <a:endParaRPr lang="en-US"/>
        </a:p>
      </dgm:t>
    </dgm:pt>
    <dgm:pt modelId="{C8CD0C19-4867-4F5D-982B-BE9806DB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Periods of different Economic conditions</a:t>
          </a:r>
        </a:p>
      </dgm:t>
    </dgm:pt>
    <dgm:pt modelId="{AC573584-E865-4DB7-AF62-4D33A8C757E9}" type="parTrans" cxnId="{68FB55BD-EE2C-4491-A6FF-177E46F01D32}">
      <dgm:prSet/>
      <dgm:spPr/>
      <dgm:t>
        <a:bodyPr/>
        <a:lstStyle/>
        <a:p>
          <a:endParaRPr lang="en-US"/>
        </a:p>
      </dgm:t>
    </dgm:pt>
    <dgm:pt modelId="{FD9FB649-1962-423A-A577-5535D1C2315F}" type="sibTrans" cxnId="{68FB55BD-EE2C-4491-A6FF-177E46F01D32}">
      <dgm:prSet/>
      <dgm:spPr/>
      <dgm:t>
        <a:bodyPr/>
        <a:lstStyle/>
        <a:p>
          <a:endParaRPr lang="en-US"/>
        </a:p>
      </dgm:t>
    </dgm:pt>
    <dgm:pt modelId="{67DA9364-1D36-40EE-92E4-62D466CC2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Forecast horizon (n periods)</a:t>
          </a:r>
        </a:p>
      </dgm:t>
    </dgm:pt>
    <dgm:pt modelId="{CF86C927-00B0-4D71-8987-7EA4EC6FEB44}" type="parTrans" cxnId="{3D27B7D2-7B91-45A1-BE5A-E8DF6776C84E}">
      <dgm:prSet/>
      <dgm:spPr/>
      <dgm:t>
        <a:bodyPr/>
        <a:lstStyle/>
        <a:p>
          <a:endParaRPr lang="en-GB"/>
        </a:p>
      </dgm:t>
    </dgm:pt>
    <dgm:pt modelId="{280C1F33-0E83-43DF-8BB9-F2E457A0F037}" type="sibTrans" cxnId="{3D27B7D2-7B91-45A1-BE5A-E8DF6776C84E}">
      <dgm:prSet/>
      <dgm:spPr/>
      <dgm:t>
        <a:bodyPr/>
        <a:lstStyle/>
        <a:p>
          <a:endParaRPr lang="en-GB"/>
        </a:p>
      </dgm:t>
    </dgm:pt>
    <dgm:pt modelId="{DE30EEF5-C64E-453B-B4AE-FA9938BB7E88}" type="pres">
      <dgm:prSet presAssocID="{43BD19D8-841B-4BC8-8F86-ACF71B52AA4B}" presName="root" presStyleCnt="0">
        <dgm:presLayoutVars>
          <dgm:dir/>
          <dgm:resizeHandles val="exact"/>
        </dgm:presLayoutVars>
      </dgm:prSet>
      <dgm:spPr/>
    </dgm:pt>
    <dgm:pt modelId="{B150020A-D68C-4209-9E7B-283EB19FD10F}" type="pres">
      <dgm:prSet presAssocID="{2BDA8AB1-EE8F-43B5-B325-0E3D91A12970}" presName="compNode" presStyleCnt="0"/>
      <dgm:spPr/>
    </dgm:pt>
    <dgm:pt modelId="{EAB2128A-E560-4298-8A04-43129C253E44}" type="pres">
      <dgm:prSet presAssocID="{2BDA8AB1-EE8F-43B5-B325-0E3D91A12970}" presName="bgRect" presStyleLbl="bgShp" presStyleIdx="0" presStyleCnt="6"/>
      <dgm:spPr/>
    </dgm:pt>
    <dgm:pt modelId="{5B9F1D8E-79A2-4C83-A2D3-2DFED6B0A98D}" type="pres">
      <dgm:prSet presAssocID="{2BDA8AB1-EE8F-43B5-B325-0E3D91A12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A6A40B-AA80-4112-82A7-7653EB84AE29}" type="pres">
      <dgm:prSet presAssocID="{2BDA8AB1-EE8F-43B5-B325-0E3D91A12970}" presName="spaceRect" presStyleCnt="0"/>
      <dgm:spPr/>
    </dgm:pt>
    <dgm:pt modelId="{8D19E82B-91DD-40FB-B8C2-05E2E7FA524F}" type="pres">
      <dgm:prSet presAssocID="{2BDA8AB1-EE8F-43B5-B325-0E3D91A12970}" presName="parTx" presStyleLbl="revTx" presStyleIdx="0" presStyleCnt="6">
        <dgm:presLayoutVars>
          <dgm:chMax val="0"/>
          <dgm:chPref val="0"/>
        </dgm:presLayoutVars>
      </dgm:prSet>
      <dgm:spPr/>
    </dgm:pt>
    <dgm:pt modelId="{42B89033-FEE2-4147-BD43-5DC30368E6DD}" type="pres">
      <dgm:prSet presAssocID="{FB7AB135-5323-4B14-9675-2A19584678B4}" presName="sibTrans" presStyleCnt="0"/>
      <dgm:spPr/>
    </dgm:pt>
    <dgm:pt modelId="{2C42F253-870B-4D82-9265-C58BC1C165BC}" type="pres">
      <dgm:prSet presAssocID="{795C0D8B-8362-4EFC-AED1-297F8C66BE50}" presName="compNode" presStyleCnt="0"/>
      <dgm:spPr/>
    </dgm:pt>
    <dgm:pt modelId="{F24C99CC-FC41-43FE-A8FC-18D6756C46E7}" type="pres">
      <dgm:prSet presAssocID="{795C0D8B-8362-4EFC-AED1-297F8C66BE50}" presName="bgRect" presStyleLbl="bgShp" presStyleIdx="1" presStyleCnt="6"/>
      <dgm:spPr/>
    </dgm:pt>
    <dgm:pt modelId="{B2FACBDD-7C95-4AF4-9976-51D0CD25148D}" type="pres">
      <dgm:prSet presAssocID="{795C0D8B-8362-4EFC-AED1-297F8C66BE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8A183-0A75-4C87-873D-C46EDE5A37FE}" type="pres">
      <dgm:prSet presAssocID="{795C0D8B-8362-4EFC-AED1-297F8C66BE50}" presName="spaceRect" presStyleCnt="0"/>
      <dgm:spPr/>
    </dgm:pt>
    <dgm:pt modelId="{F48C8905-412C-49AB-AE3F-E50FFC90D59C}" type="pres">
      <dgm:prSet presAssocID="{795C0D8B-8362-4EFC-AED1-297F8C66BE50}" presName="parTx" presStyleLbl="revTx" presStyleIdx="1" presStyleCnt="6">
        <dgm:presLayoutVars>
          <dgm:chMax val="0"/>
          <dgm:chPref val="0"/>
        </dgm:presLayoutVars>
      </dgm:prSet>
      <dgm:spPr/>
    </dgm:pt>
    <dgm:pt modelId="{350975A3-6D5B-421C-9E9B-189E4A79F45F}" type="pres">
      <dgm:prSet presAssocID="{1E83FCBE-8C6F-4AAD-A519-9F3A9CB5213E}" presName="sibTrans" presStyleCnt="0"/>
      <dgm:spPr/>
    </dgm:pt>
    <dgm:pt modelId="{01AC59AB-1CEF-434D-8F45-D670951EA06D}" type="pres">
      <dgm:prSet presAssocID="{B5F02339-21A7-466E-8032-EBF6B05CCE5F}" presName="compNode" presStyleCnt="0"/>
      <dgm:spPr/>
    </dgm:pt>
    <dgm:pt modelId="{1F504EB9-DF8B-4CC4-9068-B1CE285079CD}" type="pres">
      <dgm:prSet presAssocID="{B5F02339-21A7-466E-8032-EBF6B05CCE5F}" presName="bgRect" presStyleLbl="bgShp" presStyleIdx="2" presStyleCnt="6"/>
      <dgm:spPr/>
    </dgm:pt>
    <dgm:pt modelId="{04B08B29-D630-4F65-98ED-A6A2B3522993}" type="pres">
      <dgm:prSet presAssocID="{B5F02339-21A7-466E-8032-EBF6B05CCE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953929-6838-4EEF-98D5-E42E66BFA490}" type="pres">
      <dgm:prSet presAssocID="{B5F02339-21A7-466E-8032-EBF6B05CCE5F}" presName="spaceRect" presStyleCnt="0"/>
      <dgm:spPr/>
    </dgm:pt>
    <dgm:pt modelId="{95A4D373-D4D0-4479-8E80-F5C5E6D58260}" type="pres">
      <dgm:prSet presAssocID="{B5F02339-21A7-466E-8032-EBF6B05CCE5F}" presName="parTx" presStyleLbl="revTx" presStyleIdx="2" presStyleCnt="6">
        <dgm:presLayoutVars>
          <dgm:chMax val="0"/>
          <dgm:chPref val="0"/>
        </dgm:presLayoutVars>
      </dgm:prSet>
      <dgm:spPr/>
    </dgm:pt>
    <dgm:pt modelId="{91502ADD-1D6B-4B4C-AB14-55851B6816DB}" type="pres">
      <dgm:prSet presAssocID="{A9A480A6-4518-41FD-8143-8C49EC2B3F74}" presName="sibTrans" presStyleCnt="0"/>
      <dgm:spPr/>
    </dgm:pt>
    <dgm:pt modelId="{5CE199EA-9BBF-46AC-B2CA-D776A2238675}" type="pres">
      <dgm:prSet presAssocID="{FEB091F9-39B4-4A7E-A447-5A0F50691D6C}" presName="compNode" presStyleCnt="0"/>
      <dgm:spPr/>
    </dgm:pt>
    <dgm:pt modelId="{5D79D0B3-9B60-45A5-A988-672CB92B72DB}" type="pres">
      <dgm:prSet presAssocID="{FEB091F9-39B4-4A7E-A447-5A0F50691D6C}" presName="bgRect" presStyleLbl="bgShp" presStyleIdx="3" presStyleCnt="6" custLinFactNeighborX="-6546" custLinFactNeighborY="-2979"/>
      <dgm:spPr/>
    </dgm:pt>
    <dgm:pt modelId="{65DEE235-D37B-4173-8F70-77E4C203F55B}" type="pres">
      <dgm:prSet presAssocID="{FEB091F9-39B4-4A7E-A447-5A0F50691D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9569438-B2A1-4576-871A-EB9550F7D1AE}" type="pres">
      <dgm:prSet presAssocID="{FEB091F9-39B4-4A7E-A447-5A0F50691D6C}" presName="spaceRect" presStyleCnt="0"/>
      <dgm:spPr/>
    </dgm:pt>
    <dgm:pt modelId="{FEF33DA0-ED9E-4663-AB8A-3C6E3B2929E2}" type="pres">
      <dgm:prSet presAssocID="{FEB091F9-39B4-4A7E-A447-5A0F50691D6C}" presName="parTx" presStyleLbl="revTx" presStyleIdx="3" presStyleCnt="6">
        <dgm:presLayoutVars>
          <dgm:chMax val="0"/>
          <dgm:chPref val="0"/>
        </dgm:presLayoutVars>
      </dgm:prSet>
      <dgm:spPr/>
    </dgm:pt>
    <dgm:pt modelId="{B6F4B383-2654-4472-B481-77F7DB151AA2}" type="pres">
      <dgm:prSet presAssocID="{364DA164-2879-41A1-A80C-AFE96ACF1EC7}" presName="sibTrans" presStyleCnt="0"/>
      <dgm:spPr/>
    </dgm:pt>
    <dgm:pt modelId="{EB223067-7FB7-4C3F-8888-2916A3FA698E}" type="pres">
      <dgm:prSet presAssocID="{C8CD0C19-4867-4F5D-982B-BE9806DB6AC8}" presName="compNode" presStyleCnt="0"/>
      <dgm:spPr/>
    </dgm:pt>
    <dgm:pt modelId="{DDC869DA-A471-4EEC-B739-DB81ADA50B76}" type="pres">
      <dgm:prSet presAssocID="{C8CD0C19-4867-4F5D-982B-BE9806DB6AC8}" presName="bgRect" presStyleLbl="bgShp" presStyleIdx="4" presStyleCnt="6"/>
      <dgm:spPr/>
    </dgm:pt>
    <dgm:pt modelId="{57093893-8931-4081-8BB4-9526C716373B}" type="pres">
      <dgm:prSet presAssocID="{C8CD0C19-4867-4F5D-982B-BE9806DB6A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F880590-99FA-4657-B419-9CACEFC51DB6}" type="pres">
      <dgm:prSet presAssocID="{C8CD0C19-4867-4F5D-982B-BE9806DB6AC8}" presName="spaceRect" presStyleCnt="0"/>
      <dgm:spPr/>
    </dgm:pt>
    <dgm:pt modelId="{522D51F4-464B-40A0-A145-E5D144823C93}" type="pres">
      <dgm:prSet presAssocID="{C8CD0C19-4867-4F5D-982B-BE9806DB6AC8}" presName="parTx" presStyleLbl="revTx" presStyleIdx="4" presStyleCnt="6">
        <dgm:presLayoutVars>
          <dgm:chMax val="0"/>
          <dgm:chPref val="0"/>
        </dgm:presLayoutVars>
      </dgm:prSet>
      <dgm:spPr/>
    </dgm:pt>
    <dgm:pt modelId="{29721B37-D4A3-42B8-93E6-6AB9F641FD24}" type="pres">
      <dgm:prSet presAssocID="{FD9FB649-1962-423A-A577-5535D1C2315F}" presName="sibTrans" presStyleCnt="0"/>
      <dgm:spPr/>
    </dgm:pt>
    <dgm:pt modelId="{58DD5BC4-B268-4126-A417-62507590AD94}" type="pres">
      <dgm:prSet presAssocID="{67DA9364-1D36-40EE-92E4-62D466CC2922}" presName="compNode" presStyleCnt="0"/>
      <dgm:spPr/>
    </dgm:pt>
    <dgm:pt modelId="{2EE0B528-8897-428A-A225-F06EF38DE0E2}" type="pres">
      <dgm:prSet presAssocID="{67DA9364-1D36-40EE-92E4-62D466CC2922}" presName="bgRect" presStyleLbl="bgShp" presStyleIdx="5" presStyleCnt="6" custLinFactNeighborX="3437" custLinFactNeighborY="20767"/>
      <dgm:spPr/>
    </dgm:pt>
    <dgm:pt modelId="{C84E31AD-48DF-4B0A-A83B-9C7E8D894BF3}" type="pres">
      <dgm:prSet presAssocID="{67DA9364-1D36-40EE-92E4-62D466CC29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96EDFDC4-FD31-4FD5-896D-8B8538F3C090}" type="pres">
      <dgm:prSet presAssocID="{67DA9364-1D36-40EE-92E4-62D466CC2922}" presName="spaceRect" presStyleCnt="0"/>
      <dgm:spPr/>
    </dgm:pt>
    <dgm:pt modelId="{25983D35-24F0-45B3-9D64-562541C2A760}" type="pres">
      <dgm:prSet presAssocID="{67DA9364-1D36-40EE-92E4-62D466CC292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A977A11-BA05-4340-854A-EC3AF99C253D}" type="presOf" srcId="{C8CD0C19-4867-4F5D-982B-BE9806DB6AC8}" destId="{522D51F4-464B-40A0-A145-E5D144823C93}" srcOrd="0" destOrd="0" presId="urn:microsoft.com/office/officeart/2018/2/layout/IconVerticalSolidList"/>
    <dgm:cxn modelId="{47D1465F-E146-4950-B2C1-A89F6DFF18BA}" srcId="{43BD19D8-841B-4BC8-8F86-ACF71B52AA4B}" destId="{2BDA8AB1-EE8F-43B5-B325-0E3D91A12970}" srcOrd="0" destOrd="0" parTransId="{89F263CE-18A1-4C9B-B657-04B666A8A324}" sibTransId="{FB7AB135-5323-4B14-9675-2A19584678B4}"/>
    <dgm:cxn modelId="{0D536B63-0406-41F6-89BF-4371884792E7}" srcId="{43BD19D8-841B-4BC8-8F86-ACF71B52AA4B}" destId="{B5F02339-21A7-466E-8032-EBF6B05CCE5F}" srcOrd="2" destOrd="0" parTransId="{38E6C79F-5E48-4CD6-A2AF-08097450BFBD}" sibTransId="{A9A480A6-4518-41FD-8143-8C49EC2B3F74}"/>
    <dgm:cxn modelId="{B4A63044-EA11-4862-A074-823CD1539805}" type="presOf" srcId="{43BD19D8-841B-4BC8-8F86-ACF71B52AA4B}" destId="{DE30EEF5-C64E-453B-B4AE-FA9938BB7E88}" srcOrd="0" destOrd="0" presId="urn:microsoft.com/office/officeart/2018/2/layout/IconVerticalSolidList"/>
    <dgm:cxn modelId="{C1FCE16C-8D41-4CEE-9B21-4EE1015988EC}" type="presOf" srcId="{B5F02339-21A7-466E-8032-EBF6B05CCE5F}" destId="{95A4D373-D4D0-4479-8E80-F5C5E6D58260}" srcOrd="0" destOrd="0" presId="urn:microsoft.com/office/officeart/2018/2/layout/IconVerticalSolidList"/>
    <dgm:cxn modelId="{62C77471-6820-4644-9687-841B810651BD}" type="presOf" srcId="{2BDA8AB1-EE8F-43B5-B325-0E3D91A12970}" destId="{8D19E82B-91DD-40FB-B8C2-05E2E7FA524F}" srcOrd="0" destOrd="0" presId="urn:microsoft.com/office/officeart/2018/2/layout/IconVerticalSolidList"/>
    <dgm:cxn modelId="{7EF4BC75-73D6-4326-A820-63AAD01488BE}" srcId="{43BD19D8-841B-4BC8-8F86-ACF71B52AA4B}" destId="{795C0D8B-8362-4EFC-AED1-297F8C66BE50}" srcOrd="1" destOrd="0" parTransId="{083B1500-F2BC-4578-B014-720B8BC6599E}" sibTransId="{1E83FCBE-8C6F-4AAD-A519-9F3A9CB5213E}"/>
    <dgm:cxn modelId="{15D8D086-B396-4A8D-B3C3-AECEA6E5BF3D}" type="presOf" srcId="{FEB091F9-39B4-4A7E-A447-5A0F50691D6C}" destId="{FEF33DA0-ED9E-4663-AB8A-3C6E3B2929E2}" srcOrd="0" destOrd="0" presId="urn:microsoft.com/office/officeart/2018/2/layout/IconVerticalSolidList"/>
    <dgm:cxn modelId="{D04DBC9E-C5DF-4641-8589-5C2FB1A396BC}" type="presOf" srcId="{795C0D8B-8362-4EFC-AED1-297F8C66BE50}" destId="{F48C8905-412C-49AB-AE3F-E50FFC90D59C}" srcOrd="0" destOrd="0" presId="urn:microsoft.com/office/officeart/2018/2/layout/IconVerticalSolidList"/>
    <dgm:cxn modelId="{D0D676A7-0C38-4A34-ACE7-2121743D38BC}" srcId="{43BD19D8-841B-4BC8-8F86-ACF71B52AA4B}" destId="{FEB091F9-39B4-4A7E-A447-5A0F50691D6C}" srcOrd="3" destOrd="0" parTransId="{A2976B9B-CE43-46C4-8E97-F0D225E3F015}" sibTransId="{364DA164-2879-41A1-A80C-AFE96ACF1EC7}"/>
    <dgm:cxn modelId="{68FB55BD-EE2C-4491-A6FF-177E46F01D32}" srcId="{43BD19D8-841B-4BC8-8F86-ACF71B52AA4B}" destId="{C8CD0C19-4867-4F5D-982B-BE9806DB6AC8}" srcOrd="4" destOrd="0" parTransId="{AC573584-E865-4DB7-AF62-4D33A8C757E9}" sibTransId="{FD9FB649-1962-423A-A577-5535D1C2315F}"/>
    <dgm:cxn modelId="{BCA2EEC7-EF40-4833-85B6-8966A5DA3F8C}" type="presOf" srcId="{67DA9364-1D36-40EE-92E4-62D466CC2922}" destId="{25983D35-24F0-45B3-9D64-562541C2A760}" srcOrd="0" destOrd="0" presId="urn:microsoft.com/office/officeart/2018/2/layout/IconVerticalSolidList"/>
    <dgm:cxn modelId="{3D27B7D2-7B91-45A1-BE5A-E8DF6776C84E}" srcId="{43BD19D8-841B-4BC8-8F86-ACF71B52AA4B}" destId="{67DA9364-1D36-40EE-92E4-62D466CC2922}" srcOrd="5" destOrd="0" parTransId="{CF86C927-00B0-4D71-8987-7EA4EC6FEB44}" sibTransId="{280C1F33-0E83-43DF-8BB9-F2E457A0F037}"/>
    <dgm:cxn modelId="{0565DCA4-578E-4ACB-802F-B97301213E5C}" type="presParOf" srcId="{DE30EEF5-C64E-453B-B4AE-FA9938BB7E88}" destId="{B150020A-D68C-4209-9E7B-283EB19FD10F}" srcOrd="0" destOrd="0" presId="urn:microsoft.com/office/officeart/2018/2/layout/IconVerticalSolidList"/>
    <dgm:cxn modelId="{DACD8247-0F80-487D-9BF7-5C05DE810DC4}" type="presParOf" srcId="{B150020A-D68C-4209-9E7B-283EB19FD10F}" destId="{EAB2128A-E560-4298-8A04-43129C253E44}" srcOrd="0" destOrd="0" presId="urn:microsoft.com/office/officeart/2018/2/layout/IconVerticalSolidList"/>
    <dgm:cxn modelId="{9D521D1B-1A25-460F-BE66-95C7E6B95E88}" type="presParOf" srcId="{B150020A-D68C-4209-9E7B-283EB19FD10F}" destId="{5B9F1D8E-79A2-4C83-A2D3-2DFED6B0A98D}" srcOrd="1" destOrd="0" presId="urn:microsoft.com/office/officeart/2018/2/layout/IconVerticalSolidList"/>
    <dgm:cxn modelId="{57CC338E-A07E-4411-852E-9ED1C72AA687}" type="presParOf" srcId="{B150020A-D68C-4209-9E7B-283EB19FD10F}" destId="{E6A6A40B-AA80-4112-82A7-7653EB84AE29}" srcOrd="2" destOrd="0" presId="urn:microsoft.com/office/officeart/2018/2/layout/IconVerticalSolidList"/>
    <dgm:cxn modelId="{1914356C-E927-4209-9904-5A432FB23119}" type="presParOf" srcId="{B150020A-D68C-4209-9E7B-283EB19FD10F}" destId="{8D19E82B-91DD-40FB-B8C2-05E2E7FA524F}" srcOrd="3" destOrd="0" presId="urn:microsoft.com/office/officeart/2018/2/layout/IconVerticalSolidList"/>
    <dgm:cxn modelId="{6BD6A059-7CDE-4453-BDF9-D589450C4624}" type="presParOf" srcId="{DE30EEF5-C64E-453B-B4AE-FA9938BB7E88}" destId="{42B89033-FEE2-4147-BD43-5DC30368E6DD}" srcOrd="1" destOrd="0" presId="urn:microsoft.com/office/officeart/2018/2/layout/IconVerticalSolidList"/>
    <dgm:cxn modelId="{1170CBB8-E3F2-4167-849D-857E93A406BF}" type="presParOf" srcId="{DE30EEF5-C64E-453B-B4AE-FA9938BB7E88}" destId="{2C42F253-870B-4D82-9265-C58BC1C165BC}" srcOrd="2" destOrd="0" presId="urn:microsoft.com/office/officeart/2018/2/layout/IconVerticalSolidList"/>
    <dgm:cxn modelId="{08057E23-A86A-4223-9057-6CC19E8B43CB}" type="presParOf" srcId="{2C42F253-870B-4D82-9265-C58BC1C165BC}" destId="{F24C99CC-FC41-43FE-A8FC-18D6756C46E7}" srcOrd="0" destOrd="0" presId="urn:microsoft.com/office/officeart/2018/2/layout/IconVerticalSolidList"/>
    <dgm:cxn modelId="{0889A761-C5A5-4E99-AA48-79D185BF82FF}" type="presParOf" srcId="{2C42F253-870B-4D82-9265-C58BC1C165BC}" destId="{B2FACBDD-7C95-4AF4-9976-51D0CD25148D}" srcOrd="1" destOrd="0" presId="urn:microsoft.com/office/officeart/2018/2/layout/IconVerticalSolidList"/>
    <dgm:cxn modelId="{548E5D37-88FA-442E-9D1E-8A57FA1BE964}" type="presParOf" srcId="{2C42F253-870B-4D82-9265-C58BC1C165BC}" destId="{32A8A183-0A75-4C87-873D-C46EDE5A37FE}" srcOrd="2" destOrd="0" presId="urn:microsoft.com/office/officeart/2018/2/layout/IconVerticalSolidList"/>
    <dgm:cxn modelId="{4450F2E4-981C-46E8-8A35-3171105E8C94}" type="presParOf" srcId="{2C42F253-870B-4D82-9265-C58BC1C165BC}" destId="{F48C8905-412C-49AB-AE3F-E50FFC90D59C}" srcOrd="3" destOrd="0" presId="urn:microsoft.com/office/officeart/2018/2/layout/IconVerticalSolidList"/>
    <dgm:cxn modelId="{C9AAD13D-10B3-45AD-BDEB-5ADBAE490A0B}" type="presParOf" srcId="{DE30EEF5-C64E-453B-B4AE-FA9938BB7E88}" destId="{350975A3-6D5B-421C-9E9B-189E4A79F45F}" srcOrd="3" destOrd="0" presId="urn:microsoft.com/office/officeart/2018/2/layout/IconVerticalSolidList"/>
    <dgm:cxn modelId="{911E384F-9456-4100-BE68-53DD92AA128C}" type="presParOf" srcId="{DE30EEF5-C64E-453B-B4AE-FA9938BB7E88}" destId="{01AC59AB-1CEF-434D-8F45-D670951EA06D}" srcOrd="4" destOrd="0" presId="urn:microsoft.com/office/officeart/2018/2/layout/IconVerticalSolidList"/>
    <dgm:cxn modelId="{6FBDC567-17EF-4D5F-B498-9C3849237230}" type="presParOf" srcId="{01AC59AB-1CEF-434D-8F45-D670951EA06D}" destId="{1F504EB9-DF8B-4CC4-9068-B1CE285079CD}" srcOrd="0" destOrd="0" presId="urn:microsoft.com/office/officeart/2018/2/layout/IconVerticalSolidList"/>
    <dgm:cxn modelId="{C3019AEA-EB93-4BDB-A771-754239F1C7D4}" type="presParOf" srcId="{01AC59AB-1CEF-434D-8F45-D670951EA06D}" destId="{04B08B29-D630-4F65-98ED-A6A2B3522993}" srcOrd="1" destOrd="0" presId="urn:microsoft.com/office/officeart/2018/2/layout/IconVerticalSolidList"/>
    <dgm:cxn modelId="{FB03D3DE-2D4D-4FE8-80A7-FA0C7DB3CD53}" type="presParOf" srcId="{01AC59AB-1CEF-434D-8F45-D670951EA06D}" destId="{F4953929-6838-4EEF-98D5-E42E66BFA490}" srcOrd="2" destOrd="0" presId="urn:microsoft.com/office/officeart/2018/2/layout/IconVerticalSolidList"/>
    <dgm:cxn modelId="{07433EEC-856C-4950-BB95-8C5BFBA924AF}" type="presParOf" srcId="{01AC59AB-1CEF-434D-8F45-D670951EA06D}" destId="{95A4D373-D4D0-4479-8E80-F5C5E6D58260}" srcOrd="3" destOrd="0" presId="urn:microsoft.com/office/officeart/2018/2/layout/IconVerticalSolidList"/>
    <dgm:cxn modelId="{A942B1DC-D960-4372-9771-8A79F0EB6270}" type="presParOf" srcId="{DE30EEF5-C64E-453B-B4AE-FA9938BB7E88}" destId="{91502ADD-1D6B-4B4C-AB14-55851B6816DB}" srcOrd="5" destOrd="0" presId="urn:microsoft.com/office/officeart/2018/2/layout/IconVerticalSolidList"/>
    <dgm:cxn modelId="{4880F9C9-6EF2-4F35-851E-95AA3D3615A4}" type="presParOf" srcId="{DE30EEF5-C64E-453B-B4AE-FA9938BB7E88}" destId="{5CE199EA-9BBF-46AC-B2CA-D776A2238675}" srcOrd="6" destOrd="0" presId="urn:microsoft.com/office/officeart/2018/2/layout/IconVerticalSolidList"/>
    <dgm:cxn modelId="{C71FF860-B051-47A8-AB33-851F4B488A3B}" type="presParOf" srcId="{5CE199EA-9BBF-46AC-B2CA-D776A2238675}" destId="{5D79D0B3-9B60-45A5-A988-672CB92B72DB}" srcOrd="0" destOrd="0" presId="urn:microsoft.com/office/officeart/2018/2/layout/IconVerticalSolidList"/>
    <dgm:cxn modelId="{67B2A481-A9D1-41AD-BE32-F1AE43E12592}" type="presParOf" srcId="{5CE199EA-9BBF-46AC-B2CA-D776A2238675}" destId="{65DEE235-D37B-4173-8F70-77E4C203F55B}" srcOrd="1" destOrd="0" presId="urn:microsoft.com/office/officeart/2018/2/layout/IconVerticalSolidList"/>
    <dgm:cxn modelId="{B1E75132-3989-48E8-9E38-4658EFB2C33B}" type="presParOf" srcId="{5CE199EA-9BBF-46AC-B2CA-D776A2238675}" destId="{19569438-B2A1-4576-871A-EB9550F7D1AE}" srcOrd="2" destOrd="0" presId="urn:microsoft.com/office/officeart/2018/2/layout/IconVerticalSolidList"/>
    <dgm:cxn modelId="{012A1803-D2A3-4B24-AEFE-F6513E42DD50}" type="presParOf" srcId="{5CE199EA-9BBF-46AC-B2CA-D776A2238675}" destId="{FEF33DA0-ED9E-4663-AB8A-3C6E3B2929E2}" srcOrd="3" destOrd="0" presId="urn:microsoft.com/office/officeart/2018/2/layout/IconVerticalSolidList"/>
    <dgm:cxn modelId="{CAC38D8A-7040-4902-B811-E2C229DDF965}" type="presParOf" srcId="{DE30EEF5-C64E-453B-B4AE-FA9938BB7E88}" destId="{B6F4B383-2654-4472-B481-77F7DB151AA2}" srcOrd="7" destOrd="0" presId="urn:microsoft.com/office/officeart/2018/2/layout/IconVerticalSolidList"/>
    <dgm:cxn modelId="{8F78B5E8-6859-493F-9696-A3C0C21F0495}" type="presParOf" srcId="{DE30EEF5-C64E-453B-B4AE-FA9938BB7E88}" destId="{EB223067-7FB7-4C3F-8888-2916A3FA698E}" srcOrd="8" destOrd="0" presId="urn:microsoft.com/office/officeart/2018/2/layout/IconVerticalSolidList"/>
    <dgm:cxn modelId="{BF1A5FB8-E0D2-4524-951D-8409374DD754}" type="presParOf" srcId="{EB223067-7FB7-4C3F-8888-2916A3FA698E}" destId="{DDC869DA-A471-4EEC-B739-DB81ADA50B76}" srcOrd="0" destOrd="0" presId="urn:microsoft.com/office/officeart/2018/2/layout/IconVerticalSolidList"/>
    <dgm:cxn modelId="{ECDF4FAE-AAF5-492E-B134-F96EFD1011EF}" type="presParOf" srcId="{EB223067-7FB7-4C3F-8888-2916A3FA698E}" destId="{57093893-8931-4081-8BB4-9526C716373B}" srcOrd="1" destOrd="0" presId="urn:microsoft.com/office/officeart/2018/2/layout/IconVerticalSolidList"/>
    <dgm:cxn modelId="{E6AAC1D0-58A1-49F1-AF41-62C1C3B3D0BB}" type="presParOf" srcId="{EB223067-7FB7-4C3F-8888-2916A3FA698E}" destId="{2F880590-99FA-4657-B419-9CACEFC51DB6}" srcOrd="2" destOrd="0" presId="urn:microsoft.com/office/officeart/2018/2/layout/IconVerticalSolidList"/>
    <dgm:cxn modelId="{387DCCF2-1752-4D81-9CE4-1796CDA715CD}" type="presParOf" srcId="{EB223067-7FB7-4C3F-8888-2916A3FA698E}" destId="{522D51F4-464B-40A0-A145-E5D144823C93}" srcOrd="3" destOrd="0" presId="urn:microsoft.com/office/officeart/2018/2/layout/IconVerticalSolidList"/>
    <dgm:cxn modelId="{3DD30F23-40B4-47E5-9463-CC5A1006EC4B}" type="presParOf" srcId="{DE30EEF5-C64E-453B-B4AE-FA9938BB7E88}" destId="{29721B37-D4A3-42B8-93E6-6AB9F641FD24}" srcOrd="9" destOrd="0" presId="urn:microsoft.com/office/officeart/2018/2/layout/IconVerticalSolidList"/>
    <dgm:cxn modelId="{555938C5-A71B-49ED-9BF2-8CBAC9F1B0F6}" type="presParOf" srcId="{DE30EEF5-C64E-453B-B4AE-FA9938BB7E88}" destId="{58DD5BC4-B268-4126-A417-62507590AD94}" srcOrd="10" destOrd="0" presId="urn:microsoft.com/office/officeart/2018/2/layout/IconVerticalSolidList"/>
    <dgm:cxn modelId="{1BBC97E6-6AD3-4977-9734-A2601107ABA7}" type="presParOf" srcId="{58DD5BC4-B268-4126-A417-62507590AD94}" destId="{2EE0B528-8897-428A-A225-F06EF38DE0E2}" srcOrd="0" destOrd="0" presId="urn:microsoft.com/office/officeart/2018/2/layout/IconVerticalSolidList"/>
    <dgm:cxn modelId="{66410344-C753-40E8-96CD-8CE0B59A0B50}" type="presParOf" srcId="{58DD5BC4-B268-4126-A417-62507590AD94}" destId="{C84E31AD-48DF-4B0A-A83B-9C7E8D894BF3}" srcOrd="1" destOrd="0" presId="urn:microsoft.com/office/officeart/2018/2/layout/IconVerticalSolidList"/>
    <dgm:cxn modelId="{A95569A3-814D-43D6-9AB6-A9E18491BDCD}" type="presParOf" srcId="{58DD5BC4-B268-4126-A417-62507590AD94}" destId="{96EDFDC4-FD31-4FD5-896D-8B8538F3C090}" srcOrd="2" destOrd="0" presId="urn:microsoft.com/office/officeart/2018/2/layout/IconVerticalSolidList"/>
    <dgm:cxn modelId="{B9C708F0-517F-401B-A98F-BCFA57F3763F}" type="presParOf" srcId="{58DD5BC4-B268-4126-A417-62507590AD94}" destId="{25983D35-24F0-45B3-9D64-562541C2A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8FC9-4E78-4F7A-9907-4B00C24BF22D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3F0C-C660-41B5-B84B-5DDB4890F91B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6A9-E5D0-4777-9389-93551B8C14D4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Financial planning and budgeting</a:t>
          </a:r>
          <a:endParaRPr lang="en-US" sz="2500" kern="1200"/>
        </a:p>
      </dsp:txBody>
      <dsp:txXfrm>
        <a:off x="1536835" y="568"/>
        <a:ext cx="5114155" cy="1330593"/>
      </dsp:txXfrm>
    </dsp:sp>
    <dsp:sp modelId="{C3780993-995F-44FD-A657-1BC3B2E2A5CF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88A3E-FDB1-40F8-BAED-0B24064E1EDA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42CB-E95C-4932-8256-77706305B9E8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Risk management</a:t>
          </a:r>
          <a:endParaRPr lang="en-US" sz="2500" kern="1200"/>
        </a:p>
      </dsp:txBody>
      <dsp:txXfrm>
        <a:off x="1536835" y="1663811"/>
        <a:ext cx="5114155" cy="1330593"/>
      </dsp:txXfrm>
    </dsp:sp>
    <dsp:sp modelId="{C896C27C-3B1F-4F9D-91D9-1BB9522B2219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92-7FD0-42FD-9660-A4D8A4B0E2E2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883B-2E58-4C6E-B2E0-D447FA082DA2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Strategic decision-making</a:t>
          </a:r>
          <a:endParaRPr lang="en-US" sz="2500" kern="1200"/>
        </a:p>
      </dsp:txBody>
      <dsp:txXfrm>
        <a:off x="1536835" y="3327053"/>
        <a:ext cx="5114155" cy="133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150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883020" y="150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2,449,299 parameters</a:t>
          </a:r>
          <a:endParaRPr lang="en-US" sz="1900" kern="1200"/>
        </a:p>
      </dsp:txBody>
      <dsp:txXfrm>
        <a:off x="883020" y="1508"/>
        <a:ext cx="4631786" cy="764519"/>
      </dsp:txXfrm>
    </dsp:sp>
    <dsp:sp modelId="{3CB6AAA9-7A84-4454-8E64-5732F29FC321}">
      <dsp:nvSpPr>
        <dsp:cNvPr id="0" name=""/>
        <dsp:cNvSpPr/>
      </dsp:nvSpPr>
      <dsp:spPr>
        <a:xfrm>
          <a:off x="0" y="957158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883020" y="957158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Trained on 27 time-series datasets (352m tokens / 7,965 univariate time-series)</a:t>
          </a:r>
          <a:endParaRPr lang="en-US" sz="1900" kern="1200" dirty="0"/>
        </a:p>
      </dsp:txBody>
      <dsp:txXfrm>
        <a:off x="883020" y="957158"/>
        <a:ext cx="4631786" cy="764519"/>
      </dsp:txXfrm>
    </dsp:sp>
    <dsp:sp modelId="{9DD01A0B-6942-45CC-94F9-3E2F035B47AD}">
      <dsp:nvSpPr>
        <dsp:cNvPr id="0" name=""/>
        <dsp:cNvSpPr/>
      </dsp:nvSpPr>
      <dsp:spPr>
        <a:xfrm>
          <a:off x="0" y="191280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FD5B-0173-4ACD-8AC2-CFE01129A373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FF35-5970-4E2A-BBF4-DF6FA5EB128A}">
      <dsp:nvSpPr>
        <dsp:cNvPr id="0" name=""/>
        <dsp:cNvSpPr/>
      </dsp:nvSpPr>
      <dsp:spPr>
        <a:xfrm>
          <a:off x="883020" y="191280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 tuning capabilities</a:t>
          </a:r>
        </a:p>
      </dsp:txBody>
      <dsp:txXfrm>
        <a:off x="883020" y="1912807"/>
        <a:ext cx="4631786" cy="764519"/>
      </dsp:txXfrm>
    </dsp:sp>
    <dsp:sp modelId="{8D7E4D12-B629-44DF-94F6-7C35A7971F93}">
      <dsp:nvSpPr>
        <dsp:cNvPr id="0" name=""/>
        <dsp:cNvSpPr/>
      </dsp:nvSpPr>
      <dsp:spPr>
        <a:xfrm>
          <a:off x="0" y="2868457"/>
          <a:ext cx="5514807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CB89-4131-44E2-861A-B317838DBFCF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9F01-0D0F-407F-BA2A-5120EE07C571}">
      <dsp:nvSpPr>
        <dsp:cNvPr id="0" name=""/>
        <dsp:cNvSpPr/>
      </dsp:nvSpPr>
      <dsp:spPr>
        <a:xfrm>
          <a:off x="883020" y="2868457"/>
          <a:ext cx="463178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Univariate time-series forecasting without exogenous variables</a:t>
          </a:r>
        </a:p>
      </dsp:txBody>
      <dsp:txXfrm>
        <a:off x="883020" y="2868457"/>
        <a:ext cx="4631786" cy="764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766C-38A9-448A-98E0-55F862BD79D7}">
      <dsp:nvSpPr>
        <dsp:cNvPr id="0" name=""/>
        <dsp:cNvSpPr/>
      </dsp:nvSpPr>
      <dsp:spPr>
        <a:xfrm>
          <a:off x="0" y="2839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539F9-B851-44CA-A4A1-3E803D254F9C}">
      <dsp:nvSpPr>
        <dsp:cNvPr id="0" name=""/>
        <dsp:cNvSpPr/>
      </dsp:nvSpPr>
      <dsp:spPr>
        <a:xfrm>
          <a:off x="182952" y="138919"/>
          <a:ext cx="332640" cy="332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0E03-A05A-400D-9895-4F808A973C31}">
      <dsp:nvSpPr>
        <dsp:cNvPr id="0" name=""/>
        <dsp:cNvSpPr/>
      </dsp:nvSpPr>
      <dsp:spPr>
        <a:xfrm>
          <a:off x="698545" y="2839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??? parameters</a:t>
          </a:r>
          <a:endParaRPr lang="en-US" sz="1600" kern="1200" dirty="0"/>
        </a:p>
      </dsp:txBody>
      <dsp:txXfrm>
        <a:off x="698545" y="2839"/>
        <a:ext cx="4816262" cy="604801"/>
      </dsp:txXfrm>
    </dsp:sp>
    <dsp:sp modelId="{3CB6AAA9-7A84-4454-8E64-5732F29FC321}">
      <dsp:nvSpPr>
        <dsp:cNvPr id="0" name=""/>
        <dsp:cNvSpPr/>
      </dsp:nvSpPr>
      <dsp:spPr>
        <a:xfrm>
          <a:off x="0" y="758840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09F6-5B39-4ACD-9A59-F5063B5F770C}">
      <dsp:nvSpPr>
        <dsp:cNvPr id="0" name=""/>
        <dsp:cNvSpPr/>
      </dsp:nvSpPr>
      <dsp:spPr>
        <a:xfrm>
          <a:off x="182952" y="894921"/>
          <a:ext cx="332640" cy="332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A8E5-E469-4F4F-BE78-CC6DA7B596AE}">
      <dsp:nvSpPr>
        <dsp:cNvPr id="0" name=""/>
        <dsp:cNvSpPr/>
      </dsp:nvSpPr>
      <dsp:spPr>
        <a:xfrm>
          <a:off x="698545" y="758840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on 100b data-points</a:t>
          </a:r>
          <a:endParaRPr lang="en-US" sz="1600" kern="1200" dirty="0"/>
        </a:p>
      </dsp:txBody>
      <dsp:txXfrm>
        <a:off x="698545" y="758840"/>
        <a:ext cx="4816262" cy="604801"/>
      </dsp:txXfrm>
    </dsp:sp>
    <dsp:sp modelId="{90C81D7D-AB3C-4A27-B5F6-199BB405399D}">
      <dsp:nvSpPr>
        <dsp:cNvPr id="0" name=""/>
        <dsp:cNvSpPr/>
      </dsp:nvSpPr>
      <dsp:spPr>
        <a:xfrm>
          <a:off x="0" y="1514842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D518E-12CE-482E-9154-55939873D407}">
      <dsp:nvSpPr>
        <dsp:cNvPr id="0" name=""/>
        <dsp:cNvSpPr/>
      </dsp:nvSpPr>
      <dsp:spPr>
        <a:xfrm>
          <a:off x="182952" y="1650922"/>
          <a:ext cx="332640" cy="332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618E6-BD00-4981-841E-8DC409DCFF43}">
      <dsp:nvSpPr>
        <dsp:cNvPr id="0" name=""/>
        <dsp:cNvSpPr/>
      </dsp:nvSpPr>
      <dsp:spPr>
        <a:xfrm>
          <a:off x="698545" y="1514842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Fine tuning capabilities</a:t>
          </a:r>
        </a:p>
      </dsp:txBody>
      <dsp:txXfrm>
        <a:off x="698545" y="1514842"/>
        <a:ext cx="4816262" cy="604801"/>
      </dsp:txXfrm>
    </dsp:sp>
    <dsp:sp modelId="{04FF6316-B8C9-4BD1-9668-63D888C659CD}">
      <dsp:nvSpPr>
        <dsp:cNvPr id="0" name=""/>
        <dsp:cNvSpPr/>
      </dsp:nvSpPr>
      <dsp:spPr>
        <a:xfrm>
          <a:off x="0" y="2270843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3E2B-EAAA-4E9C-BD51-343B446867B4}">
      <dsp:nvSpPr>
        <dsp:cNvPr id="0" name=""/>
        <dsp:cNvSpPr/>
      </dsp:nvSpPr>
      <dsp:spPr>
        <a:xfrm>
          <a:off x="182952" y="2406924"/>
          <a:ext cx="332640" cy="332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1C39A-BCF3-4D2B-875F-6A84895A2A48}">
      <dsp:nvSpPr>
        <dsp:cNvPr id="0" name=""/>
        <dsp:cNvSpPr/>
      </dsp:nvSpPr>
      <dsp:spPr>
        <a:xfrm>
          <a:off x="698545" y="2270843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Multivariate time-series forecasting with exogenous variables</a:t>
          </a:r>
        </a:p>
      </dsp:txBody>
      <dsp:txXfrm>
        <a:off x="698545" y="2270843"/>
        <a:ext cx="4816262" cy="604801"/>
      </dsp:txXfrm>
    </dsp:sp>
    <dsp:sp modelId="{B422C1B2-B826-438E-8F51-485D51D043B6}">
      <dsp:nvSpPr>
        <dsp:cNvPr id="0" name=""/>
        <dsp:cNvSpPr/>
      </dsp:nvSpPr>
      <dsp:spPr>
        <a:xfrm>
          <a:off x="0" y="3026845"/>
          <a:ext cx="5514808" cy="6048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414F-2675-4E6E-A711-BC060C79E75D}">
      <dsp:nvSpPr>
        <dsp:cNvPr id="0" name=""/>
        <dsp:cNvSpPr/>
      </dsp:nvSpPr>
      <dsp:spPr>
        <a:xfrm>
          <a:off x="182952" y="3162925"/>
          <a:ext cx="332640" cy="332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4C35-4173-4714-A692-A6F40E26A6C7}">
      <dsp:nvSpPr>
        <dsp:cNvPr id="0" name=""/>
        <dsp:cNvSpPr/>
      </dsp:nvSpPr>
      <dsp:spPr>
        <a:xfrm>
          <a:off x="698545" y="3026845"/>
          <a:ext cx="4816262" cy="60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Anomaly detection</a:t>
          </a:r>
        </a:p>
      </dsp:txBody>
      <dsp:txXfrm>
        <a:off x="698545" y="3026845"/>
        <a:ext cx="4816262" cy="60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A98D-30DB-4E48-B7AD-687511085F18}">
      <dsp:nvSpPr>
        <dsp:cNvPr id="0" name=""/>
        <dsp:cNvSpPr/>
      </dsp:nvSpPr>
      <dsp:spPr>
        <a:xfrm>
          <a:off x="125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99D0-321E-4FAA-994A-D99F5D653CB6}">
      <dsp:nvSpPr>
        <dsp:cNvPr id="0" name=""/>
        <dsp:cNvSpPr/>
      </dsp:nvSpPr>
      <dsp:spPr>
        <a:xfrm>
          <a:off x="100740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RMSE</a:t>
          </a:r>
          <a:endParaRPr lang="en-US" sz="2200" kern="1200" dirty="0"/>
        </a:p>
      </dsp:txBody>
      <dsp:txXfrm>
        <a:off x="117393" y="1092367"/>
        <a:ext cx="862071" cy="535258"/>
      </dsp:txXfrm>
    </dsp:sp>
    <dsp:sp modelId="{29344749-178A-4D3C-AF24-C4B3B2E31441}">
      <dsp:nvSpPr>
        <dsp:cNvPr id="0" name=""/>
        <dsp:cNvSpPr/>
      </dsp:nvSpPr>
      <dsp:spPr>
        <a:xfrm>
          <a:off x="1095604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30AA6-8728-4D6D-AEF3-B0169DCE1E70}">
      <dsp:nvSpPr>
        <dsp:cNvPr id="0" name=""/>
        <dsp:cNvSpPr/>
      </dsp:nvSpPr>
      <dsp:spPr>
        <a:xfrm>
          <a:off x="119509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R2</a:t>
          </a:r>
          <a:endParaRPr lang="en-US" sz="2200" kern="1200" dirty="0"/>
        </a:p>
      </dsp:txBody>
      <dsp:txXfrm>
        <a:off x="1211744" y="1092367"/>
        <a:ext cx="862071" cy="535258"/>
      </dsp:txXfrm>
    </dsp:sp>
    <dsp:sp modelId="{135AC6E5-C44B-4B0B-9020-953E2D548A25}">
      <dsp:nvSpPr>
        <dsp:cNvPr id="0" name=""/>
        <dsp:cNvSpPr/>
      </dsp:nvSpPr>
      <dsp:spPr>
        <a:xfrm>
          <a:off x="218995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2244-31A8-423A-B2E4-571618D247B6}">
      <dsp:nvSpPr>
        <dsp:cNvPr id="0" name=""/>
        <dsp:cNvSpPr/>
      </dsp:nvSpPr>
      <dsp:spPr>
        <a:xfrm>
          <a:off x="2289441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MAPE</a:t>
          </a:r>
          <a:endParaRPr lang="en-US" sz="2200" kern="1200" dirty="0"/>
        </a:p>
      </dsp:txBody>
      <dsp:txXfrm>
        <a:off x="2306094" y="1092367"/>
        <a:ext cx="862071" cy="535258"/>
      </dsp:txXfrm>
    </dsp:sp>
    <dsp:sp modelId="{35D403D3-E0F2-4D80-913F-6D2646DED3E8}">
      <dsp:nvSpPr>
        <dsp:cNvPr id="0" name=""/>
        <dsp:cNvSpPr/>
      </dsp:nvSpPr>
      <dsp:spPr>
        <a:xfrm>
          <a:off x="3284305" y="981202"/>
          <a:ext cx="895377" cy="568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28AF-1C02-4F2B-829B-A3DFF17F6486}">
      <dsp:nvSpPr>
        <dsp:cNvPr id="0" name=""/>
        <dsp:cNvSpPr/>
      </dsp:nvSpPr>
      <dsp:spPr>
        <a:xfrm>
          <a:off x="3383792" y="1075714"/>
          <a:ext cx="895377" cy="56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MDA</a:t>
          </a:r>
          <a:endParaRPr lang="en-US" sz="2200" kern="1200" dirty="0"/>
        </a:p>
      </dsp:txBody>
      <dsp:txXfrm>
        <a:off x="3400445" y="1092367"/>
        <a:ext cx="862071" cy="535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2128A-E560-4298-8A04-43129C253E44}">
      <dsp:nvSpPr>
        <dsp:cNvPr id="0" name=""/>
        <dsp:cNvSpPr/>
      </dsp:nvSpPr>
      <dsp:spPr>
        <a:xfrm>
          <a:off x="0" y="1506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F1D8E-79A2-4C83-A2D3-2DFED6B0A98D}">
      <dsp:nvSpPr>
        <dsp:cNvPr id="0" name=""/>
        <dsp:cNvSpPr/>
      </dsp:nvSpPr>
      <dsp:spPr>
        <a:xfrm>
          <a:off x="194234" y="145978"/>
          <a:ext cx="353153" cy="353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9E82B-91DD-40FB-B8C2-05E2E7FA524F}">
      <dsp:nvSpPr>
        <dsp:cNvPr id="0" name=""/>
        <dsp:cNvSpPr/>
      </dsp:nvSpPr>
      <dsp:spPr>
        <a:xfrm>
          <a:off x="741621" y="1506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Type of data</a:t>
          </a:r>
          <a:endParaRPr lang="en-US" sz="1900" kern="1200" dirty="0"/>
        </a:p>
      </dsp:txBody>
      <dsp:txXfrm>
        <a:off x="741621" y="1506"/>
        <a:ext cx="5909369" cy="642096"/>
      </dsp:txXfrm>
    </dsp:sp>
    <dsp:sp modelId="{F24C99CC-FC41-43FE-A8FC-18D6756C46E7}">
      <dsp:nvSpPr>
        <dsp:cNvPr id="0" name=""/>
        <dsp:cNvSpPr/>
      </dsp:nvSpPr>
      <dsp:spPr>
        <a:xfrm>
          <a:off x="0" y="804127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CBDD-7C95-4AF4-9976-51D0CD25148D}">
      <dsp:nvSpPr>
        <dsp:cNvPr id="0" name=""/>
        <dsp:cNvSpPr/>
      </dsp:nvSpPr>
      <dsp:spPr>
        <a:xfrm>
          <a:off x="194234" y="948599"/>
          <a:ext cx="353153" cy="353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8905-412C-49AB-AE3F-E50FFC90D59C}">
      <dsp:nvSpPr>
        <dsp:cNvPr id="0" name=""/>
        <dsp:cNvSpPr/>
      </dsp:nvSpPr>
      <dsp:spPr>
        <a:xfrm>
          <a:off x="741621" y="804127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Frequency of data</a:t>
          </a:r>
          <a:endParaRPr lang="en-US" sz="1900" kern="1200" dirty="0"/>
        </a:p>
      </dsp:txBody>
      <dsp:txXfrm>
        <a:off x="741621" y="804127"/>
        <a:ext cx="5909369" cy="642096"/>
      </dsp:txXfrm>
    </dsp:sp>
    <dsp:sp modelId="{1F504EB9-DF8B-4CC4-9068-B1CE285079CD}">
      <dsp:nvSpPr>
        <dsp:cNvPr id="0" name=""/>
        <dsp:cNvSpPr/>
      </dsp:nvSpPr>
      <dsp:spPr>
        <a:xfrm>
          <a:off x="0" y="160674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08B29-D630-4F65-98ED-A6A2B3522993}">
      <dsp:nvSpPr>
        <dsp:cNvPr id="0" name=""/>
        <dsp:cNvSpPr/>
      </dsp:nvSpPr>
      <dsp:spPr>
        <a:xfrm>
          <a:off x="194234" y="1751220"/>
          <a:ext cx="353153" cy="353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4D373-D4D0-4479-8E80-F5C5E6D58260}">
      <dsp:nvSpPr>
        <dsp:cNvPr id="0" name=""/>
        <dsp:cNvSpPr/>
      </dsp:nvSpPr>
      <dsp:spPr>
        <a:xfrm>
          <a:off x="741621" y="1606749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 length and training size</a:t>
          </a:r>
          <a:endParaRPr lang="en-US" sz="1900" kern="1200"/>
        </a:p>
      </dsp:txBody>
      <dsp:txXfrm>
        <a:off x="741621" y="1606749"/>
        <a:ext cx="5909369" cy="642096"/>
      </dsp:txXfrm>
    </dsp:sp>
    <dsp:sp modelId="{5D79D0B3-9B60-45A5-A988-672CB92B72DB}">
      <dsp:nvSpPr>
        <dsp:cNvPr id="0" name=""/>
        <dsp:cNvSpPr/>
      </dsp:nvSpPr>
      <dsp:spPr>
        <a:xfrm>
          <a:off x="0" y="2390242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E235-D37B-4173-8F70-77E4C203F55B}">
      <dsp:nvSpPr>
        <dsp:cNvPr id="0" name=""/>
        <dsp:cNvSpPr/>
      </dsp:nvSpPr>
      <dsp:spPr>
        <a:xfrm>
          <a:off x="194234" y="2553841"/>
          <a:ext cx="353153" cy="353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3DA0-ED9E-4663-AB8A-3C6E3B2929E2}">
      <dsp:nvSpPr>
        <dsp:cNvPr id="0" name=""/>
        <dsp:cNvSpPr/>
      </dsp:nvSpPr>
      <dsp:spPr>
        <a:xfrm>
          <a:off x="741621" y="2409370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Exogenous variables</a:t>
          </a:r>
          <a:endParaRPr lang="en-US" sz="1900" kern="1200" dirty="0"/>
        </a:p>
      </dsp:txBody>
      <dsp:txXfrm>
        <a:off x="741621" y="2409370"/>
        <a:ext cx="5909369" cy="642096"/>
      </dsp:txXfrm>
    </dsp:sp>
    <dsp:sp modelId="{DDC869DA-A471-4EEC-B739-DB81ADA50B76}">
      <dsp:nvSpPr>
        <dsp:cNvPr id="0" name=""/>
        <dsp:cNvSpPr/>
      </dsp:nvSpPr>
      <dsp:spPr>
        <a:xfrm>
          <a:off x="0" y="3211991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3893-8931-4081-8BB4-9526C716373B}">
      <dsp:nvSpPr>
        <dsp:cNvPr id="0" name=""/>
        <dsp:cNvSpPr/>
      </dsp:nvSpPr>
      <dsp:spPr>
        <a:xfrm>
          <a:off x="194234" y="3356462"/>
          <a:ext cx="353153" cy="353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D51F4-464B-40A0-A145-E5D144823C93}">
      <dsp:nvSpPr>
        <dsp:cNvPr id="0" name=""/>
        <dsp:cNvSpPr/>
      </dsp:nvSpPr>
      <dsp:spPr>
        <a:xfrm>
          <a:off x="741621" y="3211991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Periods of different Economic conditions</a:t>
          </a:r>
        </a:p>
      </dsp:txBody>
      <dsp:txXfrm>
        <a:off x="741621" y="3211991"/>
        <a:ext cx="5909369" cy="642096"/>
      </dsp:txXfrm>
    </dsp:sp>
    <dsp:sp modelId="{2EE0B528-8897-428A-A225-F06EF38DE0E2}">
      <dsp:nvSpPr>
        <dsp:cNvPr id="0" name=""/>
        <dsp:cNvSpPr/>
      </dsp:nvSpPr>
      <dsp:spPr>
        <a:xfrm>
          <a:off x="0" y="4016119"/>
          <a:ext cx="6650991" cy="64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E31AD-48DF-4B0A-A83B-9C7E8D894BF3}">
      <dsp:nvSpPr>
        <dsp:cNvPr id="0" name=""/>
        <dsp:cNvSpPr/>
      </dsp:nvSpPr>
      <dsp:spPr>
        <a:xfrm>
          <a:off x="194234" y="4159084"/>
          <a:ext cx="353153" cy="353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3D35-24F0-45B3-9D64-562541C2A760}">
      <dsp:nvSpPr>
        <dsp:cNvPr id="0" name=""/>
        <dsp:cNvSpPr/>
      </dsp:nvSpPr>
      <dsp:spPr>
        <a:xfrm>
          <a:off x="741621" y="4014612"/>
          <a:ext cx="5909369" cy="64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5" tIns="67955" rIns="67955" bIns="679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 horizon (n periods)</a:t>
          </a:r>
        </a:p>
      </dsp:txBody>
      <dsp:txXfrm>
        <a:off x="741621" y="4014612"/>
        <a:ext cx="5909369" cy="64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29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147 221 24575,'-4'-1'0,"1"1"0,-1 0 0,1 1 0,-1-1 0,1 1 0,-1-1 0,1 1 0,-1 0 0,1 0 0,0 1 0,-1-1 0,1 1 0,0-1 0,0 1 0,0 0 0,0 0 0,1 1 0,-1-1 0,0 0 0,-2 4 0,2 0 0,-1 0 0,1 0 0,0 1 0,0-1 0,1 1 0,0 0 0,0-1 0,1 1 0,-2 10 0,-2 39 0,2 0 0,7 76 0,-1-15 0,-1-41 0,2 1 0,30 143 0,-23-174 0,-3-1 0,-1 2 0,-2-1 0,-2 1 0,-4 56 0,1-102 0,0-1 0,1 0 0,-1 1 0,0-1 0,0 0 0,0 1 0,0-1 0,0 0 0,0 1 0,0-1 0,0 0 0,0 1 0,0-1 0,0 0 0,0 1 0,0-1 0,0 0 0,0 1 0,-1-1 0,1 0 0,0 1 0,0-1 0,0 0 0,0 1 0,-1-1 0,1 0 0,0 0 0,0 1 0,0-1 0,-1 0 0,1 0 0,0 0 0,-1 1 0,1-1 0,0 0 0,0 0 0,-1 0 0,1 0 0,-1 1 0,-6-16 0,-4-30 0,-1-26 0,-2-130 0,12 132 0,-4-1 0,-15-75 0,10 69 0,2 1 0,4-1 0,7-124 0,1 56 0,-5 112 65,-8-51 0,-2-20-1560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4:02:33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17 24575,'-1'54'0,"-1"-31"0,1 0 0,2 0 0,0 0 0,1-1 0,1 1 0,2 0 0,10 36 0,-15-59 0,0 1 0,1 0 0,-1-1 0,0 1 0,0 0 0,0-1 0,0 1 0,1 0 0,-1-1 0,0 1 0,0 0 0,1-1 0,-1 1 0,0-1 0,1 1 0,-1-1 0,1 1 0,-1-1 0,1 1 0,-1-1 0,1 1 0,-1-1 0,1 0 0,0 1 0,-1-1 0,1 0 0,-1 1 0,1-1 0,0 0 0,-1 0 0,1 0 0,1 1 0,6-22 0,-4-38 0,-4 59 0,-2-67-42,0 47-147,1 0 0,1 1 0,1-1 0,1 0 0,0 1 0,6-21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E7F9-23D7-4C66-92B6-BDAD855859C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C5E5-D80A-4B7B-B646-4C231830A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5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8C5E5-D80A-4B7B-B646-4C231830A9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8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9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3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20C-DB5F-50D5-7F14-D487017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Time</a:t>
            </a:r>
            <a:r>
              <a:rPr lang="en-GB" dirty="0">
                <a:solidFill>
                  <a:schemeClr val="tx1"/>
                </a:solidFill>
              </a:rPr>
              <a:t>-Series Foundation Models (TSFM)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A59A-115A-7530-2797-5902222A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A359-93B7-E4BE-C7B2-D83D45D0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150-F546-16DE-F86A-FF5C4C0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09C8-A238-997C-B73A-48760D76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785257"/>
            <a:ext cx="5194769" cy="2020389"/>
          </a:xfrm>
        </p:spPr>
        <p:txBody>
          <a:bodyPr/>
          <a:lstStyle/>
          <a:p>
            <a:r>
              <a:rPr lang="en-GB" sz="1300" dirty="0"/>
              <a:t>RMSE is a general loss metric.  </a:t>
            </a:r>
          </a:p>
          <a:p>
            <a:r>
              <a:rPr lang="en-GB" sz="1300" dirty="0"/>
              <a:t>R2 is handy because (in theory) it is between 0 and 1, thus giving an intuitive interpretation of how well the predictions fit the actual data.</a:t>
            </a:r>
          </a:p>
          <a:p>
            <a:r>
              <a:rPr lang="en-GB" sz="1300" dirty="0"/>
              <a:t>MAPE tells us what percentage of the actual values were the predictions off.</a:t>
            </a:r>
          </a:p>
          <a:p>
            <a:r>
              <a:rPr lang="en-GB" sz="1300" dirty="0"/>
              <a:t>MDA doesn’t say whether the predictions were good or bad, but rather it measures how good the DIRECTION of predictions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8218-0BA6-28A7-48F9-A16E9DD8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785257"/>
            <a:ext cx="5194770" cy="1086275"/>
          </a:xfrm>
        </p:spPr>
        <p:txBody>
          <a:bodyPr/>
          <a:lstStyle/>
          <a:p>
            <a:r>
              <a:rPr lang="en-GB" sz="1300" dirty="0"/>
              <a:t>To ensure statistical significance, we will run the K-fold Time series Cross Validation on every time-series. </a:t>
            </a:r>
          </a:p>
          <a:p>
            <a:r>
              <a:rPr lang="en-GB" sz="1300" dirty="0"/>
              <a:t>K and the size of the training set are parameters of the experiment.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C2DD54-6D26-FB1F-4F05-74EEF2C25B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245219"/>
              </p:ext>
            </p:extLst>
          </p:nvPr>
        </p:nvGraphicFramePr>
        <p:xfrm>
          <a:off x="836117" y="3174022"/>
          <a:ext cx="4280424" cy="262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rima - Backtesting: Which is better? Sliding Window or Expanding Window? -  Stack Overflow">
            <a:extLst>
              <a:ext uri="{FF2B5EF4-FFF2-40B4-BE49-F238E27FC236}">
                <a16:creationId xmlns:a16="http://schemas.microsoft.com/office/drawing/2014/main" id="{4E077310-864E-BE12-A015-4E22C4D5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12" y="3446585"/>
            <a:ext cx="4280424" cy="22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FC5-1C8E-F6A6-C0AA-F16360F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F189A-A971-4940-437E-5F6671CA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1"/>
            <a:ext cx="3568776" cy="557784"/>
          </a:xfrm>
        </p:spPr>
        <p:txBody>
          <a:bodyPr/>
          <a:lstStyle/>
          <a:p>
            <a:r>
              <a:rPr lang="en-GB" dirty="0" err="1"/>
              <a:t>autoARIMA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AC11F-E80C-51C1-140E-EA3475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568775" cy="29349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ARIMA model with automatic hyperparameter (P, I, Q) selection</a:t>
            </a:r>
          </a:p>
          <a:p>
            <a:r>
              <a:rPr lang="en-GB" dirty="0"/>
              <a:t>AR (Autoregressive) component of the model approximates the linear relationship between the previous P datapoints and the future prediction</a:t>
            </a:r>
          </a:p>
          <a:p>
            <a:r>
              <a:rPr lang="en-GB" dirty="0"/>
              <a:t>I (Integrated) component tests the stationarity of the data and transforms the data to stationary form</a:t>
            </a:r>
          </a:p>
          <a:p>
            <a:r>
              <a:rPr lang="en-GB" dirty="0"/>
              <a:t>MA (Moving Average) component approximates the linear relationship between the prediction and Q-period moving average of the time-series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DD24-4E59-B105-BC3D-640809BE7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55478" y="2255302"/>
            <a:ext cx="3786556" cy="553373"/>
          </a:xfrm>
        </p:spPr>
        <p:txBody>
          <a:bodyPr/>
          <a:lstStyle/>
          <a:p>
            <a:r>
              <a:rPr lang="en-GB" dirty="0"/>
              <a:t>Prophet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32EF-1A8A-E5C2-4BC0-072A74B8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5476" y="2930462"/>
            <a:ext cx="3786557" cy="2934999"/>
          </a:xfrm>
        </p:spPr>
        <p:txBody>
          <a:bodyPr>
            <a:normAutofit/>
          </a:bodyPr>
          <a:lstStyle/>
          <a:p>
            <a:r>
              <a:rPr lang="en-GB" sz="1500" dirty="0"/>
              <a:t>Generalized Additive model (GAM)</a:t>
            </a:r>
          </a:p>
          <a:p>
            <a:r>
              <a:rPr lang="en-GB" sz="1500" dirty="0"/>
              <a:t>Works well with non-linear trends, seasonality and holiday effects</a:t>
            </a:r>
          </a:p>
          <a:p>
            <a:r>
              <a:rPr lang="en-GB" sz="1500" dirty="0"/>
              <a:t>Robust to missing data and shifts in the trends</a:t>
            </a:r>
          </a:p>
          <a:p>
            <a:r>
              <a:rPr lang="en-GB" sz="1500" dirty="0"/>
              <a:t>Handles the outliers well</a:t>
            </a:r>
          </a:p>
          <a:p>
            <a:r>
              <a:rPr lang="en-GB" sz="1500" dirty="0"/>
              <a:t>Widely used </a:t>
            </a:r>
          </a:p>
          <a:p>
            <a:r>
              <a:rPr lang="en-GB" sz="1500" dirty="0"/>
              <a:t>Built by Facebook (Meta)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CE2DD6-6248-E169-B25D-1EC3A4850373}"/>
              </a:ext>
            </a:extLst>
          </p:cNvPr>
          <p:cNvSpPr txBox="1">
            <a:spLocks/>
          </p:cNvSpPr>
          <p:nvPr/>
        </p:nvSpPr>
        <p:spPr>
          <a:xfrm>
            <a:off x="8042033" y="2250891"/>
            <a:ext cx="3786556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Autoregressor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5D91F94-7E73-4138-4402-D6C5B842D198}"/>
              </a:ext>
            </a:extLst>
          </p:cNvPr>
          <p:cNvSpPr txBox="1">
            <a:spLocks/>
          </p:cNvSpPr>
          <p:nvPr/>
        </p:nvSpPr>
        <p:spPr>
          <a:xfrm>
            <a:off x="8042031" y="2926051"/>
            <a:ext cx="378655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Linear regression of the future value on only one previous value</a:t>
            </a:r>
          </a:p>
          <a:p>
            <a:r>
              <a:rPr lang="en-GB" sz="1500" dirty="0"/>
              <a:t>Simple but proved quite effective for stock market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42142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1B8-37AC-CD22-DD97-6B86DC57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 parameters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DC0CDD-4070-032D-CCAE-20A19B6A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83651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B4D8-FE3F-57BD-7ED1-908B3F2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Experiment is to be run in every possible configuration according to each possible combination of the outlined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E2CF-7F63-78F1-1EC9-35011385828A}"/>
              </a:ext>
            </a:extLst>
          </p:cNvPr>
          <p:cNvSpPr txBox="1"/>
          <p:nvPr/>
        </p:nvSpPr>
        <p:spPr>
          <a:xfrm>
            <a:off x="8908365" y="1176492"/>
            <a:ext cx="132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prices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Stock returns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Volatility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Trading volumes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D3395-DADA-BE35-9B45-8D2C2A01BF0A}"/>
              </a:ext>
            </a:extLst>
          </p:cNvPr>
          <p:cNvSpPr txBox="1"/>
          <p:nvPr/>
        </p:nvSpPr>
        <p:spPr>
          <a:xfrm>
            <a:off x="10230142" y="1176492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Interest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Exchange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Commodity prices</a:t>
            </a:r>
            <a:endParaRPr lang="en-GB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99803-9AB3-3132-5D3B-EBE25290D0AF}"/>
              </a:ext>
            </a:extLst>
          </p:cNvPr>
          <p:cNvSpPr txBox="1"/>
          <p:nvPr/>
        </p:nvSpPr>
        <p:spPr>
          <a:xfrm>
            <a:off x="8908365" y="1979760"/>
            <a:ext cx="1321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Minutely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Hourly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/>
              <a:t>Daily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D5DF-2599-FCCF-0B95-077B5DDAB9BC}"/>
              </a:ext>
            </a:extLst>
          </p:cNvPr>
          <p:cNvSpPr txBox="1"/>
          <p:nvPr/>
        </p:nvSpPr>
        <p:spPr>
          <a:xfrm>
            <a:off x="10230142" y="1955677"/>
            <a:ext cx="8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Quarterly</a:t>
            </a: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45FC-3E5B-AA16-A416-CA74906EEF81}"/>
              </a:ext>
            </a:extLst>
          </p:cNvPr>
          <p:cNvSpPr txBox="1"/>
          <p:nvPr/>
        </p:nvSpPr>
        <p:spPr>
          <a:xfrm>
            <a:off x="10230142" y="3590383"/>
            <a:ext cx="10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Yes (Which?)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48CF8-41D5-DB10-DE31-70F390755A48}"/>
              </a:ext>
            </a:extLst>
          </p:cNvPr>
          <p:cNvSpPr txBox="1"/>
          <p:nvPr/>
        </p:nvSpPr>
        <p:spPr>
          <a:xfrm>
            <a:off x="10230142" y="4413694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Inflation</a:t>
            </a:r>
            <a:endParaRPr lang="en-GB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A0C3D-62F1-1ED9-8941-C26CA7C8B7C3}"/>
              </a:ext>
            </a:extLst>
          </p:cNvPr>
          <p:cNvSpPr txBox="1"/>
          <p:nvPr/>
        </p:nvSpPr>
        <p:spPr>
          <a:xfrm>
            <a:off x="10242157" y="2832603"/>
            <a:ext cx="118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L = 32, 64, 128, …, 1024</a:t>
            </a:r>
            <a:endParaRPr lang="en-GB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49F8-6718-4686-86BF-2BEF47FF262C}"/>
              </a:ext>
            </a:extLst>
          </p:cNvPr>
          <p:cNvSpPr txBox="1"/>
          <p:nvPr/>
        </p:nvSpPr>
        <p:spPr>
          <a:xfrm>
            <a:off x="10242157" y="5177917"/>
            <a:ext cx="13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/>
              <a:t>More than one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98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34FF-D7E2-E719-9D80-042EFC49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Initial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3EFDE-B646-4587-5761-88BC629A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573337F-DCFF-BF49-D68F-89CF79DB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8" r="645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45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F40A-ECC7-1EE7-014C-385B58D0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2885-618E-2F7C-84C0-462C520ED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n-GB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07BA7065-BC50-CB38-D23C-A6D31541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" r="-1" b="113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2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D97-EA00-B311-37CC-37EAB84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D239-0868-BC28-4787-705D6454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Why is time-series forecasting important? (slide3)</a:t>
            </a:r>
          </a:p>
          <a:p>
            <a:r>
              <a:rPr lang="en-GB" dirty="0"/>
              <a:t>Why is there a need for another way of doing time-series forecasting? (slide4)</a:t>
            </a:r>
          </a:p>
          <a:p>
            <a:r>
              <a:rPr lang="en-GB" dirty="0"/>
              <a:t>What is the solution to the previous question? – Answer: (slide 4)</a:t>
            </a:r>
          </a:p>
          <a:p>
            <a:r>
              <a:rPr lang="en-GB" dirty="0"/>
              <a:t>What are TSFMs? (slide 5)</a:t>
            </a:r>
          </a:p>
          <a:p>
            <a:r>
              <a:rPr lang="en-GB" dirty="0"/>
              <a:t>Which are the best / most popular TSFMs? (slides 6 and 7)</a:t>
            </a:r>
          </a:p>
          <a:p>
            <a:r>
              <a:rPr lang="en-GB" dirty="0"/>
              <a:t>HOW are we going to figure out if they are useful in Finance? (slide 8)</a:t>
            </a:r>
          </a:p>
          <a:p>
            <a:pPr lvl="1"/>
            <a:r>
              <a:rPr lang="en-GB" dirty="0"/>
              <a:t>How do we evaluate time-series forecasting performance? (slide 9)</a:t>
            </a:r>
          </a:p>
          <a:p>
            <a:pPr lvl="1"/>
            <a:r>
              <a:rPr lang="en-GB" dirty="0"/>
              <a:t>What do we compare TSFMs with? (slide 10)</a:t>
            </a:r>
          </a:p>
          <a:p>
            <a:pPr lvl="1"/>
            <a:r>
              <a:rPr lang="en-GB" dirty="0"/>
              <a:t>How do we set up the experiment? (slide 11)</a:t>
            </a:r>
          </a:p>
          <a:p>
            <a:r>
              <a:rPr lang="en-GB" dirty="0"/>
              <a:t>What have we done so far? (slides 12 and 13)</a:t>
            </a:r>
          </a:p>
          <a:p>
            <a:r>
              <a:rPr lang="en-GB" dirty="0"/>
              <a:t>What should we do in the future? (slides 14 and 15)</a:t>
            </a:r>
          </a:p>
          <a:p>
            <a:r>
              <a:rPr lang="en-GB" dirty="0"/>
              <a:t>What does the future schedule look like? (slides 16 and 17)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60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35E0-28F4-AE10-8EEA-65B71B03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chemeClr val="tx1"/>
                </a:solidFill>
              </a:rPr>
              <a:t>Do TSFMs outperform traditional time-series prediction models in the field of finance?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699C-698A-64C2-DE79-FC63E5B7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comprehensive study on state-of-the-art Tsfm performance on financial datasets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E59CDF-A833-7A8A-5D53-EDCA9FD8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9E79A8-357B-0DA2-5660-C05D5E14648C}"/>
              </a:ext>
            </a:extLst>
          </p:cNvPr>
          <p:cNvSpPr/>
          <p:nvPr/>
        </p:nvSpPr>
        <p:spPr>
          <a:xfrm>
            <a:off x="6261099" y="3441408"/>
            <a:ext cx="5495677" cy="304894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B93F83-48FA-E8B8-BBC3-BE83026D4F92}"/>
              </a:ext>
            </a:extLst>
          </p:cNvPr>
          <p:cNvSpPr/>
          <p:nvPr/>
        </p:nvSpPr>
        <p:spPr>
          <a:xfrm>
            <a:off x="6261098" y="367650"/>
            <a:ext cx="5495677" cy="28022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DE27-D643-93DB-06C9-B9F273E6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68" y="1397515"/>
            <a:ext cx="3302829" cy="988332"/>
          </a:xfrm>
        </p:spPr>
        <p:txBody>
          <a:bodyPr>
            <a:noAutofit/>
          </a:bodyPr>
          <a:lstStyle/>
          <a:p>
            <a:r>
              <a:rPr lang="en-GB" sz="5400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1907F-EB01-2065-C02F-9C8096F8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9386" y="350562"/>
            <a:ext cx="4404008" cy="451998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is the solution? Answer: TSFMs!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E536-EDA4-3301-303F-420A8B11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981" y="731736"/>
            <a:ext cx="5286101" cy="2397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TSFMs are already pre-trained on large amounts of diverse time-series data thus using them reduces the need for proprietary data collection, cleaning, storage, etc…</a:t>
            </a:r>
          </a:p>
          <a:p>
            <a:pPr marL="0" indent="0">
              <a:buNone/>
            </a:pPr>
            <a:r>
              <a:rPr lang="en-GB" sz="1300" dirty="0"/>
              <a:t>They are rather simple and ready to use. </a:t>
            </a:r>
          </a:p>
          <a:p>
            <a:pPr marL="0" indent="0">
              <a:buNone/>
            </a:pPr>
            <a:r>
              <a:rPr lang="en-GB" sz="1300" dirty="0"/>
              <a:t>They are flexible and apt for use on many different types / instances of time-series data without the need for retraining (however the option for fine-tuning still exists).</a:t>
            </a:r>
          </a:p>
          <a:p>
            <a:pPr marL="0" indent="0">
              <a:buNone/>
            </a:pPr>
            <a:r>
              <a:rPr lang="en-GB" sz="1300" dirty="0"/>
              <a:t>They are proven effective on general datasets. The aim of this research is to establish whether they are effective in </a:t>
            </a:r>
            <a:r>
              <a:rPr lang="en-GB" sz="1300" b="1" dirty="0"/>
              <a:t>FINANCE.</a:t>
            </a:r>
            <a:endParaRPr lang="en-GB" sz="13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E7A798-B9D7-DC5D-1554-127CA6C3C1E4}"/>
              </a:ext>
            </a:extLst>
          </p:cNvPr>
          <p:cNvSpPr txBox="1">
            <a:spLocks/>
          </p:cNvSpPr>
          <p:nvPr/>
        </p:nvSpPr>
        <p:spPr>
          <a:xfrm>
            <a:off x="6311630" y="3400196"/>
            <a:ext cx="5495676" cy="55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How</a:t>
            </a:r>
            <a:r>
              <a:rPr lang="en-GB" dirty="0"/>
              <a:t> do we find out whether TSFMs are effective?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610D2-F79D-B045-405B-CDEBD8FACB6B}"/>
              </a:ext>
            </a:extLst>
          </p:cNvPr>
          <p:cNvSpPr/>
          <p:nvPr/>
        </p:nvSpPr>
        <p:spPr>
          <a:xfrm>
            <a:off x="391886" y="3433444"/>
            <a:ext cx="5539014" cy="3079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B4BB4E-BB17-1F66-BDFA-3A48679C2A26}"/>
              </a:ext>
            </a:extLst>
          </p:cNvPr>
          <p:cNvSpPr txBox="1">
            <a:spLocks/>
          </p:cNvSpPr>
          <p:nvPr/>
        </p:nvSpPr>
        <p:spPr>
          <a:xfrm>
            <a:off x="8333737" y="4558893"/>
            <a:ext cx="385826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4251DF3-10ED-CB79-EC64-67BCA5BEE538}"/>
              </a:ext>
            </a:extLst>
          </p:cNvPr>
          <p:cNvSpPr txBox="1">
            <a:spLocks/>
          </p:cNvSpPr>
          <p:nvPr/>
        </p:nvSpPr>
        <p:spPr>
          <a:xfrm>
            <a:off x="6362160" y="3648850"/>
            <a:ext cx="5495677" cy="2377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GB" sz="1300" dirty="0"/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Models’ performance needs to be measured</a:t>
            </a:r>
          </a:p>
          <a:p>
            <a:pPr lvl="1"/>
            <a:r>
              <a:rPr lang="en-GB" sz="1300" dirty="0"/>
              <a:t>This is done using standard regression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make sure that the evaluation is statistically significant</a:t>
            </a:r>
          </a:p>
          <a:p>
            <a:pPr lvl="1"/>
            <a:r>
              <a:rPr lang="en-GB" sz="1300" dirty="0"/>
              <a:t>This is done by employing Time Series Cross Validation (TSCV)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/>
              <a:t>We need to compare the TSFM against a benchmark</a:t>
            </a:r>
          </a:p>
          <a:p>
            <a:pPr lvl="1"/>
            <a:r>
              <a:rPr lang="en-GB" sz="1300" dirty="0"/>
              <a:t>Benchmark are the traditional time-series prediction models</a:t>
            </a:r>
          </a:p>
          <a:p>
            <a:endParaRPr lang="en-GB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9792-8B2E-DAED-1D01-85A094FC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24" y="4113502"/>
            <a:ext cx="5294827" cy="204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300" dirty="0"/>
              <a:t>Time-series forecasting is hard. Building ML pipelines for time-series forecasting models requires specialized expert knowledge. </a:t>
            </a:r>
          </a:p>
          <a:p>
            <a:pPr marL="0" indent="0">
              <a:buNone/>
            </a:pPr>
            <a:r>
              <a:rPr lang="en-GB" sz="1300" dirty="0"/>
              <a:t>Furthermore, those pipelines can be 100s of lines of code. Finding bugs or tuning such a code can therefore be quite complicated </a:t>
            </a:r>
          </a:p>
          <a:p>
            <a:pPr marL="0" indent="0">
              <a:buNone/>
            </a:pPr>
            <a:r>
              <a:rPr lang="en-GB" sz="1300" dirty="0"/>
              <a:t>Finally: acquiring, cleaning and storing the training data, and employing staff to maintain the ML pipeline can be rather expensive.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68A1-30B6-C3B6-7DBD-CE8C036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20" y="3567032"/>
            <a:ext cx="5294829" cy="389104"/>
          </a:xfrm>
        </p:spPr>
        <p:txBody>
          <a:bodyPr/>
          <a:lstStyle/>
          <a:p>
            <a:r>
              <a:rPr lang="en-GB" b="1" dirty="0"/>
              <a:t>Why</a:t>
            </a:r>
            <a:r>
              <a:rPr lang="en-GB" dirty="0"/>
              <a:t> need for changing time-series forecasting?</a:t>
            </a:r>
          </a:p>
        </p:txBody>
      </p:sp>
    </p:spTree>
    <p:extLst>
      <p:ext uri="{BB962C8B-B14F-4D97-AF65-F5344CB8AC3E}">
        <p14:creationId xmlns:p14="http://schemas.microsoft.com/office/powerpoint/2010/main" val="14058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1B3-269A-BCD7-AD9D-344DAF05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series forecasting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68DEE25-06AF-0992-AF03-3CF0DE474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ED4-9FDA-B1A5-8DE7-FBD66F94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/>
              <a:t>Enables decision-makers to prepare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5252-B6C8-28B4-0940-8833252F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Time-series foundation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8E60C-5797-C12D-F6C9-55D423C6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Standard Time-</a:t>
            </a:r>
            <a:r>
              <a:rPr lang="en-GB" sz="2000" dirty="0" err="1"/>
              <a:t>serieS</a:t>
            </a:r>
            <a:r>
              <a:rPr lang="en-GB" sz="2000" dirty="0"/>
              <a:t>, transformer-based, self-supervised, generative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E6F798E2-973E-D091-E205-AE7A73C1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3" r="2518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llama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664145"/>
              </p:ext>
            </p:extLst>
          </p:nvPr>
        </p:nvGraphicFramePr>
        <p:xfrm>
          <a:off x="581193" y="2340864"/>
          <a:ext cx="5514807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93EE48-B437-D28D-E79F-141F3AA94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955" y="2348758"/>
            <a:ext cx="3302883" cy="3618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F7604-EC9B-B940-5086-407D14062639}"/>
              </a:ext>
            </a:extLst>
          </p:cNvPr>
          <p:cNvSpPr txBox="1"/>
          <p:nvPr/>
        </p:nvSpPr>
        <p:spPr>
          <a:xfrm>
            <a:off x="7910148" y="136765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1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3B8-DEED-30C5-26D9-B98956E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gpt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AB356-9FCA-1565-189E-D4DD9D2C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8630"/>
              </p:ext>
            </p:extLst>
          </p:nvPr>
        </p:nvGraphicFramePr>
        <p:xfrm>
          <a:off x="581193" y="2340864"/>
          <a:ext cx="5514808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1927C9-33CD-0BB8-8465-1F6D162A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611" y="2340864"/>
            <a:ext cx="3030177" cy="36344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14:cNvPr>
              <p14:cNvContentPartPr/>
              <p14:nvPr/>
            </p14:nvContentPartPr>
            <p14:xfrm>
              <a:off x="7675242" y="4105578"/>
              <a:ext cx="52920" cy="506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3F52C5-726F-EF2B-3AB8-B631FC986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2602" y="4042578"/>
                <a:ext cx="1785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14:cNvPr>
              <p14:cNvContentPartPr/>
              <p14:nvPr/>
            </p14:nvContentPartPr>
            <p14:xfrm>
              <a:off x="10707522" y="4205298"/>
              <a:ext cx="22680" cy="110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EB8164E-BDAB-9E92-10F2-20AD66FC5B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4522" y="4142658"/>
                <a:ext cx="148320" cy="235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84F152-3B34-8032-8772-EE8AA587657B}"/>
              </a:ext>
            </a:extLst>
          </p:cNvPr>
          <p:cNvSpPr txBox="1"/>
          <p:nvPr/>
        </p:nvSpPr>
        <p:spPr>
          <a:xfrm>
            <a:off x="7910148" y="1367656"/>
            <a:ext cx="342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021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ABA8C-7216-C3C4-0041-4EC7AD8A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sz="33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04CA-6FA6-2862-B6F9-2EA83EF4F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Evaluation, Benchmark and experiment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55F6-4465-7EAC-F47D-8B8A82227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Widescreen</PresentationFormat>
  <Paragraphs>115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Wingdings 2</vt:lpstr>
      <vt:lpstr>DividendVTI</vt:lpstr>
      <vt:lpstr>Time-Series Foundation Models (TSFM)</vt:lpstr>
      <vt:lpstr>Agenda</vt:lpstr>
      <vt:lpstr>Do TSFMs outperform traditional time-series prediction models in the field of finance?</vt:lpstr>
      <vt:lpstr>Summary</vt:lpstr>
      <vt:lpstr>Time series forecasting</vt:lpstr>
      <vt:lpstr>Time-series foundation models</vt:lpstr>
      <vt:lpstr>Lag llama</vt:lpstr>
      <vt:lpstr>Time gpt</vt:lpstr>
      <vt:lpstr>Methodology</vt:lpstr>
      <vt:lpstr>evaluation</vt:lpstr>
      <vt:lpstr>Benchmark</vt:lpstr>
      <vt:lpstr>Experiment parameters</vt:lpstr>
      <vt:lpstr>Initial Results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Topic, Filip</dc:creator>
  <cp:lastModifiedBy>Topic, Filip</cp:lastModifiedBy>
  <cp:revision>8</cp:revision>
  <dcterms:created xsi:type="dcterms:W3CDTF">2024-07-11T09:49:59Z</dcterms:created>
  <dcterms:modified xsi:type="dcterms:W3CDTF">2024-07-15T09:35:38Z</dcterms:modified>
</cp:coreProperties>
</file>