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/>
              <a:t>In 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1E313-0EDA-FD94-DC6E-4703BF9A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 fontScale="90000"/>
          </a:bodyPr>
          <a:lstStyle/>
          <a:p>
            <a:r>
              <a:rPr lang="en-GB" sz="6600" dirty="0">
                <a:solidFill>
                  <a:srgbClr val="FFFFFF">
                    <a:alpha val="90000"/>
                  </a:srgbClr>
                </a:solidFill>
              </a:rPr>
              <a:t>is there a need? </a:t>
            </a:r>
            <a:br>
              <a:rPr lang="en-GB" sz="6600" dirty="0">
                <a:solidFill>
                  <a:srgbClr val="FFFFFF">
                    <a:alpha val="90000"/>
                  </a:srgbClr>
                </a:solidFill>
              </a:rPr>
            </a:br>
            <a:br>
              <a:rPr lang="en-GB" sz="66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GB" sz="6600" dirty="0">
                <a:solidFill>
                  <a:srgbClr val="FFFFFF">
                    <a:alpha val="90000"/>
                  </a:srgbClr>
                </a:solidFill>
              </a:rPr>
              <a:t>What is the solution?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0A61-050C-68BE-0772-E760B2CC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735623"/>
            <a:ext cx="3405015" cy="2696308"/>
          </a:xfrm>
          <a:ln w="57150">
            <a:noFill/>
          </a:ln>
        </p:spPr>
        <p:txBody>
          <a:bodyPr anchor="ctr">
            <a:normAutofit lnSpcReduction="10000"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Time series forecasting 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Confusing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expensive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2E91B7-4008-F055-12F1-98EB170ED091}"/>
              </a:ext>
            </a:extLst>
          </p:cNvPr>
          <p:cNvSpPr txBox="1">
            <a:spLocks/>
          </p:cNvSpPr>
          <p:nvPr/>
        </p:nvSpPr>
        <p:spPr>
          <a:xfrm>
            <a:off x="7534654" y="3551915"/>
            <a:ext cx="3405015" cy="269630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</a:rPr>
              <a:t>A MODEL THAT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PRE-TRAINED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Push-button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PROVEN EFFECTIVE</a:t>
            </a:r>
          </a:p>
        </p:txBody>
      </p:sp>
    </p:spTree>
    <p:extLst>
      <p:ext uri="{BB962C8B-B14F-4D97-AF65-F5344CB8AC3E}">
        <p14:creationId xmlns:p14="http://schemas.microsoft.com/office/powerpoint/2010/main" val="141486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7E6A-7507-A271-039C-99748C5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 need? What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479E-C811-D6B8-26A7-1AD28F16F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542A2-3386-03B9-1C4F-CA461FF5E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723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DividendVTI</vt:lpstr>
      <vt:lpstr>Time-Series Foundation Models (TSFM)</vt:lpstr>
      <vt:lpstr>is there a need?   What is the solution?</vt:lpstr>
      <vt:lpstr>is there a need? What is the solution?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2</cp:revision>
  <dcterms:created xsi:type="dcterms:W3CDTF">2024-07-11T09:49:59Z</dcterms:created>
  <dcterms:modified xsi:type="dcterms:W3CDTF">2024-07-11T15:16:57Z</dcterms:modified>
</cp:coreProperties>
</file>