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61" r:id="rId6"/>
    <p:sldId id="258" r:id="rId7"/>
    <p:sldId id="259" r:id="rId8"/>
    <p:sldId id="260" r:id="rId9"/>
    <p:sldId id="262" r:id="rId10"/>
    <p:sldId id="275" r:id="rId11"/>
    <p:sldId id="264" r:id="rId12"/>
    <p:sldId id="263" r:id="rId13"/>
    <p:sldId id="266" r:id="rId14"/>
    <p:sldId id="282" r:id="rId15"/>
    <p:sldId id="269" r:id="rId16"/>
    <p:sldId id="278" r:id="rId17"/>
    <p:sldId id="279" r:id="rId18"/>
    <p:sldId id="280" r:id="rId19"/>
    <p:sldId id="276" r:id="rId20"/>
    <p:sldId id="284" r:id="rId21"/>
    <p:sldId id="283" r:id="rId22"/>
    <p:sldId id="270" r:id="rId23"/>
    <p:sldId id="27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4.svg"/><Relationship Id="rId4" Type="http://schemas.openxmlformats.org/officeDocument/2006/relationships/image" Target="../media/image31.svg"/><Relationship Id="rId9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15.svg"/><Relationship Id="rId9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4.svg"/><Relationship Id="rId4" Type="http://schemas.openxmlformats.org/officeDocument/2006/relationships/image" Target="../media/image31.svg"/><Relationship Id="rId9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15.svg"/><Relationship Id="rId9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F08CD-1F0E-4CB0-B223-A087F37FF3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D4200-E736-4766-86E9-99A01539D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Financial planning and budgeting</a:t>
          </a:r>
          <a:endParaRPr lang="en-US"/>
        </a:p>
      </dgm:t>
    </dgm:pt>
    <dgm:pt modelId="{1F634742-1948-451D-851F-8744295CEE8F}" type="parTrans" cxnId="{CFEBAC46-BF88-4714-8625-57F158BE965A}">
      <dgm:prSet/>
      <dgm:spPr/>
      <dgm:t>
        <a:bodyPr/>
        <a:lstStyle/>
        <a:p>
          <a:endParaRPr lang="en-US"/>
        </a:p>
      </dgm:t>
    </dgm:pt>
    <dgm:pt modelId="{AC3BE8E9-3FD0-4B56-8C1E-972D83F21246}" type="sibTrans" cxnId="{CFEBAC46-BF88-4714-8625-57F158BE965A}">
      <dgm:prSet/>
      <dgm:spPr/>
      <dgm:t>
        <a:bodyPr/>
        <a:lstStyle/>
        <a:p>
          <a:endParaRPr lang="en-US"/>
        </a:p>
      </dgm:t>
    </dgm:pt>
    <dgm:pt modelId="{DA580FA1-7220-48A2-B6B3-F1DCFF0426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Risk management</a:t>
          </a:r>
          <a:endParaRPr lang="en-US"/>
        </a:p>
      </dgm:t>
    </dgm:pt>
    <dgm:pt modelId="{B9914223-E2D0-4B29-9240-53A7CB801FED}" type="parTrans" cxnId="{A40FC180-1A74-4973-BC5F-6D2401FBB9CA}">
      <dgm:prSet/>
      <dgm:spPr/>
      <dgm:t>
        <a:bodyPr/>
        <a:lstStyle/>
        <a:p>
          <a:endParaRPr lang="en-US"/>
        </a:p>
      </dgm:t>
    </dgm:pt>
    <dgm:pt modelId="{2F4E41AE-B0AF-43B8-B46C-F76BBB6E743B}" type="sibTrans" cxnId="{A40FC180-1A74-4973-BC5F-6D2401FBB9CA}">
      <dgm:prSet/>
      <dgm:spPr/>
      <dgm:t>
        <a:bodyPr/>
        <a:lstStyle/>
        <a:p>
          <a:endParaRPr lang="en-US"/>
        </a:p>
      </dgm:t>
    </dgm:pt>
    <dgm:pt modelId="{C0DBE039-39B1-4EE8-B918-4B1B9F83DF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Strategic decision-making</a:t>
          </a:r>
          <a:endParaRPr lang="en-US"/>
        </a:p>
      </dgm:t>
    </dgm:pt>
    <dgm:pt modelId="{86360A41-F844-4662-88E7-4BF5CC6834C2}" type="parTrans" cxnId="{A201EDAA-F03E-4D51-B0AA-64462546CC78}">
      <dgm:prSet/>
      <dgm:spPr/>
      <dgm:t>
        <a:bodyPr/>
        <a:lstStyle/>
        <a:p>
          <a:endParaRPr lang="en-US"/>
        </a:p>
      </dgm:t>
    </dgm:pt>
    <dgm:pt modelId="{14498731-B0CB-4BB4-AE17-B35E8DA6639C}" type="sibTrans" cxnId="{A201EDAA-F03E-4D51-B0AA-64462546CC78}">
      <dgm:prSet/>
      <dgm:spPr/>
      <dgm:t>
        <a:bodyPr/>
        <a:lstStyle/>
        <a:p>
          <a:endParaRPr lang="en-US"/>
        </a:p>
      </dgm:t>
    </dgm:pt>
    <dgm:pt modelId="{4C038A25-931B-4713-B832-B036346DD676}" type="pres">
      <dgm:prSet presAssocID="{567F08CD-1F0E-4CB0-B223-A087F37FF381}" presName="root" presStyleCnt="0">
        <dgm:presLayoutVars>
          <dgm:dir/>
          <dgm:resizeHandles val="exact"/>
        </dgm:presLayoutVars>
      </dgm:prSet>
      <dgm:spPr/>
    </dgm:pt>
    <dgm:pt modelId="{A41D3D39-C597-4317-B43E-FCAB618EC261}" type="pres">
      <dgm:prSet presAssocID="{576D4200-E736-4766-86E9-99A01539DAA1}" presName="compNode" presStyleCnt="0"/>
      <dgm:spPr/>
    </dgm:pt>
    <dgm:pt modelId="{8D098FC9-4E78-4F7A-9907-4B00C24BF22D}" type="pres">
      <dgm:prSet presAssocID="{576D4200-E736-4766-86E9-99A01539DAA1}" presName="bgRect" presStyleLbl="bgShp" presStyleIdx="0" presStyleCnt="3"/>
      <dgm:spPr/>
    </dgm:pt>
    <dgm:pt modelId="{723A3F0C-C660-41B5-B84B-5DDB4890F91B}" type="pres">
      <dgm:prSet presAssocID="{576D4200-E736-4766-86E9-99A01539DA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D79620-E261-41AD-B77D-CD6BD3569D08}" type="pres">
      <dgm:prSet presAssocID="{576D4200-E736-4766-86E9-99A01539DAA1}" presName="spaceRect" presStyleCnt="0"/>
      <dgm:spPr/>
    </dgm:pt>
    <dgm:pt modelId="{085726A9-E5D0-4777-9389-93551B8C14D4}" type="pres">
      <dgm:prSet presAssocID="{576D4200-E736-4766-86E9-99A01539DAA1}" presName="parTx" presStyleLbl="revTx" presStyleIdx="0" presStyleCnt="3">
        <dgm:presLayoutVars>
          <dgm:chMax val="0"/>
          <dgm:chPref val="0"/>
        </dgm:presLayoutVars>
      </dgm:prSet>
      <dgm:spPr/>
    </dgm:pt>
    <dgm:pt modelId="{E63F8CD1-5F12-4F9D-8646-7A84EB1E9A22}" type="pres">
      <dgm:prSet presAssocID="{AC3BE8E9-3FD0-4B56-8C1E-972D83F21246}" presName="sibTrans" presStyleCnt="0"/>
      <dgm:spPr/>
    </dgm:pt>
    <dgm:pt modelId="{3AD19E75-75AA-4EA9-B45D-CCD79DD863C5}" type="pres">
      <dgm:prSet presAssocID="{DA580FA1-7220-48A2-B6B3-F1DCFF042631}" presName="compNode" presStyleCnt="0"/>
      <dgm:spPr/>
    </dgm:pt>
    <dgm:pt modelId="{C3780993-995F-44FD-A657-1BC3B2E2A5CF}" type="pres">
      <dgm:prSet presAssocID="{DA580FA1-7220-48A2-B6B3-F1DCFF042631}" presName="bgRect" presStyleLbl="bgShp" presStyleIdx="1" presStyleCnt="3"/>
      <dgm:spPr/>
    </dgm:pt>
    <dgm:pt modelId="{1D988A3E-FDB1-40F8-BAED-0B24064E1EDA}" type="pres">
      <dgm:prSet presAssocID="{DA580FA1-7220-48A2-B6B3-F1DCFF0426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348F4BD-1873-44AB-BE5F-610B7F16CBF7}" type="pres">
      <dgm:prSet presAssocID="{DA580FA1-7220-48A2-B6B3-F1DCFF042631}" presName="spaceRect" presStyleCnt="0"/>
      <dgm:spPr/>
    </dgm:pt>
    <dgm:pt modelId="{479442CB-E95C-4932-8256-77706305B9E8}" type="pres">
      <dgm:prSet presAssocID="{DA580FA1-7220-48A2-B6B3-F1DCFF042631}" presName="parTx" presStyleLbl="revTx" presStyleIdx="1" presStyleCnt="3">
        <dgm:presLayoutVars>
          <dgm:chMax val="0"/>
          <dgm:chPref val="0"/>
        </dgm:presLayoutVars>
      </dgm:prSet>
      <dgm:spPr/>
    </dgm:pt>
    <dgm:pt modelId="{5AAF9CBA-B8B1-4A31-9F57-E072521E0749}" type="pres">
      <dgm:prSet presAssocID="{2F4E41AE-B0AF-43B8-B46C-F76BBB6E743B}" presName="sibTrans" presStyleCnt="0"/>
      <dgm:spPr/>
    </dgm:pt>
    <dgm:pt modelId="{9865C878-F52F-4439-B71F-4593F1763657}" type="pres">
      <dgm:prSet presAssocID="{C0DBE039-39B1-4EE8-B918-4B1B9F83DF8D}" presName="compNode" presStyleCnt="0"/>
      <dgm:spPr/>
    </dgm:pt>
    <dgm:pt modelId="{C896C27C-3B1F-4F9D-91D9-1BB9522B2219}" type="pres">
      <dgm:prSet presAssocID="{C0DBE039-39B1-4EE8-B918-4B1B9F83DF8D}" presName="bgRect" presStyleLbl="bgShp" presStyleIdx="2" presStyleCnt="3"/>
      <dgm:spPr/>
    </dgm:pt>
    <dgm:pt modelId="{3D4A8B92-7FD0-42FD-9660-A4D8A4B0E2E2}" type="pres">
      <dgm:prSet presAssocID="{C0DBE039-39B1-4EE8-B918-4B1B9F83D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5519E3D-307D-475F-ABDB-3567307C44D8}" type="pres">
      <dgm:prSet presAssocID="{C0DBE039-39B1-4EE8-B918-4B1B9F83DF8D}" presName="spaceRect" presStyleCnt="0"/>
      <dgm:spPr/>
    </dgm:pt>
    <dgm:pt modelId="{B431883B-2E58-4C6E-B2E0-D447FA082DA2}" type="pres">
      <dgm:prSet presAssocID="{C0DBE039-39B1-4EE8-B918-4B1B9F83D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040633-0E24-48B4-AEE8-11B52A95DEB2}" type="presOf" srcId="{567F08CD-1F0E-4CB0-B223-A087F37FF381}" destId="{4C038A25-931B-4713-B832-B036346DD676}" srcOrd="0" destOrd="0" presId="urn:microsoft.com/office/officeart/2018/2/layout/IconVerticalSolidList"/>
    <dgm:cxn modelId="{CFEBAC46-BF88-4714-8625-57F158BE965A}" srcId="{567F08CD-1F0E-4CB0-B223-A087F37FF381}" destId="{576D4200-E736-4766-86E9-99A01539DAA1}" srcOrd="0" destOrd="0" parTransId="{1F634742-1948-451D-851F-8744295CEE8F}" sibTransId="{AC3BE8E9-3FD0-4B56-8C1E-972D83F21246}"/>
    <dgm:cxn modelId="{A40FC180-1A74-4973-BC5F-6D2401FBB9CA}" srcId="{567F08CD-1F0E-4CB0-B223-A087F37FF381}" destId="{DA580FA1-7220-48A2-B6B3-F1DCFF042631}" srcOrd="1" destOrd="0" parTransId="{B9914223-E2D0-4B29-9240-53A7CB801FED}" sibTransId="{2F4E41AE-B0AF-43B8-B46C-F76BBB6E743B}"/>
    <dgm:cxn modelId="{A201EDAA-F03E-4D51-B0AA-64462546CC78}" srcId="{567F08CD-1F0E-4CB0-B223-A087F37FF381}" destId="{C0DBE039-39B1-4EE8-B918-4B1B9F83DF8D}" srcOrd="2" destOrd="0" parTransId="{86360A41-F844-4662-88E7-4BF5CC6834C2}" sibTransId="{14498731-B0CB-4BB4-AE17-B35E8DA6639C}"/>
    <dgm:cxn modelId="{E32421C4-015C-4672-A33D-804936567BF0}" type="presOf" srcId="{576D4200-E736-4766-86E9-99A01539DAA1}" destId="{085726A9-E5D0-4777-9389-93551B8C14D4}" srcOrd="0" destOrd="0" presId="urn:microsoft.com/office/officeart/2018/2/layout/IconVerticalSolidList"/>
    <dgm:cxn modelId="{06CF0DE9-F39D-4165-807D-D71D195DDF37}" type="presOf" srcId="{C0DBE039-39B1-4EE8-B918-4B1B9F83DF8D}" destId="{B431883B-2E58-4C6E-B2E0-D447FA082DA2}" srcOrd="0" destOrd="0" presId="urn:microsoft.com/office/officeart/2018/2/layout/IconVerticalSolidList"/>
    <dgm:cxn modelId="{ED0DADEB-BAE1-412E-8334-6DEE56EDCD0D}" type="presOf" srcId="{DA580FA1-7220-48A2-B6B3-F1DCFF042631}" destId="{479442CB-E95C-4932-8256-77706305B9E8}" srcOrd="0" destOrd="0" presId="urn:microsoft.com/office/officeart/2018/2/layout/IconVerticalSolidList"/>
    <dgm:cxn modelId="{C115B501-83E7-472F-B219-62E25D8C45D7}" type="presParOf" srcId="{4C038A25-931B-4713-B832-B036346DD676}" destId="{A41D3D39-C597-4317-B43E-FCAB618EC261}" srcOrd="0" destOrd="0" presId="urn:microsoft.com/office/officeart/2018/2/layout/IconVerticalSolidList"/>
    <dgm:cxn modelId="{8274473D-5B6F-4643-A894-B7D551EDC63A}" type="presParOf" srcId="{A41D3D39-C597-4317-B43E-FCAB618EC261}" destId="{8D098FC9-4E78-4F7A-9907-4B00C24BF22D}" srcOrd="0" destOrd="0" presId="urn:microsoft.com/office/officeart/2018/2/layout/IconVerticalSolidList"/>
    <dgm:cxn modelId="{757D3A26-C9A2-4752-B2D1-7EB0E42627CE}" type="presParOf" srcId="{A41D3D39-C597-4317-B43E-FCAB618EC261}" destId="{723A3F0C-C660-41B5-B84B-5DDB4890F91B}" srcOrd="1" destOrd="0" presId="urn:microsoft.com/office/officeart/2018/2/layout/IconVerticalSolidList"/>
    <dgm:cxn modelId="{4750D3B1-DDE5-4F83-BBDF-285DDDE64B45}" type="presParOf" srcId="{A41D3D39-C597-4317-B43E-FCAB618EC261}" destId="{33D79620-E261-41AD-B77D-CD6BD3569D08}" srcOrd="2" destOrd="0" presId="urn:microsoft.com/office/officeart/2018/2/layout/IconVerticalSolidList"/>
    <dgm:cxn modelId="{261863A7-C464-47A5-95DC-3D20BB3E36BF}" type="presParOf" srcId="{A41D3D39-C597-4317-B43E-FCAB618EC261}" destId="{085726A9-E5D0-4777-9389-93551B8C14D4}" srcOrd="3" destOrd="0" presId="urn:microsoft.com/office/officeart/2018/2/layout/IconVerticalSolidList"/>
    <dgm:cxn modelId="{7D39DE99-A1A4-432C-97A5-0C02ADFFAAD9}" type="presParOf" srcId="{4C038A25-931B-4713-B832-B036346DD676}" destId="{E63F8CD1-5F12-4F9D-8646-7A84EB1E9A22}" srcOrd="1" destOrd="0" presId="urn:microsoft.com/office/officeart/2018/2/layout/IconVerticalSolidList"/>
    <dgm:cxn modelId="{358F8580-3C03-47CA-B695-3216BC4952FB}" type="presParOf" srcId="{4C038A25-931B-4713-B832-B036346DD676}" destId="{3AD19E75-75AA-4EA9-B45D-CCD79DD863C5}" srcOrd="2" destOrd="0" presId="urn:microsoft.com/office/officeart/2018/2/layout/IconVerticalSolidList"/>
    <dgm:cxn modelId="{EAB7449E-4C2A-45E9-97AA-CDA8802E4978}" type="presParOf" srcId="{3AD19E75-75AA-4EA9-B45D-CCD79DD863C5}" destId="{C3780993-995F-44FD-A657-1BC3B2E2A5CF}" srcOrd="0" destOrd="0" presId="urn:microsoft.com/office/officeart/2018/2/layout/IconVerticalSolidList"/>
    <dgm:cxn modelId="{FAE9760B-4D8F-4E4B-940C-5E63A96B7D8C}" type="presParOf" srcId="{3AD19E75-75AA-4EA9-B45D-CCD79DD863C5}" destId="{1D988A3E-FDB1-40F8-BAED-0B24064E1EDA}" srcOrd="1" destOrd="0" presId="urn:microsoft.com/office/officeart/2018/2/layout/IconVerticalSolidList"/>
    <dgm:cxn modelId="{1587BBDA-337A-4932-85C4-BF7F87471D4E}" type="presParOf" srcId="{3AD19E75-75AA-4EA9-B45D-CCD79DD863C5}" destId="{B348F4BD-1873-44AB-BE5F-610B7F16CBF7}" srcOrd="2" destOrd="0" presId="urn:microsoft.com/office/officeart/2018/2/layout/IconVerticalSolidList"/>
    <dgm:cxn modelId="{9040619E-18F8-4C8B-BAEF-43430F42FBDB}" type="presParOf" srcId="{3AD19E75-75AA-4EA9-B45D-CCD79DD863C5}" destId="{479442CB-E95C-4932-8256-77706305B9E8}" srcOrd="3" destOrd="0" presId="urn:microsoft.com/office/officeart/2018/2/layout/IconVerticalSolidList"/>
    <dgm:cxn modelId="{3895F200-CF34-4795-A7D2-10BF51270B08}" type="presParOf" srcId="{4C038A25-931B-4713-B832-B036346DD676}" destId="{5AAF9CBA-B8B1-4A31-9F57-E072521E0749}" srcOrd="3" destOrd="0" presId="urn:microsoft.com/office/officeart/2018/2/layout/IconVerticalSolidList"/>
    <dgm:cxn modelId="{87B3F770-CB93-4B35-8AEC-79115F939C97}" type="presParOf" srcId="{4C038A25-931B-4713-B832-B036346DD676}" destId="{9865C878-F52F-4439-B71F-4593F1763657}" srcOrd="4" destOrd="0" presId="urn:microsoft.com/office/officeart/2018/2/layout/IconVerticalSolidList"/>
    <dgm:cxn modelId="{62EE869A-E55D-49A0-971C-1D03310ECFEF}" type="presParOf" srcId="{9865C878-F52F-4439-B71F-4593F1763657}" destId="{C896C27C-3B1F-4F9D-91D9-1BB9522B2219}" srcOrd="0" destOrd="0" presId="urn:microsoft.com/office/officeart/2018/2/layout/IconVerticalSolidList"/>
    <dgm:cxn modelId="{0FC5BEB0-AE4C-4933-8423-8F98C93D0B27}" type="presParOf" srcId="{9865C878-F52F-4439-B71F-4593F1763657}" destId="{3D4A8B92-7FD0-42FD-9660-A4D8A4B0E2E2}" srcOrd="1" destOrd="0" presId="urn:microsoft.com/office/officeart/2018/2/layout/IconVerticalSolidList"/>
    <dgm:cxn modelId="{3A41E2F8-1315-4F50-A6D8-54E1F1C27256}" type="presParOf" srcId="{9865C878-F52F-4439-B71F-4593F1763657}" destId="{95519E3D-307D-475F-ABDB-3567307C44D8}" srcOrd="2" destOrd="0" presId="urn:microsoft.com/office/officeart/2018/2/layout/IconVerticalSolidList"/>
    <dgm:cxn modelId="{A18C1C4B-A7F9-407D-A42C-4F8BAD9E1EF8}" type="presParOf" srcId="{9865C878-F52F-4439-B71F-4593F1763657}" destId="{B431883B-2E58-4C6E-B2E0-D447FA082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2,449,299 parameters</a:t>
          </a:r>
          <a:endParaRPr lang="en-US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27 time-series datasets (352m tokens / 7,965 univariate time-series)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B4A56062-A2AD-4C41-B2BA-547EB4AC7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053C3CB9-7CB2-4507-9C39-5AA34599D80B}" type="parTrans" cxnId="{A288C0A9-3887-4BEA-95EE-AB33296A21E9}">
      <dgm:prSet/>
      <dgm:spPr/>
      <dgm:t>
        <a:bodyPr/>
        <a:lstStyle/>
        <a:p>
          <a:endParaRPr lang="en-GB"/>
        </a:p>
      </dgm:t>
    </dgm:pt>
    <dgm:pt modelId="{72834F9F-DE34-4F9D-A5A3-501C39EEDC47}" type="sibTrans" cxnId="{A288C0A9-3887-4BEA-95EE-AB33296A21E9}">
      <dgm:prSet/>
      <dgm:spPr/>
      <dgm:t>
        <a:bodyPr/>
        <a:lstStyle/>
        <a:p>
          <a:endParaRPr lang="en-GB"/>
        </a:p>
      </dgm:t>
    </dgm:pt>
    <dgm:pt modelId="{69827D34-7213-48E9-B34E-09B5646AD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time-series forecasting without exogenous variables</a:t>
          </a:r>
        </a:p>
      </dgm:t>
    </dgm:pt>
    <dgm:pt modelId="{DF33942E-CED5-49D1-B52A-E75B887AD146}" type="parTrans" cxnId="{97AF5D32-036C-437B-A9C7-F011F7D066FA}">
      <dgm:prSet/>
      <dgm:spPr/>
      <dgm:t>
        <a:bodyPr/>
        <a:lstStyle/>
        <a:p>
          <a:endParaRPr lang="en-GB"/>
        </a:p>
      </dgm:t>
    </dgm:pt>
    <dgm:pt modelId="{1565E8BB-C85F-4F5D-905A-7C4F30343799}" type="sibTrans" cxnId="{97AF5D32-036C-437B-A9C7-F011F7D066FA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4"/>
      <dgm:spPr/>
    </dgm:pt>
    <dgm:pt modelId="{D79539F9-B851-44CA-A4A1-3E803D254F9C}" type="pres">
      <dgm:prSet presAssocID="{FC8BB843-7843-4DDA-99E1-A69047922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4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4"/>
      <dgm:spPr/>
    </dgm:pt>
    <dgm:pt modelId="{00BD09F6-5B39-4ACD-9A59-F5063B5F770C}" type="pres">
      <dgm:prSet presAssocID="{EA22902A-7DA9-4475-9C59-77CE1AADF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4">
        <dgm:presLayoutVars>
          <dgm:chMax val="0"/>
          <dgm:chPref val="0"/>
        </dgm:presLayoutVars>
      </dgm:prSet>
      <dgm:spPr/>
    </dgm:pt>
    <dgm:pt modelId="{336C8E92-4539-4A66-87E0-F5C73BA5806F}" type="pres">
      <dgm:prSet presAssocID="{56573940-C11D-4739-8EEA-7E7D83D68E7D}" presName="sibTrans" presStyleCnt="0"/>
      <dgm:spPr/>
    </dgm:pt>
    <dgm:pt modelId="{1A56A81C-93E0-40B7-B5FC-BBF22FE81993}" type="pres">
      <dgm:prSet presAssocID="{B4A56062-A2AD-4C41-B2BA-547EB4AC7AFC}" presName="compNode" presStyleCnt="0"/>
      <dgm:spPr/>
    </dgm:pt>
    <dgm:pt modelId="{9DD01A0B-6942-45CC-94F9-3E2F035B47AD}" type="pres">
      <dgm:prSet presAssocID="{B4A56062-A2AD-4C41-B2BA-547EB4AC7AFC}" presName="bgRect" presStyleLbl="bgShp" presStyleIdx="2" presStyleCnt="4"/>
      <dgm:spPr/>
    </dgm:pt>
    <dgm:pt modelId="{6839FD5B-0173-4ACD-8AC2-CFE01129A373}" type="pres">
      <dgm:prSet presAssocID="{B4A56062-A2AD-4C41-B2BA-547EB4AC7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C23B2E1-4CED-4B85-85B9-220EC5823F9C}" type="pres">
      <dgm:prSet presAssocID="{B4A56062-A2AD-4C41-B2BA-547EB4AC7AFC}" presName="spaceRect" presStyleCnt="0"/>
      <dgm:spPr/>
    </dgm:pt>
    <dgm:pt modelId="{277AFF35-5970-4E2A-BBF4-DF6FA5EB128A}" type="pres">
      <dgm:prSet presAssocID="{B4A56062-A2AD-4C41-B2BA-547EB4AC7AFC}" presName="parTx" presStyleLbl="revTx" presStyleIdx="2" presStyleCnt="4">
        <dgm:presLayoutVars>
          <dgm:chMax val="0"/>
          <dgm:chPref val="0"/>
        </dgm:presLayoutVars>
      </dgm:prSet>
      <dgm:spPr/>
    </dgm:pt>
    <dgm:pt modelId="{BE7BC8BC-4BC0-4F6D-8A9B-7E691DE3693B}" type="pres">
      <dgm:prSet presAssocID="{72834F9F-DE34-4F9D-A5A3-501C39EEDC47}" presName="sibTrans" presStyleCnt="0"/>
      <dgm:spPr/>
    </dgm:pt>
    <dgm:pt modelId="{59E8E3F2-9011-45A7-B29F-3E7E6427D1E0}" type="pres">
      <dgm:prSet presAssocID="{69827D34-7213-48E9-B34E-09B5646ADA5E}" presName="compNode" presStyleCnt="0"/>
      <dgm:spPr/>
    </dgm:pt>
    <dgm:pt modelId="{8D7E4D12-B629-44DF-94F6-7C35A7971F93}" type="pres">
      <dgm:prSet presAssocID="{69827D34-7213-48E9-B34E-09B5646ADA5E}" presName="bgRect" presStyleLbl="bgShp" presStyleIdx="3" presStyleCnt="4"/>
      <dgm:spPr/>
    </dgm:pt>
    <dgm:pt modelId="{57B2CB89-4131-44E2-861A-B317838DBFCF}" type="pres">
      <dgm:prSet presAssocID="{69827D34-7213-48E9-B34E-09B5646ADA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8289817-5BE5-4294-96C1-A59C626A7B62}" type="pres">
      <dgm:prSet presAssocID="{69827D34-7213-48E9-B34E-09B5646ADA5E}" presName="spaceRect" presStyleCnt="0"/>
      <dgm:spPr/>
    </dgm:pt>
    <dgm:pt modelId="{9CC59F01-0D0F-407F-BA2A-5120EE07C571}" type="pres">
      <dgm:prSet presAssocID="{69827D34-7213-48E9-B34E-09B5646ADA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66631A-26E6-45BC-957F-B145ECDFAAC6}" type="presOf" srcId="{B4A56062-A2AD-4C41-B2BA-547EB4AC7AFC}" destId="{277AFF35-5970-4E2A-BBF4-DF6FA5EB128A}" srcOrd="0" destOrd="0" presId="urn:microsoft.com/office/officeart/2018/2/layout/IconVerticalSolidList"/>
    <dgm:cxn modelId="{97AF5D32-036C-437B-A9C7-F011F7D066FA}" srcId="{7F17CC44-292E-4C92-8C14-445B840FC4B6}" destId="{69827D34-7213-48E9-B34E-09B5646ADA5E}" srcOrd="3" destOrd="0" parTransId="{DF33942E-CED5-49D1-B52A-E75B887AD146}" sibTransId="{1565E8BB-C85F-4F5D-905A-7C4F30343799}"/>
    <dgm:cxn modelId="{C2B0DD38-2DAB-4A16-9CAC-180E6905F75B}" type="presOf" srcId="{69827D34-7213-48E9-B34E-09B5646ADA5E}" destId="{9CC59F01-0D0F-407F-BA2A-5120EE07C571}" srcOrd="0" destOrd="0" presId="urn:microsoft.com/office/officeart/2018/2/layout/IconVerticalSolidList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A288C0A9-3887-4BEA-95EE-AB33296A21E9}" srcId="{7F17CC44-292E-4C92-8C14-445B840FC4B6}" destId="{B4A56062-A2AD-4C41-B2BA-547EB4AC7AFC}" srcOrd="2" destOrd="0" parTransId="{053C3CB9-7CB2-4507-9C39-5AA34599D80B}" sibTransId="{72834F9F-DE34-4F9D-A5A3-501C39EEDC47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BD4FD290-50D0-4BA8-9108-47BA7AB64D0F}" type="presParOf" srcId="{04772A1F-0601-4006-9896-BA00AEC15E93}" destId="{336C8E92-4539-4A66-87E0-F5C73BA5806F}" srcOrd="3" destOrd="0" presId="urn:microsoft.com/office/officeart/2018/2/layout/IconVerticalSolidList"/>
    <dgm:cxn modelId="{A1FAEB36-9E70-48CC-89DA-F45B488CB211}" type="presParOf" srcId="{04772A1F-0601-4006-9896-BA00AEC15E93}" destId="{1A56A81C-93E0-40B7-B5FC-BBF22FE81993}" srcOrd="4" destOrd="0" presId="urn:microsoft.com/office/officeart/2018/2/layout/IconVerticalSolidList"/>
    <dgm:cxn modelId="{F98C1112-E603-4366-A98A-E4ADAE536EE9}" type="presParOf" srcId="{1A56A81C-93E0-40B7-B5FC-BBF22FE81993}" destId="{9DD01A0B-6942-45CC-94F9-3E2F035B47AD}" srcOrd="0" destOrd="0" presId="urn:microsoft.com/office/officeart/2018/2/layout/IconVerticalSolidList"/>
    <dgm:cxn modelId="{0614AB57-A4BB-4B3B-9A5B-C9A44203864A}" type="presParOf" srcId="{1A56A81C-93E0-40B7-B5FC-BBF22FE81993}" destId="{6839FD5B-0173-4ACD-8AC2-CFE01129A373}" srcOrd="1" destOrd="0" presId="urn:microsoft.com/office/officeart/2018/2/layout/IconVerticalSolidList"/>
    <dgm:cxn modelId="{3AF0A03A-0752-41C8-9C11-EAE5F8F5A38C}" type="presParOf" srcId="{1A56A81C-93E0-40B7-B5FC-BBF22FE81993}" destId="{BC23B2E1-4CED-4B85-85B9-220EC5823F9C}" srcOrd="2" destOrd="0" presId="urn:microsoft.com/office/officeart/2018/2/layout/IconVerticalSolidList"/>
    <dgm:cxn modelId="{4E348953-5DE4-428A-85F2-8BD967FE3674}" type="presParOf" srcId="{1A56A81C-93E0-40B7-B5FC-BBF22FE81993}" destId="{277AFF35-5970-4E2A-BBF4-DF6FA5EB128A}" srcOrd="3" destOrd="0" presId="urn:microsoft.com/office/officeart/2018/2/layout/IconVerticalSolidList"/>
    <dgm:cxn modelId="{2E5397F1-F078-42AC-A791-B24B5A63002B}" type="presParOf" srcId="{04772A1F-0601-4006-9896-BA00AEC15E93}" destId="{BE7BC8BC-4BC0-4F6D-8A9B-7E691DE3693B}" srcOrd="5" destOrd="0" presId="urn:microsoft.com/office/officeart/2018/2/layout/IconVerticalSolidList"/>
    <dgm:cxn modelId="{75652EAE-6987-40DA-800C-BAB2CE88E476}" type="presParOf" srcId="{04772A1F-0601-4006-9896-BA00AEC15E93}" destId="{59E8E3F2-9011-45A7-B29F-3E7E6427D1E0}" srcOrd="6" destOrd="0" presId="urn:microsoft.com/office/officeart/2018/2/layout/IconVerticalSolidList"/>
    <dgm:cxn modelId="{FB7CFD29-A238-4F35-884C-95108BC6F711}" type="presParOf" srcId="{59E8E3F2-9011-45A7-B29F-3E7E6427D1E0}" destId="{8D7E4D12-B629-44DF-94F6-7C35A7971F93}" srcOrd="0" destOrd="0" presId="urn:microsoft.com/office/officeart/2018/2/layout/IconVerticalSolidList"/>
    <dgm:cxn modelId="{60BA0FA8-F1BC-4121-849F-727AB8658DBF}" type="presParOf" srcId="{59E8E3F2-9011-45A7-B29F-3E7E6427D1E0}" destId="{57B2CB89-4131-44E2-861A-B317838DBFCF}" srcOrd="1" destOrd="0" presId="urn:microsoft.com/office/officeart/2018/2/layout/IconVerticalSolidList"/>
    <dgm:cxn modelId="{2684348E-7548-4658-A6D2-9EEB9087EBCB}" type="presParOf" srcId="{59E8E3F2-9011-45A7-B29F-3E7E6427D1E0}" destId="{48289817-5BE5-4294-96C1-A59C626A7B62}" srcOrd="2" destOrd="0" presId="urn:microsoft.com/office/officeart/2018/2/layout/IconVerticalSolidList"/>
    <dgm:cxn modelId="{3AD01159-F093-497D-9347-CE8342F8579D}" type="presParOf" srcId="{59E8E3F2-9011-45A7-B29F-3E7E6427D1E0}" destId="{9CC59F01-0D0F-407F-BA2A-5120EE07C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??? parameters</a:t>
          </a:r>
          <a:endParaRPr lang="en-US" dirty="0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100b data-points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80C5D24C-CB4A-4157-9204-0AE96C8D4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66625C1B-CB57-47B7-8F32-28AA3141C811}" type="parTrans" cxnId="{454D4062-4AF2-428A-A362-13F98871E585}">
      <dgm:prSet/>
      <dgm:spPr/>
      <dgm:t>
        <a:bodyPr/>
        <a:lstStyle/>
        <a:p>
          <a:endParaRPr lang="en-GB"/>
        </a:p>
      </dgm:t>
    </dgm:pt>
    <dgm:pt modelId="{E191C774-6B58-43C6-B9CC-890A209EAEE9}" type="sibTrans" cxnId="{454D4062-4AF2-428A-A362-13F98871E585}">
      <dgm:prSet/>
      <dgm:spPr/>
      <dgm:t>
        <a:bodyPr/>
        <a:lstStyle/>
        <a:p>
          <a:endParaRPr lang="en-GB"/>
        </a:p>
      </dgm:t>
    </dgm:pt>
    <dgm:pt modelId="{59702C81-82E5-4924-A1D6-DCE58C382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Anomaly detection</a:t>
          </a:r>
        </a:p>
      </dgm:t>
    </dgm:pt>
    <dgm:pt modelId="{2CD0AA87-9C01-4B8B-B800-797FD3DE81D6}" type="parTrans" cxnId="{FD7C465C-6EBC-41F0-9781-CFBC2E23365B}">
      <dgm:prSet/>
      <dgm:spPr/>
      <dgm:t>
        <a:bodyPr/>
        <a:lstStyle/>
        <a:p>
          <a:endParaRPr lang="en-GB"/>
        </a:p>
      </dgm:t>
    </dgm:pt>
    <dgm:pt modelId="{01C94823-6DC8-4E34-B215-C3EF81C65932}" type="sibTrans" cxnId="{FD7C465C-6EBC-41F0-9781-CFBC2E23365B}">
      <dgm:prSet/>
      <dgm:spPr/>
      <dgm:t>
        <a:bodyPr/>
        <a:lstStyle/>
        <a:p>
          <a:endParaRPr lang="en-GB"/>
        </a:p>
      </dgm:t>
    </dgm:pt>
    <dgm:pt modelId="{78955E7A-25ED-48B3-A114-6D84E972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Multivariate time-series forecasting with exogenous variables</a:t>
          </a:r>
        </a:p>
      </dgm:t>
    </dgm:pt>
    <dgm:pt modelId="{8A99CCA7-6631-44F0-96B6-7A2F8677A3FC}" type="parTrans" cxnId="{EB729B6E-93C4-411F-AE4C-78B42F1A8054}">
      <dgm:prSet/>
      <dgm:spPr/>
      <dgm:t>
        <a:bodyPr/>
        <a:lstStyle/>
        <a:p>
          <a:endParaRPr lang="en-GB"/>
        </a:p>
      </dgm:t>
    </dgm:pt>
    <dgm:pt modelId="{FD449502-1AC1-40EA-A7EC-95C35377776D}" type="sibTrans" cxnId="{EB729B6E-93C4-411F-AE4C-78B42F1A8054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5"/>
      <dgm:spPr/>
    </dgm:pt>
    <dgm:pt modelId="{D79539F9-B851-44CA-A4A1-3E803D254F9C}" type="pres">
      <dgm:prSet presAssocID="{FC8BB843-7843-4DDA-99E1-A69047922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5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5"/>
      <dgm:spPr/>
    </dgm:pt>
    <dgm:pt modelId="{00BD09F6-5B39-4ACD-9A59-F5063B5F770C}" type="pres">
      <dgm:prSet presAssocID="{EA22902A-7DA9-4475-9C59-77CE1AADF1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5">
        <dgm:presLayoutVars>
          <dgm:chMax val="0"/>
          <dgm:chPref val="0"/>
        </dgm:presLayoutVars>
      </dgm:prSet>
      <dgm:spPr/>
    </dgm:pt>
    <dgm:pt modelId="{255E941E-CC56-421F-A130-C7275AF9F731}" type="pres">
      <dgm:prSet presAssocID="{56573940-C11D-4739-8EEA-7E7D83D68E7D}" presName="sibTrans" presStyleCnt="0"/>
      <dgm:spPr/>
    </dgm:pt>
    <dgm:pt modelId="{E4C95FD0-B2D3-45A2-88D3-4D276BB82185}" type="pres">
      <dgm:prSet presAssocID="{80C5D24C-CB4A-4157-9204-0AE96C8D4151}" presName="compNode" presStyleCnt="0"/>
      <dgm:spPr/>
    </dgm:pt>
    <dgm:pt modelId="{90C81D7D-AB3C-4A27-B5F6-199BB405399D}" type="pres">
      <dgm:prSet presAssocID="{80C5D24C-CB4A-4157-9204-0AE96C8D4151}" presName="bgRect" presStyleLbl="bgShp" presStyleIdx="2" presStyleCnt="5"/>
      <dgm:spPr/>
    </dgm:pt>
    <dgm:pt modelId="{7A4D518E-12CE-482E-9154-55939873D407}" type="pres">
      <dgm:prSet presAssocID="{80C5D24C-CB4A-4157-9204-0AE96C8D41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A9885672-78F7-4B67-AF60-AC5E517D04EA}" type="pres">
      <dgm:prSet presAssocID="{80C5D24C-CB4A-4157-9204-0AE96C8D4151}" presName="spaceRect" presStyleCnt="0"/>
      <dgm:spPr/>
    </dgm:pt>
    <dgm:pt modelId="{761618E6-BD00-4981-841E-8DC409DCFF43}" type="pres">
      <dgm:prSet presAssocID="{80C5D24C-CB4A-4157-9204-0AE96C8D4151}" presName="parTx" presStyleLbl="revTx" presStyleIdx="2" presStyleCnt="5">
        <dgm:presLayoutVars>
          <dgm:chMax val="0"/>
          <dgm:chPref val="0"/>
        </dgm:presLayoutVars>
      </dgm:prSet>
      <dgm:spPr/>
    </dgm:pt>
    <dgm:pt modelId="{50409B22-AF99-42C8-9088-FA7EE168F4E5}" type="pres">
      <dgm:prSet presAssocID="{E191C774-6B58-43C6-B9CC-890A209EAEE9}" presName="sibTrans" presStyleCnt="0"/>
      <dgm:spPr/>
    </dgm:pt>
    <dgm:pt modelId="{FD8A3FC1-FB93-48ED-BE53-02742EB98090}" type="pres">
      <dgm:prSet presAssocID="{78955E7A-25ED-48B3-A114-6D84E972E730}" presName="compNode" presStyleCnt="0"/>
      <dgm:spPr/>
    </dgm:pt>
    <dgm:pt modelId="{04FF6316-B8C9-4BD1-9668-63D888C659CD}" type="pres">
      <dgm:prSet presAssocID="{78955E7A-25ED-48B3-A114-6D84E972E730}" presName="bgRect" presStyleLbl="bgShp" presStyleIdx="3" presStyleCnt="5"/>
      <dgm:spPr/>
    </dgm:pt>
    <dgm:pt modelId="{937D3E2B-EAAA-4E9C-BD51-343B446867B4}" type="pres">
      <dgm:prSet presAssocID="{78955E7A-25ED-48B3-A114-6D84E972E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F3D688B3-55D2-4E0C-924B-6C61C0E0A9F8}" type="pres">
      <dgm:prSet presAssocID="{78955E7A-25ED-48B3-A114-6D84E972E730}" presName="spaceRect" presStyleCnt="0"/>
      <dgm:spPr/>
    </dgm:pt>
    <dgm:pt modelId="{B7A1C39A-BCF3-4D2B-875F-6A84895A2A48}" type="pres">
      <dgm:prSet presAssocID="{78955E7A-25ED-48B3-A114-6D84E972E730}" presName="parTx" presStyleLbl="revTx" presStyleIdx="3" presStyleCnt="5">
        <dgm:presLayoutVars>
          <dgm:chMax val="0"/>
          <dgm:chPref val="0"/>
        </dgm:presLayoutVars>
      </dgm:prSet>
      <dgm:spPr/>
    </dgm:pt>
    <dgm:pt modelId="{8AE2A9FF-0835-4EF0-8690-5E05D5A3D0FF}" type="pres">
      <dgm:prSet presAssocID="{FD449502-1AC1-40EA-A7EC-95C35377776D}" presName="sibTrans" presStyleCnt="0"/>
      <dgm:spPr/>
    </dgm:pt>
    <dgm:pt modelId="{1FD42683-A4E7-433D-888D-11D85C7E1AAC}" type="pres">
      <dgm:prSet presAssocID="{59702C81-82E5-4924-A1D6-DCE58C3826C1}" presName="compNode" presStyleCnt="0"/>
      <dgm:spPr/>
    </dgm:pt>
    <dgm:pt modelId="{B422C1B2-B826-438E-8F51-485D51D043B6}" type="pres">
      <dgm:prSet presAssocID="{59702C81-82E5-4924-A1D6-DCE58C3826C1}" presName="bgRect" presStyleLbl="bgShp" presStyleIdx="4" presStyleCnt="5"/>
      <dgm:spPr/>
    </dgm:pt>
    <dgm:pt modelId="{A6E2414F-2675-4E6E-A711-BC060C79E75D}" type="pres">
      <dgm:prSet presAssocID="{59702C81-82E5-4924-A1D6-DCE58C382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9BD4C962-F3D3-45C2-8F4C-A6CB8A45A5BB}" type="pres">
      <dgm:prSet presAssocID="{59702C81-82E5-4924-A1D6-DCE58C3826C1}" presName="spaceRect" presStyleCnt="0"/>
      <dgm:spPr/>
    </dgm:pt>
    <dgm:pt modelId="{FEB74C35-4173-4714-A692-A6F40E26A6C7}" type="pres">
      <dgm:prSet presAssocID="{59702C81-82E5-4924-A1D6-DCE58C3826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A29828-4D2A-4315-9C10-90AD654EFAC8}" type="presOf" srcId="{80C5D24C-CB4A-4157-9204-0AE96C8D4151}" destId="{761618E6-BD00-4981-841E-8DC409DCFF43}" srcOrd="0" destOrd="0" presId="urn:microsoft.com/office/officeart/2018/2/layout/IconVerticalSolidList"/>
    <dgm:cxn modelId="{33327936-99DC-42ED-A69E-E91B54EC2AF5}" type="presOf" srcId="{78955E7A-25ED-48B3-A114-6D84E972E730}" destId="{B7A1C39A-BCF3-4D2B-875F-6A84895A2A48}" srcOrd="0" destOrd="0" presId="urn:microsoft.com/office/officeart/2018/2/layout/IconVerticalSolidList"/>
    <dgm:cxn modelId="{FD7C465C-6EBC-41F0-9781-CFBC2E23365B}" srcId="{7F17CC44-292E-4C92-8C14-445B840FC4B6}" destId="{59702C81-82E5-4924-A1D6-DCE58C3826C1}" srcOrd="4" destOrd="0" parTransId="{2CD0AA87-9C01-4B8B-B800-797FD3DE81D6}" sibTransId="{01C94823-6DC8-4E34-B215-C3EF81C65932}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454D4062-4AF2-428A-A362-13F98871E585}" srcId="{7F17CC44-292E-4C92-8C14-445B840FC4B6}" destId="{80C5D24C-CB4A-4157-9204-0AE96C8D4151}" srcOrd="2" destOrd="0" parTransId="{66625C1B-CB57-47B7-8F32-28AA3141C811}" sibTransId="{E191C774-6B58-43C6-B9CC-890A209EAEE9}"/>
    <dgm:cxn modelId="{EB729B6E-93C4-411F-AE4C-78B42F1A8054}" srcId="{7F17CC44-292E-4C92-8C14-445B840FC4B6}" destId="{78955E7A-25ED-48B3-A114-6D84E972E730}" srcOrd="3" destOrd="0" parTransId="{8A99CCA7-6631-44F0-96B6-7A2F8677A3FC}" sibTransId="{FD449502-1AC1-40EA-A7EC-95C35377776D}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C18695DC-3BE6-4B61-9831-54AA529FCD65}" type="presOf" srcId="{59702C81-82E5-4924-A1D6-DCE58C3826C1}" destId="{FEB74C35-4173-4714-A692-A6F40E26A6C7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EBD95D1C-0281-4B0D-AB0F-2B590ED87A20}" type="presParOf" srcId="{04772A1F-0601-4006-9896-BA00AEC15E93}" destId="{255E941E-CC56-421F-A130-C7275AF9F731}" srcOrd="3" destOrd="0" presId="urn:microsoft.com/office/officeart/2018/2/layout/IconVerticalSolidList"/>
    <dgm:cxn modelId="{A73CCD3C-0B6E-4EF2-AF8C-7FA64C144840}" type="presParOf" srcId="{04772A1F-0601-4006-9896-BA00AEC15E93}" destId="{E4C95FD0-B2D3-45A2-88D3-4D276BB82185}" srcOrd="4" destOrd="0" presId="urn:microsoft.com/office/officeart/2018/2/layout/IconVerticalSolidList"/>
    <dgm:cxn modelId="{A476B574-5130-47F8-8DA0-1234A3AA1177}" type="presParOf" srcId="{E4C95FD0-B2D3-45A2-88D3-4D276BB82185}" destId="{90C81D7D-AB3C-4A27-B5F6-199BB405399D}" srcOrd="0" destOrd="0" presId="urn:microsoft.com/office/officeart/2018/2/layout/IconVerticalSolidList"/>
    <dgm:cxn modelId="{E9ADD974-89BA-4FC3-A7E7-E0C0B1BE6075}" type="presParOf" srcId="{E4C95FD0-B2D3-45A2-88D3-4D276BB82185}" destId="{7A4D518E-12CE-482E-9154-55939873D407}" srcOrd="1" destOrd="0" presId="urn:microsoft.com/office/officeart/2018/2/layout/IconVerticalSolidList"/>
    <dgm:cxn modelId="{46C80A1E-1AD7-4C68-8761-0558A7F6B405}" type="presParOf" srcId="{E4C95FD0-B2D3-45A2-88D3-4D276BB82185}" destId="{A9885672-78F7-4B67-AF60-AC5E517D04EA}" srcOrd="2" destOrd="0" presId="urn:microsoft.com/office/officeart/2018/2/layout/IconVerticalSolidList"/>
    <dgm:cxn modelId="{AD4A7F51-E61B-47B8-9DBB-DCBC598B597F}" type="presParOf" srcId="{E4C95FD0-B2D3-45A2-88D3-4D276BB82185}" destId="{761618E6-BD00-4981-841E-8DC409DCFF43}" srcOrd="3" destOrd="0" presId="urn:microsoft.com/office/officeart/2018/2/layout/IconVerticalSolidList"/>
    <dgm:cxn modelId="{3B7A9BDE-0A1F-4B45-852F-7E6BDF5D1414}" type="presParOf" srcId="{04772A1F-0601-4006-9896-BA00AEC15E93}" destId="{50409B22-AF99-42C8-9088-FA7EE168F4E5}" srcOrd="5" destOrd="0" presId="urn:microsoft.com/office/officeart/2018/2/layout/IconVerticalSolidList"/>
    <dgm:cxn modelId="{10DADD8F-8D90-4AF7-B0FF-60BC836DBF27}" type="presParOf" srcId="{04772A1F-0601-4006-9896-BA00AEC15E93}" destId="{FD8A3FC1-FB93-48ED-BE53-02742EB98090}" srcOrd="6" destOrd="0" presId="urn:microsoft.com/office/officeart/2018/2/layout/IconVerticalSolidList"/>
    <dgm:cxn modelId="{C73CDA37-475B-45C3-8D62-553C1135B414}" type="presParOf" srcId="{FD8A3FC1-FB93-48ED-BE53-02742EB98090}" destId="{04FF6316-B8C9-4BD1-9668-63D888C659CD}" srcOrd="0" destOrd="0" presId="urn:microsoft.com/office/officeart/2018/2/layout/IconVerticalSolidList"/>
    <dgm:cxn modelId="{410696A4-7370-40F0-87B4-DC7389B9F1F3}" type="presParOf" srcId="{FD8A3FC1-FB93-48ED-BE53-02742EB98090}" destId="{937D3E2B-EAAA-4E9C-BD51-343B446867B4}" srcOrd="1" destOrd="0" presId="urn:microsoft.com/office/officeart/2018/2/layout/IconVerticalSolidList"/>
    <dgm:cxn modelId="{B57B42EB-C4B0-4C79-A385-E430C6E842CD}" type="presParOf" srcId="{FD8A3FC1-FB93-48ED-BE53-02742EB98090}" destId="{F3D688B3-55D2-4E0C-924B-6C61C0E0A9F8}" srcOrd="2" destOrd="0" presId="urn:microsoft.com/office/officeart/2018/2/layout/IconVerticalSolidList"/>
    <dgm:cxn modelId="{43FDBBBD-8039-47C3-AAB1-A9037A9EA1E1}" type="presParOf" srcId="{FD8A3FC1-FB93-48ED-BE53-02742EB98090}" destId="{B7A1C39A-BCF3-4D2B-875F-6A84895A2A48}" srcOrd="3" destOrd="0" presId="urn:microsoft.com/office/officeart/2018/2/layout/IconVerticalSolidList"/>
    <dgm:cxn modelId="{AFAE453D-2F2C-4996-86A5-931F0EAA3221}" type="presParOf" srcId="{04772A1F-0601-4006-9896-BA00AEC15E93}" destId="{8AE2A9FF-0835-4EF0-8690-5E05D5A3D0FF}" srcOrd="7" destOrd="0" presId="urn:microsoft.com/office/officeart/2018/2/layout/IconVerticalSolidList"/>
    <dgm:cxn modelId="{00B283E1-191D-4872-A4E9-7168DCE38E77}" type="presParOf" srcId="{04772A1F-0601-4006-9896-BA00AEC15E93}" destId="{1FD42683-A4E7-433D-888D-11D85C7E1AAC}" srcOrd="8" destOrd="0" presId="urn:microsoft.com/office/officeart/2018/2/layout/IconVerticalSolidList"/>
    <dgm:cxn modelId="{FBA73686-CADA-495F-B10F-4606F463F86E}" type="presParOf" srcId="{1FD42683-A4E7-433D-888D-11D85C7E1AAC}" destId="{B422C1B2-B826-438E-8F51-485D51D043B6}" srcOrd="0" destOrd="0" presId="urn:microsoft.com/office/officeart/2018/2/layout/IconVerticalSolidList"/>
    <dgm:cxn modelId="{BFAC68EC-2701-41FC-8492-63067A644051}" type="presParOf" srcId="{1FD42683-A4E7-433D-888D-11D85C7E1AAC}" destId="{A6E2414F-2675-4E6E-A711-BC060C79E75D}" srcOrd="1" destOrd="0" presId="urn:microsoft.com/office/officeart/2018/2/layout/IconVerticalSolidList"/>
    <dgm:cxn modelId="{E2FA4A5B-D82E-4D93-9E46-2B49D7C8285A}" type="presParOf" srcId="{1FD42683-A4E7-433D-888D-11D85C7E1AAC}" destId="{9BD4C962-F3D3-45C2-8F4C-A6CB8A45A5BB}" srcOrd="2" destOrd="0" presId="urn:microsoft.com/office/officeart/2018/2/layout/IconVerticalSolidList"/>
    <dgm:cxn modelId="{73C7DE97-D9E0-4B26-9159-0C661DABA7CF}" type="presParOf" srcId="{1FD42683-A4E7-433D-888D-11D85C7E1AAC}" destId="{FEB74C35-4173-4714-A692-A6F40E26A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BB943-3D53-4B61-96C5-4CEB2AB5C7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10E28-D8B3-426E-8CB2-FA002619D0B1}">
      <dgm:prSet/>
      <dgm:spPr/>
      <dgm:t>
        <a:bodyPr/>
        <a:lstStyle/>
        <a:p>
          <a:r>
            <a:rPr lang="en-GB" dirty="0"/>
            <a:t>RMSE</a:t>
          </a:r>
          <a:endParaRPr lang="en-US" dirty="0"/>
        </a:p>
      </dgm:t>
    </dgm:pt>
    <dgm:pt modelId="{D3EDB805-C958-460C-9C2F-3F99CFBC6FDC}" type="parTrans" cxnId="{E0260652-16F9-438F-BE82-C55598F7BEDB}">
      <dgm:prSet/>
      <dgm:spPr/>
      <dgm:t>
        <a:bodyPr/>
        <a:lstStyle/>
        <a:p>
          <a:endParaRPr lang="en-US"/>
        </a:p>
      </dgm:t>
    </dgm:pt>
    <dgm:pt modelId="{8B000884-B1FB-490D-BA1D-A55481E2EE58}" type="sibTrans" cxnId="{E0260652-16F9-438F-BE82-C55598F7BEDB}">
      <dgm:prSet/>
      <dgm:spPr/>
      <dgm:t>
        <a:bodyPr/>
        <a:lstStyle/>
        <a:p>
          <a:endParaRPr lang="en-US"/>
        </a:p>
      </dgm:t>
    </dgm:pt>
    <dgm:pt modelId="{7538EE99-71B2-4887-ABF9-ACF2F8E7CFB1}">
      <dgm:prSet/>
      <dgm:spPr/>
      <dgm:t>
        <a:bodyPr/>
        <a:lstStyle/>
        <a:p>
          <a:r>
            <a:rPr lang="en-GB" dirty="0"/>
            <a:t>R2</a:t>
          </a:r>
          <a:endParaRPr lang="en-US" dirty="0"/>
        </a:p>
      </dgm:t>
    </dgm:pt>
    <dgm:pt modelId="{E2272183-4553-45C0-97CB-1FF0940CDD47}" type="parTrans" cxnId="{A4DE1303-9650-45FE-AC7D-6EB2A2E7E338}">
      <dgm:prSet/>
      <dgm:spPr/>
      <dgm:t>
        <a:bodyPr/>
        <a:lstStyle/>
        <a:p>
          <a:endParaRPr lang="en-US"/>
        </a:p>
      </dgm:t>
    </dgm:pt>
    <dgm:pt modelId="{AB9F726C-7889-4488-8F4F-6BC3454DFB6D}" type="sibTrans" cxnId="{A4DE1303-9650-45FE-AC7D-6EB2A2E7E338}">
      <dgm:prSet/>
      <dgm:spPr/>
      <dgm:t>
        <a:bodyPr/>
        <a:lstStyle/>
        <a:p>
          <a:endParaRPr lang="en-US"/>
        </a:p>
      </dgm:t>
    </dgm:pt>
    <dgm:pt modelId="{413A4CB8-A349-4161-AA52-0E78C29AC66A}">
      <dgm:prSet/>
      <dgm:spPr/>
      <dgm:t>
        <a:bodyPr/>
        <a:lstStyle/>
        <a:p>
          <a:r>
            <a:rPr lang="en-GB" dirty="0"/>
            <a:t>MAPE</a:t>
          </a:r>
          <a:endParaRPr lang="en-US" dirty="0"/>
        </a:p>
      </dgm:t>
    </dgm:pt>
    <dgm:pt modelId="{061D8B36-E7E0-4E7B-AA68-D4CBFD021A90}" type="parTrans" cxnId="{D7D8B7BE-86CC-4D5E-B7F7-A7BFE628C74E}">
      <dgm:prSet/>
      <dgm:spPr/>
      <dgm:t>
        <a:bodyPr/>
        <a:lstStyle/>
        <a:p>
          <a:endParaRPr lang="en-US"/>
        </a:p>
      </dgm:t>
    </dgm:pt>
    <dgm:pt modelId="{7766A2B3-7EB5-4CFD-9D70-9EB11D5611AF}" type="sibTrans" cxnId="{D7D8B7BE-86CC-4D5E-B7F7-A7BFE628C74E}">
      <dgm:prSet/>
      <dgm:spPr/>
      <dgm:t>
        <a:bodyPr/>
        <a:lstStyle/>
        <a:p>
          <a:endParaRPr lang="en-US"/>
        </a:p>
      </dgm:t>
    </dgm:pt>
    <dgm:pt modelId="{D2C0C2FE-C9CE-4427-84D7-AF515727A8DD}">
      <dgm:prSet/>
      <dgm:spPr/>
      <dgm:t>
        <a:bodyPr/>
        <a:lstStyle/>
        <a:p>
          <a:r>
            <a:rPr lang="en-GB" dirty="0"/>
            <a:t>MDA</a:t>
          </a:r>
          <a:endParaRPr lang="en-US" dirty="0"/>
        </a:p>
      </dgm:t>
    </dgm:pt>
    <dgm:pt modelId="{49C31608-101D-4C38-9882-24933F81BD48}" type="parTrans" cxnId="{47B965A0-E6FA-44A1-A463-0981F1ACAB05}">
      <dgm:prSet/>
      <dgm:spPr/>
      <dgm:t>
        <a:bodyPr/>
        <a:lstStyle/>
        <a:p>
          <a:endParaRPr lang="en-US"/>
        </a:p>
      </dgm:t>
    </dgm:pt>
    <dgm:pt modelId="{973BAAAC-FCAA-4703-A155-C0844D3517FC}" type="sibTrans" cxnId="{47B965A0-E6FA-44A1-A463-0981F1ACAB05}">
      <dgm:prSet/>
      <dgm:spPr/>
      <dgm:t>
        <a:bodyPr/>
        <a:lstStyle/>
        <a:p>
          <a:endParaRPr lang="en-US"/>
        </a:p>
      </dgm:t>
    </dgm:pt>
    <dgm:pt modelId="{80EF7251-343D-43DF-A50B-E882F4AFE914}" type="pres">
      <dgm:prSet presAssocID="{71BBB943-3D53-4B61-96C5-4CEB2AB5C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A5D1F-991E-4E2E-B4F6-6D17008087B1}" type="pres">
      <dgm:prSet presAssocID="{90A10E28-D8B3-426E-8CB2-FA002619D0B1}" presName="hierRoot1" presStyleCnt="0"/>
      <dgm:spPr/>
    </dgm:pt>
    <dgm:pt modelId="{8157FEBB-E954-465D-A68C-3D4041A7E4B4}" type="pres">
      <dgm:prSet presAssocID="{90A10E28-D8B3-426E-8CB2-FA002619D0B1}" presName="composite" presStyleCnt="0"/>
      <dgm:spPr/>
    </dgm:pt>
    <dgm:pt modelId="{E0F1A98D-30DB-4E48-B7AD-687511085F18}" type="pres">
      <dgm:prSet presAssocID="{90A10E28-D8B3-426E-8CB2-FA002619D0B1}" presName="background" presStyleLbl="node0" presStyleIdx="0" presStyleCnt="4"/>
      <dgm:spPr/>
    </dgm:pt>
    <dgm:pt modelId="{CEFD99D0-321E-4FAA-994A-D99F5D653CB6}" type="pres">
      <dgm:prSet presAssocID="{90A10E28-D8B3-426E-8CB2-FA002619D0B1}" presName="text" presStyleLbl="fgAcc0" presStyleIdx="0" presStyleCnt="4">
        <dgm:presLayoutVars>
          <dgm:chPref val="3"/>
        </dgm:presLayoutVars>
      </dgm:prSet>
      <dgm:spPr/>
    </dgm:pt>
    <dgm:pt modelId="{51633577-BC1F-4C15-B573-EB136407820D}" type="pres">
      <dgm:prSet presAssocID="{90A10E28-D8B3-426E-8CB2-FA002619D0B1}" presName="hierChild2" presStyleCnt="0"/>
      <dgm:spPr/>
    </dgm:pt>
    <dgm:pt modelId="{8EBA96CD-CDD2-4570-82DA-724FA84ABFF2}" type="pres">
      <dgm:prSet presAssocID="{7538EE99-71B2-4887-ABF9-ACF2F8E7CFB1}" presName="hierRoot1" presStyleCnt="0"/>
      <dgm:spPr/>
    </dgm:pt>
    <dgm:pt modelId="{C296B01A-7C1E-4F66-8986-EAF45E44039C}" type="pres">
      <dgm:prSet presAssocID="{7538EE99-71B2-4887-ABF9-ACF2F8E7CFB1}" presName="composite" presStyleCnt="0"/>
      <dgm:spPr/>
    </dgm:pt>
    <dgm:pt modelId="{29344749-178A-4D3C-AF24-C4B3B2E31441}" type="pres">
      <dgm:prSet presAssocID="{7538EE99-71B2-4887-ABF9-ACF2F8E7CFB1}" presName="background" presStyleLbl="node0" presStyleIdx="1" presStyleCnt="4"/>
      <dgm:spPr/>
    </dgm:pt>
    <dgm:pt modelId="{11930AA6-8728-4D6D-AEF3-B0169DCE1E70}" type="pres">
      <dgm:prSet presAssocID="{7538EE99-71B2-4887-ABF9-ACF2F8E7CFB1}" presName="text" presStyleLbl="fgAcc0" presStyleIdx="1" presStyleCnt="4">
        <dgm:presLayoutVars>
          <dgm:chPref val="3"/>
        </dgm:presLayoutVars>
      </dgm:prSet>
      <dgm:spPr/>
    </dgm:pt>
    <dgm:pt modelId="{34CF6809-509B-4443-9B86-4ABA9A15E32C}" type="pres">
      <dgm:prSet presAssocID="{7538EE99-71B2-4887-ABF9-ACF2F8E7CFB1}" presName="hierChild2" presStyleCnt="0"/>
      <dgm:spPr/>
    </dgm:pt>
    <dgm:pt modelId="{EBCE3E07-F32A-4E9B-A3E2-1E8088F48EFB}" type="pres">
      <dgm:prSet presAssocID="{413A4CB8-A349-4161-AA52-0E78C29AC66A}" presName="hierRoot1" presStyleCnt="0"/>
      <dgm:spPr/>
    </dgm:pt>
    <dgm:pt modelId="{1D375DA9-1BE3-436F-89B5-D4A64A735455}" type="pres">
      <dgm:prSet presAssocID="{413A4CB8-A349-4161-AA52-0E78C29AC66A}" presName="composite" presStyleCnt="0"/>
      <dgm:spPr/>
    </dgm:pt>
    <dgm:pt modelId="{135AC6E5-C44B-4B0B-9020-953E2D548A25}" type="pres">
      <dgm:prSet presAssocID="{413A4CB8-A349-4161-AA52-0E78C29AC66A}" presName="background" presStyleLbl="node0" presStyleIdx="2" presStyleCnt="4"/>
      <dgm:spPr/>
    </dgm:pt>
    <dgm:pt modelId="{EBFF2244-31A8-423A-B2E4-571618D247B6}" type="pres">
      <dgm:prSet presAssocID="{413A4CB8-A349-4161-AA52-0E78C29AC66A}" presName="text" presStyleLbl="fgAcc0" presStyleIdx="2" presStyleCnt="4">
        <dgm:presLayoutVars>
          <dgm:chPref val="3"/>
        </dgm:presLayoutVars>
      </dgm:prSet>
      <dgm:spPr/>
    </dgm:pt>
    <dgm:pt modelId="{3B3C2B7E-CFB6-4C7D-AF75-983DED8ED3CD}" type="pres">
      <dgm:prSet presAssocID="{413A4CB8-A349-4161-AA52-0E78C29AC66A}" presName="hierChild2" presStyleCnt="0"/>
      <dgm:spPr/>
    </dgm:pt>
    <dgm:pt modelId="{ECCD9B58-E67A-4BA4-AC68-9B79F714809C}" type="pres">
      <dgm:prSet presAssocID="{D2C0C2FE-C9CE-4427-84D7-AF515727A8DD}" presName="hierRoot1" presStyleCnt="0"/>
      <dgm:spPr/>
    </dgm:pt>
    <dgm:pt modelId="{873B3129-C4B3-4D87-BDA0-53B959B8546B}" type="pres">
      <dgm:prSet presAssocID="{D2C0C2FE-C9CE-4427-84D7-AF515727A8DD}" presName="composite" presStyleCnt="0"/>
      <dgm:spPr/>
    </dgm:pt>
    <dgm:pt modelId="{35D403D3-E0F2-4D80-913F-6D2646DED3E8}" type="pres">
      <dgm:prSet presAssocID="{D2C0C2FE-C9CE-4427-84D7-AF515727A8DD}" presName="background" presStyleLbl="node0" presStyleIdx="3" presStyleCnt="4"/>
      <dgm:spPr/>
    </dgm:pt>
    <dgm:pt modelId="{A1D028AF-1C02-4F2B-829B-A3DFF17F6486}" type="pres">
      <dgm:prSet presAssocID="{D2C0C2FE-C9CE-4427-84D7-AF515727A8DD}" presName="text" presStyleLbl="fgAcc0" presStyleIdx="3" presStyleCnt="4">
        <dgm:presLayoutVars>
          <dgm:chPref val="3"/>
        </dgm:presLayoutVars>
      </dgm:prSet>
      <dgm:spPr/>
    </dgm:pt>
    <dgm:pt modelId="{DF304DB1-BA36-414E-A01E-C614B730B828}" type="pres">
      <dgm:prSet presAssocID="{D2C0C2FE-C9CE-4427-84D7-AF515727A8DD}" presName="hierChild2" presStyleCnt="0"/>
      <dgm:spPr/>
    </dgm:pt>
  </dgm:ptLst>
  <dgm:cxnLst>
    <dgm:cxn modelId="{A4DE1303-9650-45FE-AC7D-6EB2A2E7E338}" srcId="{71BBB943-3D53-4B61-96C5-4CEB2AB5C7CE}" destId="{7538EE99-71B2-4887-ABF9-ACF2F8E7CFB1}" srcOrd="1" destOrd="0" parTransId="{E2272183-4553-45C0-97CB-1FF0940CDD47}" sibTransId="{AB9F726C-7889-4488-8F4F-6BC3454DFB6D}"/>
    <dgm:cxn modelId="{9C4B6225-11E1-4B7D-B07D-A15A49002629}" type="presOf" srcId="{90A10E28-D8B3-426E-8CB2-FA002619D0B1}" destId="{CEFD99D0-321E-4FAA-994A-D99F5D653CB6}" srcOrd="0" destOrd="0" presId="urn:microsoft.com/office/officeart/2005/8/layout/hierarchy1"/>
    <dgm:cxn modelId="{B8DDC169-183E-4830-ABDC-A9176B3946BF}" type="presOf" srcId="{D2C0C2FE-C9CE-4427-84D7-AF515727A8DD}" destId="{A1D028AF-1C02-4F2B-829B-A3DFF17F6486}" srcOrd="0" destOrd="0" presId="urn:microsoft.com/office/officeart/2005/8/layout/hierarchy1"/>
    <dgm:cxn modelId="{E0260652-16F9-438F-BE82-C55598F7BEDB}" srcId="{71BBB943-3D53-4B61-96C5-4CEB2AB5C7CE}" destId="{90A10E28-D8B3-426E-8CB2-FA002619D0B1}" srcOrd="0" destOrd="0" parTransId="{D3EDB805-C958-460C-9C2F-3F99CFBC6FDC}" sibTransId="{8B000884-B1FB-490D-BA1D-A55481E2EE58}"/>
    <dgm:cxn modelId="{47B965A0-E6FA-44A1-A463-0981F1ACAB05}" srcId="{71BBB943-3D53-4B61-96C5-4CEB2AB5C7CE}" destId="{D2C0C2FE-C9CE-4427-84D7-AF515727A8DD}" srcOrd="3" destOrd="0" parTransId="{49C31608-101D-4C38-9882-24933F81BD48}" sibTransId="{973BAAAC-FCAA-4703-A155-C0844D3517FC}"/>
    <dgm:cxn modelId="{CECB78A6-74FD-41D0-9D43-761BEE6CA414}" type="presOf" srcId="{413A4CB8-A349-4161-AA52-0E78C29AC66A}" destId="{EBFF2244-31A8-423A-B2E4-571618D247B6}" srcOrd="0" destOrd="0" presId="urn:microsoft.com/office/officeart/2005/8/layout/hierarchy1"/>
    <dgm:cxn modelId="{D7D8B7BE-86CC-4D5E-B7F7-A7BFE628C74E}" srcId="{71BBB943-3D53-4B61-96C5-4CEB2AB5C7CE}" destId="{413A4CB8-A349-4161-AA52-0E78C29AC66A}" srcOrd="2" destOrd="0" parTransId="{061D8B36-E7E0-4E7B-AA68-D4CBFD021A90}" sibTransId="{7766A2B3-7EB5-4CFD-9D70-9EB11D5611AF}"/>
    <dgm:cxn modelId="{845641D1-42E0-4F6D-9122-6111929E2B82}" type="presOf" srcId="{7538EE99-71B2-4887-ABF9-ACF2F8E7CFB1}" destId="{11930AA6-8728-4D6D-AEF3-B0169DCE1E70}" srcOrd="0" destOrd="0" presId="urn:microsoft.com/office/officeart/2005/8/layout/hierarchy1"/>
    <dgm:cxn modelId="{6D225AE9-E515-427D-9272-699C1EDC1DF3}" type="presOf" srcId="{71BBB943-3D53-4B61-96C5-4CEB2AB5C7CE}" destId="{80EF7251-343D-43DF-A50B-E882F4AFE914}" srcOrd="0" destOrd="0" presId="urn:microsoft.com/office/officeart/2005/8/layout/hierarchy1"/>
    <dgm:cxn modelId="{2166D940-A117-40AE-973D-3FDC0CD6FADC}" type="presParOf" srcId="{80EF7251-343D-43DF-A50B-E882F4AFE914}" destId="{E4DA5D1F-991E-4E2E-B4F6-6D17008087B1}" srcOrd="0" destOrd="0" presId="urn:microsoft.com/office/officeart/2005/8/layout/hierarchy1"/>
    <dgm:cxn modelId="{D7E59F64-4826-4090-A28B-38A360C6808C}" type="presParOf" srcId="{E4DA5D1F-991E-4E2E-B4F6-6D17008087B1}" destId="{8157FEBB-E954-465D-A68C-3D4041A7E4B4}" srcOrd="0" destOrd="0" presId="urn:microsoft.com/office/officeart/2005/8/layout/hierarchy1"/>
    <dgm:cxn modelId="{CC91AB8E-EB6C-44F9-A0D5-6904BBA8C0A7}" type="presParOf" srcId="{8157FEBB-E954-465D-A68C-3D4041A7E4B4}" destId="{E0F1A98D-30DB-4E48-B7AD-687511085F18}" srcOrd="0" destOrd="0" presId="urn:microsoft.com/office/officeart/2005/8/layout/hierarchy1"/>
    <dgm:cxn modelId="{C1A9FDB0-C65A-4374-86BE-A2615038A0A3}" type="presParOf" srcId="{8157FEBB-E954-465D-A68C-3D4041A7E4B4}" destId="{CEFD99D0-321E-4FAA-994A-D99F5D653CB6}" srcOrd="1" destOrd="0" presId="urn:microsoft.com/office/officeart/2005/8/layout/hierarchy1"/>
    <dgm:cxn modelId="{51B0DE83-FC11-4803-A562-6F5B80AA791E}" type="presParOf" srcId="{E4DA5D1F-991E-4E2E-B4F6-6D17008087B1}" destId="{51633577-BC1F-4C15-B573-EB136407820D}" srcOrd="1" destOrd="0" presId="urn:microsoft.com/office/officeart/2005/8/layout/hierarchy1"/>
    <dgm:cxn modelId="{E8A641EE-2699-4D1B-B2D7-C6FC06747B1C}" type="presParOf" srcId="{80EF7251-343D-43DF-A50B-E882F4AFE914}" destId="{8EBA96CD-CDD2-4570-82DA-724FA84ABFF2}" srcOrd="1" destOrd="0" presId="urn:microsoft.com/office/officeart/2005/8/layout/hierarchy1"/>
    <dgm:cxn modelId="{3BC3D545-8638-46CE-9BF7-4757F0F85BC9}" type="presParOf" srcId="{8EBA96CD-CDD2-4570-82DA-724FA84ABFF2}" destId="{C296B01A-7C1E-4F66-8986-EAF45E44039C}" srcOrd="0" destOrd="0" presId="urn:microsoft.com/office/officeart/2005/8/layout/hierarchy1"/>
    <dgm:cxn modelId="{47066E8F-7367-4B63-A2BB-CC6992817B56}" type="presParOf" srcId="{C296B01A-7C1E-4F66-8986-EAF45E44039C}" destId="{29344749-178A-4D3C-AF24-C4B3B2E31441}" srcOrd="0" destOrd="0" presId="urn:microsoft.com/office/officeart/2005/8/layout/hierarchy1"/>
    <dgm:cxn modelId="{4300FDEF-1624-4FDE-A57E-12CDA328B065}" type="presParOf" srcId="{C296B01A-7C1E-4F66-8986-EAF45E44039C}" destId="{11930AA6-8728-4D6D-AEF3-B0169DCE1E70}" srcOrd="1" destOrd="0" presId="urn:microsoft.com/office/officeart/2005/8/layout/hierarchy1"/>
    <dgm:cxn modelId="{7E4757B7-19A4-4884-AA4F-23993EB36837}" type="presParOf" srcId="{8EBA96CD-CDD2-4570-82DA-724FA84ABFF2}" destId="{34CF6809-509B-4443-9B86-4ABA9A15E32C}" srcOrd="1" destOrd="0" presId="urn:microsoft.com/office/officeart/2005/8/layout/hierarchy1"/>
    <dgm:cxn modelId="{EA517F8F-0064-4668-94F2-26159544914A}" type="presParOf" srcId="{80EF7251-343D-43DF-A50B-E882F4AFE914}" destId="{EBCE3E07-F32A-4E9B-A3E2-1E8088F48EFB}" srcOrd="2" destOrd="0" presId="urn:microsoft.com/office/officeart/2005/8/layout/hierarchy1"/>
    <dgm:cxn modelId="{D88984CB-3840-41AB-953E-EE011F4BAD73}" type="presParOf" srcId="{EBCE3E07-F32A-4E9B-A3E2-1E8088F48EFB}" destId="{1D375DA9-1BE3-436F-89B5-D4A64A735455}" srcOrd="0" destOrd="0" presId="urn:microsoft.com/office/officeart/2005/8/layout/hierarchy1"/>
    <dgm:cxn modelId="{486FB359-4DF1-4429-BE51-695340DB1FCF}" type="presParOf" srcId="{1D375DA9-1BE3-436F-89B5-D4A64A735455}" destId="{135AC6E5-C44B-4B0B-9020-953E2D548A25}" srcOrd="0" destOrd="0" presId="urn:microsoft.com/office/officeart/2005/8/layout/hierarchy1"/>
    <dgm:cxn modelId="{BDEF6A28-11AB-42E0-B782-3A46954D64DA}" type="presParOf" srcId="{1D375DA9-1BE3-436F-89B5-D4A64A735455}" destId="{EBFF2244-31A8-423A-B2E4-571618D247B6}" srcOrd="1" destOrd="0" presId="urn:microsoft.com/office/officeart/2005/8/layout/hierarchy1"/>
    <dgm:cxn modelId="{D937C070-27FE-4D75-9C30-1801BA56876E}" type="presParOf" srcId="{EBCE3E07-F32A-4E9B-A3E2-1E8088F48EFB}" destId="{3B3C2B7E-CFB6-4C7D-AF75-983DED8ED3CD}" srcOrd="1" destOrd="0" presId="urn:microsoft.com/office/officeart/2005/8/layout/hierarchy1"/>
    <dgm:cxn modelId="{E8546EBA-381F-4F54-94A8-D682883FB834}" type="presParOf" srcId="{80EF7251-343D-43DF-A50B-E882F4AFE914}" destId="{ECCD9B58-E67A-4BA4-AC68-9B79F714809C}" srcOrd="3" destOrd="0" presId="urn:microsoft.com/office/officeart/2005/8/layout/hierarchy1"/>
    <dgm:cxn modelId="{D9EAF488-3AD1-4C84-924A-873956FCBF17}" type="presParOf" srcId="{ECCD9B58-E67A-4BA4-AC68-9B79F714809C}" destId="{873B3129-C4B3-4D87-BDA0-53B959B8546B}" srcOrd="0" destOrd="0" presId="urn:microsoft.com/office/officeart/2005/8/layout/hierarchy1"/>
    <dgm:cxn modelId="{06CB1114-36C0-42DE-A03A-28A1C0C9C082}" type="presParOf" srcId="{873B3129-C4B3-4D87-BDA0-53B959B8546B}" destId="{35D403D3-E0F2-4D80-913F-6D2646DED3E8}" srcOrd="0" destOrd="0" presId="urn:microsoft.com/office/officeart/2005/8/layout/hierarchy1"/>
    <dgm:cxn modelId="{BD55B9FD-AEC1-46C6-B030-56EC9063F471}" type="presParOf" srcId="{873B3129-C4B3-4D87-BDA0-53B959B8546B}" destId="{A1D028AF-1C02-4F2B-829B-A3DFF17F6486}" srcOrd="1" destOrd="0" presId="urn:microsoft.com/office/officeart/2005/8/layout/hierarchy1"/>
    <dgm:cxn modelId="{8A344040-AEBB-4A79-8EE8-2391042A393C}" type="presParOf" srcId="{ECCD9B58-E67A-4BA4-AC68-9B79F714809C}" destId="{DF304DB1-BA36-414E-A01E-C614B730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length and training size</a:t>
          </a:r>
          <a:endParaRPr lang="en-US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Exogenous variables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67DA9364-1D36-40EE-92E4-62D466CC2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Forecast horizon (n periods)</a:t>
          </a:r>
        </a:p>
      </dgm:t>
    </dgm:pt>
    <dgm:pt modelId="{CF86C927-00B0-4D71-8987-7EA4EC6FEB44}" type="parTrans" cxnId="{3D27B7D2-7B91-45A1-BE5A-E8DF6776C84E}">
      <dgm:prSet/>
      <dgm:spPr/>
      <dgm:t>
        <a:bodyPr/>
        <a:lstStyle/>
        <a:p>
          <a:endParaRPr lang="en-GB"/>
        </a:p>
      </dgm:t>
    </dgm:pt>
    <dgm:pt modelId="{280C1F33-0E83-43DF-8BB9-F2E457A0F037}" type="sibTrans" cxnId="{3D27B7D2-7B91-45A1-BE5A-E8DF6776C84E}">
      <dgm:prSet/>
      <dgm:spPr/>
      <dgm:t>
        <a:bodyPr/>
        <a:lstStyle/>
        <a:p>
          <a:endParaRPr lang="en-GB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6"/>
      <dgm:spPr/>
    </dgm:pt>
    <dgm:pt modelId="{5B9F1D8E-79A2-4C83-A2D3-2DFED6B0A98D}" type="pres">
      <dgm:prSet presAssocID="{2BDA8AB1-EE8F-43B5-B325-0E3D91A12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6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6"/>
      <dgm:spPr/>
    </dgm:pt>
    <dgm:pt modelId="{B2FACBDD-7C95-4AF4-9976-51D0CD25148D}" type="pres">
      <dgm:prSet presAssocID="{795C0D8B-8362-4EFC-AED1-297F8C66BE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6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6"/>
      <dgm:spPr/>
    </dgm:pt>
    <dgm:pt modelId="{04B08B29-D630-4F65-98ED-A6A2B3522993}" type="pres">
      <dgm:prSet presAssocID="{B5F02339-21A7-466E-8032-EBF6B05CCE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6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5CE199EA-9BBF-46AC-B2CA-D776A2238675}" type="pres">
      <dgm:prSet presAssocID="{FEB091F9-39B4-4A7E-A447-5A0F50691D6C}" presName="compNode" presStyleCnt="0"/>
      <dgm:spPr/>
    </dgm:pt>
    <dgm:pt modelId="{5D79D0B3-9B60-45A5-A988-672CB92B72DB}" type="pres">
      <dgm:prSet presAssocID="{FEB091F9-39B4-4A7E-A447-5A0F50691D6C}" presName="bgRect" presStyleLbl="bgShp" presStyleIdx="3" presStyleCnt="6" custLinFactNeighborX="-6546" custLinFactNeighborY="-2979"/>
      <dgm:spPr/>
    </dgm:pt>
    <dgm:pt modelId="{65DEE235-D37B-4173-8F70-77E4C203F55B}" type="pres">
      <dgm:prSet presAssocID="{FEB091F9-39B4-4A7E-A447-5A0F50691D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9569438-B2A1-4576-871A-EB9550F7D1AE}" type="pres">
      <dgm:prSet presAssocID="{FEB091F9-39B4-4A7E-A447-5A0F50691D6C}" presName="spaceRect" presStyleCnt="0"/>
      <dgm:spPr/>
    </dgm:pt>
    <dgm:pt modelId="{FEF33DA0-ED9E-4663-AB8A-3C6E3B2929E2}" type="pres">
      <dgm:prSet presAssocID="{FEB091F9-39B4-4A7E-A447-5A0F50691D6C}" presName="parTx" presStyleLbl="revTx" presStyleIdx="3" presStyleCnt="6">
        <dgm:presLayoutVars>
          <dgm:chMax val="0"/>
          <dgm:chPref val="0"/>
        </dgm:presLayoutVars>
      </dgm:prSet>
      <dgm:spPr/>
    </dgm:pt>
    <dgm:pt modelId="{B6F4B383-2654-4472-B481-77F7DB151AA2}" type="pres">
      <dgm:prSet presAssocID="{364DA164-2879-41A1-A80C-AFE96ACF1EC7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4" presStyleCnt="6"/>
      <dgm:spPr/>
    </dgm:pt>
    <dgm:pt modelId="{57093893-8931-4081-8BB4-9526C716373B}" type="pres">
      <dgm:prSet presAssocID="{C8CD0C19-4867-4F5D-982B-BE9806DB6A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4" presStyleCnt="6">
        <dgm:presLayoutVars>
          <dgm:chMax val="0"/>
          <dgm:chPref val="0"/>
        </dgm:presLayoutVars>
      </dgm:prSet>
      <dgm:spPr/>
    </dgm:pt>
    <dgm:pt modelId="{29721B37-D4A3-42B8-93E6-6AB9F641FD24}" type="pres">
      <dgm:prSet presAssocID="{FD9FB649-1962-423A-A577-5535D1C2315F}" presName="sibTrans" presStyleCnt="0"/>
      <dgm:spPr/>
    </dgm:pt>
    <dgm:pt modelId="{58DD5BC4-B268-4126-A417-62507590AD94}" type="pres">
      <dgm:prSet presAssocID="{67DA9364-1D36-40EE-92E4-62D466CC2922}" presName="compNode" presStyleCnt="0"/>
      <dgm:spPr/>
    </dgm:pt>
    <dgm:pt modelId="{2EE0B528-8897-428A-A225-F06EF38DE0E2}" type="pres">
      <dgm:prSet presAssocID="{67DA9364-1D36-40EE-92E4-62D466CC2922}" presName="bgRect" presStyleLbl="bgShp" presStyleIdx="5" presStyleCnt="6" custLinFactNeighborX="3437" custLinFactNeighborY="20767"/>
      <dgm:spPr/>
    </dgm:pt>
    <dgm:pt modelId="{C84E31AD-48DF-4B0A-A83B-9C7E8D894BF3}" type="pres">
      <dgm:prSet presAssocID="{67DA9364-1D36-40EE-92E4-62D466CC29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96EDFDC4-FD31-4FD5-896D-8B8538F3C090}" type="pres">
      <dgm:prSet presAssocID="{67DA9364-1D36-40EE-92E4-62D466CC2922}" presName="spaceRect" presStyleCnt="0"/>
      <dgm:spPr/>
    </dgm:pt>
    <dgm:pt modelId="{25983D35-24F0-45B3-9D64-562541C2A760}" type="pres">
      <dgm:prSet presAssocID="{67DA9364-1D36-40EE-92E4-62D466CC292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5844C36-2BBA-4567-A663-457371EC4391}" type="presOf" srcId="{FEB091F9-39B4-4A7E-A447-5A0F50691D6C}" destId="{FEF33DA0-ED9E-4663-AB8A-3C6E3B2929E2}" srcOrd="0" destOrd="0" presId="urn:microsoft.com/office/officeart/2018/2/layout/IconVerticalSolidList"/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00CEB50-E4BB-4150-A895-FAC4E02AFAC8}" type="presOf" srcId="{43BD19D8-841B-4BC8-8F86-ACF71B52AA4B}" destId="{DE30EEF5-C64E-453B-B4AE-FA9938BB7E88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5507C1A6-7478-44FA-B866-33D21A419724}" type="presOf" srcId="{67DA9364-1D36-40EE-92E4-62D466CC2922}" destId="{25983D35-24F0-45B3-9D64-562541C2A760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1D182FB3-9C58-4F29-9927-C648E3CF0A06}" type="presOf" srcId="{795C0D8B-8362-4EFC-AED1-297F8C66BE50}" destId="{F48C8905-412C-49AB-AE3F-E50FFC90D59C}" srcOrd="0" destOrd="0" presId="urn:microsoft.com/office/officeart/2018/2/layout/IconVerticalSolidList"/>
    <dgm:cxn modelId="{5964B5B6-332F-4E3C-BED7-3FEF2B86C489}" type="presOf" srcId="{2BDA8AB1-EE8F-43B5-B325-0E3D91A12970}" destId="{8D19E82B-91DD-40FB-B8C2-05E2E7FA524F}" srcOrd="0" destOrd="0" presId="urn:microsoft.com/office/officeart/2018/2/layout/IconVerticalSolidList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94B50AC1-2DC1-4E31-8CC0-2C0BAB541533}" type="presOf" srcId="{C8CD0C19-4867-4F5D-982B-BE9806DB6AC8}" destId="{522D51F4-464B-40A0-A145-E5D144823C93}" srcOrd="0" destOrd="0" presId="urn:microsoft.com/office/officeart/2018/2/layout/IconVerticalSolidList"/>
    <dgm:cxn modelId="{3D27B7D2-7B91-45A1-BE5A-E8DF6776C84E}" srcId="{43BD19D8-841B-4BC8-8F86-ACF71B52AA4B}" destId="{67DA9364-1D36-40EE-92E4-62D466CC2922}" srcOrd="5" destOrd="0" parTransId="{CF86C927-00B0-4D71-8987-7EA4EC6FEB44}" sibTransId="{280C1F33-0E83-43DF-8BB9-F2E457A0F037}"/>
    <dgm:cxn modelId="{018BABEC-3657-4978-ADFC-FA5E02989D9D}" type="presOf" srcId="{B5F02339-21A7-466E-8032-EBF6B05CCE5F}" destId="{95A4D373-D4D0-4479-8E80-F5C5E6D58260}" srcOrd="0" destOrd="0" presId="urn:microsoft.com/office/officeart/2018/2/layout/IconVerticalSolidList"/>
    <dgm:cxn modelId="{F2F0E9BE-A745-4F35-BDF6-37EB810107AA}" type="presParOf" srcId="{DE30EEF5-C64E-453B-B4AE-FA9938BB7E88}" destId="{B150020A-D68C-4209-9E7B-283EB19FD10F}" srcOrd="0" destOrd="0" presId="urn:microsoft.com/office/officeart/2018/2/layout/IconVerticalSolidList"/>
    <dgm:cxn modelId="{FABD562A-F052-483C-83D4-FBC10FEF9753}" type="presParOf" srcId="{B150020A-D68C-4209-9E7B-283EB19FD10F}" destId="{EAB2128A-E560-4298-8A04-43129C253E44}" srcOrd="0" destOrd="0" presId="urn:microsoft.com/office/officeart/2018/2/layout/IconVerticalSolidList"/>
    <dgm:cxn modelId="{EE46DD7B-EB29-4FBE-8459-AD340848FDDD}" type="presParOf" srcId="{B150020A-D68C-4209-9E7B-283EB19FD10F}" destId="{5B9F1D8E-79A2-4C83-A2D3-2DFED6B0A98D}" srcOrd="1" destOrd="0" presId="urn:microsoft.com/office/officeart/2018/2/layout/IconVerticalSolidList"/>
    <dgm:cxn modelId="{A2BEB439-6889-4292-B45C-AFE4B1C20AB8}" type="presParOf" srcId="{B150020A-D68C-4209-9E7B-283EB19FD10F}" destId="{E6A6A40B-AA80-4112-82A7-7653EB84AE29}" srcOrd="2" destOrd="0" presId="urn:microsoft.com/office/officeart/2018/2/layout/IconVerticalSolidList"/>
    <dgm:cxn modelId="{D28A0585-37A9-4582-B9B8-FC8DA54B5EE5}" type="presParOf" srcId="{B150020A-D68C-4209-9E7B-283EB19FD10F}" destId="{8D19E82B-91DD-40FB-B8C2-05E2E7FA524F}" srcOrd="3" destOrd="0" presId="urn:microsoft.com/office/officeart/2018/2/layout/IconVerticalSolidList"/>
    <dgm:cxn modelId="{F3889274-A501-484F-A154-C4CEB1B63F34}" type="presParOf" srcId="{DE30EEF5-C64E-453B-B4AE-FA9938BB7E88}" destId="{42B89033-FEE2-4147-BD43-5DC30368E6DD}" srcOrd="1" destOrd="0" presId="urn:microsoft.com/office/officeart/2018/2/layout/IconVerticalSolidList"/>
    <dgm:cxn modelId="{1C9C979E-D412-4365-8A1F-32B7C194BD7E}" type="presParOf" srcId="{DE30EEF5-C64E-453B-B4AE-FA9938BB7E88}" destId="{2C42F253-870B-4D82-9265-C58BC1C165BC}" srcOrd="2" destOrd="0" presId="urn:microsoft.com/office/officeart/2018/2/layout/IconVerticalSolidList"/>
    <dgm:cxn modelId="{7E73B076-B08D-494A-BCBE-5A329C4F52E0}" type="presParOf" srcId="{2C42F253-870B-4D82-9265-C58BC1C165BC}" destId="{F24C99CC-FC41-43FE-A8FC-18D6756C46E7}" srcOrd="0" destOrd="0" presId="urn:microsoft.com/office/officeart/2018/2/layout/IconVerticalSolidList"/>
    <dgm:cxn modelId="{50597C8D-D070-4B0B-B2A9-7DBE30E951B9}" type="presParOf" srcId="{2C42F253-870B-4D82-9265-C58BC1C165BC}" destId="{B2FACBDD-7C95-4AF4-9976-51D0CD25148D}" srcOrd="1" destOrd="0" presId="urn:microsoft.com/office/officeart/2018/2/layout/IconVerticalSolidList"/>
    <dgm:cxn modelId="{5D588976-1C2E-4ED2-A53B-8468B88F8899}" type="presParOf" srcId="{2C42F253-870B-4D82-9265-C58BC1C165BC}" destId="{32A8A183-0A75-4C87-873D-C46EDE5A37FE}" srcOrd="2" destOrd="0" presId="urn:microsoft.com/office/officeart/2018/2/layout/IconVerticalSolidList"/>
    <dgm:cxn modelId="{C3B9718B-DF31-4930-9DA4-3F95B94497E1}" type="presParOf" srcId="{2C42F253-870B-4D82-9265-C58BC1C165BC}" destId="{F48C8905-412C-49AB-AE3F-E50FFC90D59C}" srcOrd="3" destOrd="0" presId="urn:microsoft.com/office/officeart/2018/2/layout/IconVerticalSolidList"/>
    <dgm:cxn modelId="{2393E5DD-A571-4A12-9BAB-FE6EA7B1843F}" type="presParOf" srcId="{DE30EEF5-C64E-453B-B4AE-FA9938BB7E88}" destId="{350975A3-6D5B-421C-9E9B-189E4A79F45F}" srcOrd="3" destOrd="0" presId="urn:microsoft.com/office/officeart/2018/2/layout/IconVerticalSolidList"/>
    <dgm:cxn modelId="{B57A57D7-2D48-4810-AB4E-5C91E3914BA3}" type="presParOf" srcId="{DE30EEF5-C64E-453B-B4AE-FA9938BB7E88}" destId="{01AC59AB-1CEF-434D-8F45-D670951EA06D}" srcOrd="4" destOrd="0" presId="urn:microsoft.com/office/officeart/2018/2/layout/IconVerticalSolidList"/>
    <dgm:cxn modelId="{522B21D9-34B8-4469-A7BE-6845402AC622}" type="presParOf" srcId="{01AC59AB-1CEF-434D-8F45-D670951EA06D}" destId="{1F504EB9-DF8B-4CC4-9068-B1CE285079CD}" srcOrd="0" destOrd="0" presId="urn:microsoft.com/office/officeart/2018/2/layout/IconVerticalSolidList"/>
    <dgm:cxn modelId="{D9574B85-D63B-4713-B9B7-9DE9B9FF63A9}" type="presParOf" srcId="{01AC59AB-1CEF-434D-8F45-D670951EA06D}" destId="{04B08B29-D630-4F65-98ED-A6A2B3522993}" srcOrd="1" destOrd="0" presId="urn:microsoft.com/office/officeart/2018/2/layout/IconVerticalSolidList"/>
    <dgm:cxn modelId="{DD7B7FB4-D7D9-4A6B-9BBD-A61F9BA4E288}" type="presParOf" srcId="{01AC59AB-1CEF-434D-8F45-D670951EA06D}" destId="{F4953929-6838-4EEF-98D5-E42E66BFA490}" srcOrd="2" destOrd="0" presId="urn:microsoft.com/office/officeart/2018/2/layout/IconVerticalSolidList"/>
    <dgm:cxn modelId="{A4221111-FCD7-4A2F-824D-27A6971D7526}" type="presParOf" srcId="{01AC59AB-1CEF-434D-8F45-D670951EA06D}" destId="{95A4D373-D4D0-4479-8E80-F5C5E6D58260}" srcOrd="3" destOrd="0" presId="urn:microsoft.com/office/officeart/2018/2/layout/IconVerticalSolidList"/>
    <dgm:cxn modelId="{A2893658-C2DD-4F89-B1EB-FDBD896B1B4E}" type="presParOf" srcId="{DE30EEF5-C64E-453B-B4AE-FA9938BB7E88}" destId="{91502ADD-1D6B-4B4C-AB14-55851B6816DB}" srcOrd="5" destOrd="0" presId="urn:microsoft.com/office/officeart/2018/2/layout/IconVerticalSolidList"/>
    <dgm:cxn modelId="{1D14F40E-611E-442E-9708-0A69F828D7F8}" type="presParOf" srcId="{DE30EEF5-C64E-453B-B4AE-FA9938BB7E88}" destId="{5CE199EA-9BBF-46AC-B2CA-D776A2238675}" srcOrd="6" destOrd="0" presId="urn:microsoft.com/office/officeart/2018/2/layout/IconVerticalSolidList"/>
    <dgm:cxn modelId="{B6E00E8F-B1FD-4E10-BBA5-A5FD9F7B4E7E}" type="presParOf" srcId="{5CE199EA-9BBF-46AC-B2CA-D776A2238675}" destId="{5D79D0B3-9B60-45A5-A988-672CB92B72DB}" srcOrd="0" destOrd="0" presId="urn:microsoft.com/office/officeart/2018/2/layout/IconVerticalSolidList"/>
    <dgm:cxn modelId="{40595E31-9F90-42FB-9444-192A3EF1512D}" type="presParOf" srcId="{5CE199EA-9BBF-46AC-B2CA-D776A2238675}" destId="{65DEE235-D37B-4173-8F70-77E4C203F55B}" srcOrd="1" destOrd="0" presId="urn:microsoft.com/office/officeart/2018/2/layout/IconVerticalSolidList"/>
    <dgm:cxn modelId="{BC36F1B1-60CC-433F-96B8-51307A78C5B1}" type="presParOf" srcId="{5CE199EA-9BBF-46AC-B2CA-D776A2238675}" destId="{19569438-B2A1-4576-871A-EB9550F7D1AE}" srcOrd="2" destOrd="0" presId="urn:microsoft.com/office/officeart/2018/2/layout/IconVerticalSolidList"/>
    <dgm:cxn modelId="{09AFA387-9D30-418B-B451-2F21EEEEEC1D}" type="presParOf" srcId="{5CE199EA-9BBF-46AC-B2CA-D776A2238675}" destId="{FEF33DA0-ED9E-4663-AB8A-3C6E3B2929E2}" srcOrd="3" destOrd="0" presId="urn:microsoft.com/office/officeart/2018/2/layout/IconVerticalSolidList"/>
    <dgm:cxn modelId="{9731C34D-C74F-4144-BB6F-46631C1C73C3}" type="presParOf" srcId="{DE30EEF5-C64E-453B-B4AE-FA9938BB7E88}" destId="{B6F4B383-2654-4472-B481-77F7DB151AA2}" srcOrd="7" destOrd="0" presId="urn:microsoft.com/office/officeart/2018/2/layout/IconVerticalSolidList"/>
    <dgm:cxn modelId="{B5066499-24A6-4C01-AA21-2974555848EC}" type="presParOf" srcId="{DE30EEF5-C64E-453B-B4AE-FA9938BB7E88}" destId="{EB223067-7FB7-4C3F-8888-2916A3FA698E}" srcOrd="8" destOrd="0" presId="urn:microsoft.com/office/officeart/2018/2/layout/IconVerticalSolidList"/>
    <dgm:cxn modelId="{CE55B4EB-0256-4787-BAB9-D5408921C003}" type="presParOf" srcId="{EB223067-7FB7-4C3F-8888-2916A3FA698E}" destId="{DDC869DA-A471-4EEC-B739-DB81ADA50B76}" srcOrd="0" destOrd="0" presId="urn:microsoft.com/office/officeart/2018/2/layout/IconVerticalSolidList"/>
    <dgm:cxn modelId="{8319BB7C-5C71-4A7A-874E-20FC62138279}" type="presParOf" srcId="{EB223067-7FB7-4C3F-8888-2916A3FA698E}" destId="{57093893-8931-4081-8BB4-9526C716373B}" srcOrd="1" destOrd="0" presId="urn:microsoft.com/office/officeart/2018/2/layout/IconVerticalSolidList"/>
    <dgm:cxn modelId="{FB1DC73B-230E-4D65-BD5B-F6F8345A1C6A}" type="presParOf" srcId="{EB223067-7FB7-4C3F-8888-2916A3FA698E}" destId="{2F880590-99FA-4657-B419-9CACEFC51DB6}" srcOrd="2" destOrd="0" presId="urn:microsoft.com/office/officeart/2018/2/layout/IconVerticalSolidList"/>
    <dgm:cxn modelId="{DF869A94-DA26-4435-9211-B36B7C728A75}" type="presParOf" srcId="{EB223067-7FB7-4C3F-8888-2916A3FA698E}" destId="{522D51F4-464B-40A0-A145-E5D144823C93}" srcOrd="3" destOrd="0" presId="urn:microsoft.com/office/officeart/2018/2/layout/IconVerticalSolidList"/>
    <dgm:cxn modelId="{2702BD34-3190-4A97-AB51-DEB792F9F7C2}" type="presParOf" srcId="{DE30EEF5-C64E-453B-B4AE-FA9938BB7E88}" destId="{29721B37-D4A3-42B8-93E6-6AB9F641FD24}" srcOrd="9" destOrd="0" presId="urn:microsoft.com/office/officeart/2018/2/layout/IconVerticalSolidList"/>
    <dgm:cxn modelId="{66F75E50-68EC-485B-A40D-85533456C95B}" type="presParOf" srcId="{DE30EEF5-C64E-453B-B4AE-FA9938BB7E88}" destId="{58DD5BC4-B268-4126-A417-62507590AD94}" srcOrd="10" destOrd="0" presId="urn:microsoft.com/office/officeart/2018/2/layout/IconVerticalSolidList"/>
    <dgm:cxn modelId="{5E1C73BE-FE8D-4E41-9225-77D77E8734C7}" type="presParOf" srcId="{58DD5BC4-B268-4126-A417-62507590AD94}" destId="{2EE0B528-8897-428A-A225-F06EF38DE0E2}" srcOrd="0" destOrd="0" presId="urn:microsoft.com/office/officeart/2018/2/layout/IconVerticalSolidList"/>
    <dgm:cxn modelId="{824655FD-F696-4D7B-AAEA-772B47B8C7DD}" type="presParOf" srcId="{58DD5BC4-B268-4126-A417-62507590AD94}" destId="{C84E31AD-48DF-4B0A-A83B-9C7E8D894BF3}" srcOrd="1" destOrd="0" presId="urn:microsoft.com/office/officeart/2018/2/layout/IconVerticalSolidList"/>
    <dgm:cxn modelId="{C1ED4A87-8EE7-4644-8210-471B56E0B3F4}" type="presParOf" srcId="{58DD5BC4-B268-4126-A417-62507590AD94}" destId="{96EDFDC4-FD31-4FD5-896D-8B8538F3C090}" srcOrd="2" destOrd="0" presId="urn:microsoft.com/office/officeart/2018/2/layout/IconVerticalSolidList"/>
    <dgm:cxn modelId="{5714651C-DF2D-4A39-B34E-FC2E059E2319}" type="presParOf" srcId="{58DD5BC4-B268-4126-A417-62507590AD94}" destId="{25983D35-24F0-45B3-9D64-562541C2A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53BF7-81BA-4817-874C-70D15936C31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7E605C-BC0D-4771-9364-6CDDC4D48AD3}">
      <dgm:prSet/>
      <dgm:spPr/>
      <dgm:t>
        <a:bodyPr/>
        <a:lstStyle/>
        <a:p>
          <a:r>
            <a:rPr lang="en-GB"/>
            <a:t>Minimum Viable Prototype</a:t>
          </a:r>
          <a:endParaRPr lang="en-US"/>
        </a:p>
      </dgm:t>
    </dgm:pt>
    <dgm:pt modelId="{463B2F2C-1D97-4393-8FE3-A12BE42DE397}" type="parTrans" cxnId="{6495BDF7-DF4C-4D72-8063-2F0083AB7E6D}">
      <dgm:prSet/>
      <dgm:spPr/>
      <dgm:t>
        <a:bodyPr/>
        <a:lstStyle/>
        <a:p>
          <a:endParaRPr lang="en-US"/>
        </a:p>
      </dgm:t>
    </dgm:pt>
    <dgm:pt modelId="{A75E2F7E-9FB7-49A0-9405-F65956228494}" type="sibTrans" cxnId="{6495BDF7-DF4C-4D72-8063-2F0083AB7E6D}">
      <dgm:prSet/>
      <dgm:spPr/>
      <dgm:t>
        <a:bodyPr/>
        <a:lstStyle/>
        <a:p>
          <a:endParaRPr lang="en-US"/>
        </a:p>
      </dgm:t>
    </dgm:pt>
    <dgm:pt modelId="{ABE648E6-17AF-4C70-A8B8-AF1BB3314486}">
      <dgm:prSet/>
      <dgm:spPr/>
      <dgm:t>
        <a:bodyPr/>
        <a:lstStyle/>
        <a:p>
          <a:r>
            <a:rPr lang="en-GB"/>
            <a:t>Implemented the Lag-Llama, autoregressor and autoARIMA models in abstracted way</a:t>
          </a:r>
          <a:endParaRPr lang="en-US"/>
        </a:p>
      </dgm:t>
    </dgm:pt>
    <dgm:pt modelId="{61264265-0648-4397-9661-122CFFD89FAB}" type="parTrans" cxnId="{14E090BF-A159-41BD-8360-710B6939B36A}">
      <dgm:prSet/>
      <dgm:spPr/>
      <dgm:t>
        <a:bodyPr/>
        <a:lstStyle/>
        <a:p>
          <a:endParaRPr lang="en-US"/>
        </a:p>
      </dgm:t>
    </dgm:pt>
    <dgm:pt modelId="{15AFE2F4-9277-4B6A-8E91-71C25CBBE79F}" type="sibTrans" cxnId="{14E090BF-A159-41BD-8360-710B6939B36A}">
      <dgm:prSet/>
      <dgm:spPr/>
      <dgm:t>
        <a:bodyPr/>
        <a:lstStyle/>
        <a:p>
          <a:endParaRPr lang="en-US"/>
        </a:p>
      </dgm:t>
    </dgm:pt>
    <dgm:pt modelId="{F421D35D-4B1B-4DCE-B355-3CA825336D6C}">
      <dgm:prSet/>
      <dgm:spPr/>
      <dgm:t>
        <a:bodyPr/>
        <a:lstStyle/>
        <a:p>
          <a:r>
            <a:rPr lang="en-GB"/>
            <a:t>Ability to get model predictions with a single line of code</a:t>
          </a:r>
          <a:endParaRPr lang="en-US"/>
        </a:p>
      </dgm:t>
    </dgm:pt>
    <dgm:pt modelId="{23E9655F-B5B0-4DCE-A788-3790A6DF1272}" type="parTrans" cxnId="{92742EC5-A22B-40F1-9DD6-1F1257BB7E6A}">
      <dgm:prSet/>
      <dgm:spPr/>
      <dgm:t>
        <a:bodyPr/>
        <a:lstStyle/>
        <a:p>
          <a:endParaRPr lang="en-US"/>
        </a:p>
      </dgm:t>
    </dgm:pt>
    <dgm:pt modelId="{217B0063-D99C-4733-8CB1-3CF04B4CF06D}" type="sibTrans" cxnId="{92742EC5-A22B-40F1-9DD6-1F1257BB7E6A}">
      <dgm:prSet/>
      <dgm:spPr/>
      <dgm:t>
        <a:bodyPr/>
        <a:lstStyle/>
        <a:p>
          <a:endParaRPr lang="en-US"/>
        </a:p>
      </dgm:t>
    </dgm:pt>
    <dgm:pt modelId="{92E11C3E-B913-4800-827E-E34BE7764A75}">
      <dgm:prSet/>
      <dgm:spPr/>
      <dgm:t>
        <a:bodyPr/>
        <a:lstStyle/>
        <a:p>
          <a:r>
            <a:rPr lang="en-GB"/>
            <a:t>Rudimentary data capabilities</a:t>
          </a:r>
          <a:endParaRPr lang="en-US"/>
        </a:p>
      </dgm:t>
    </dgm:pt>
    <dgm:pt modelId="{46CCF94F-B850-4637-A060-AA24F3CADE57}" type="parTrans" cxnId="{34B99106-2293-4DD4-8F10-AE988E6BB610}">
      <dgm:prSet/>
      <dgm:spPr/>
      <dgm:t>
        <a:bodyPr/>
        <a:lstStyle/>
        <a:p>
          <a:endParaRPr lang="en-US"/>
        </a:p>
      </dgm:t>
    </dgm:pt>
    <dgm:pt modelId="{46A5B842-C407-4E9D-A153-285D2DDB5C70}" type="sibTrans" cxnId="{34B99106-2293-4DD4-8F10-AE988E6BB610}">
      <dgm:prSet/>
      <dgm:spPr/>
      <dgm:t>
        <a:bodyPr/>
        <a:lstStyle/>
        <a:p>
          <a:endParaRPr lang="en-US"/>
        </a:p>
      </dgm:t>
    </dgm:pt>
    <dgm:pt modelId="{AD05647C-31A0-4E25-AEAB-4D80AA5D18D1}">
      <dgm:prSet/>
      <dgm:spPr/>
      <dgm:t>
        <a:bodyPr/>
        <a:lstStyle/>
        <a:p>
          <a:r>
            <a:rPr lang="en-GB"/>
            <a:t>Ability to get desired stock price and stock return data of desired frequency with a single line of code</a:t>
          </a:r>
          <a:endParaRPr lang="en-US"/>
        </a:p>
      </dgm:t>
    </dgm:pt>
    <dgm:pt modelId="{DFCF2DC8-FAB8-436A-843B-32CCE90A2CA9}" type="parTrans" cxnId="{5AE9980C-2A43-495B-B66B-033D3E100051}">
      <dgm:prSet/>
      <dgm:spPr/>
      <dgm:t>
        <a:bodyPr/>
        <a:lstStyle/>
        <a:p>
          <a:endParaRPr lang="en-US"/>
        </a:p>
      </dgm:t>
    </dgm:pt>
    <dgm:pt modelId="{7F58562D-D123-4FC8-BC4C-389897F078BD}" type="sibTrans" cxnId="{5AE9980C-2A43-495B-B66B-033D3E100051}">
      <dgm:prSet/>
      <dgm:spPr/>
      <dgm:t>
        <a:bodyPr/>
        <a:lstStyle/>
        <a:p>
          <a:endParaRPr lang="en-US"/>
        </a:p>
      </dgm:t>
    </dgm:pt>
    <dgm:pt modelId="{930DB155-DF1C-49FC-AC25-B225B6908F72}">
      <dgm:prSet/>
      <dgm:spPr/>
      <dgm:t>
        <a:bodyPr/>
        <a:lstStyle/>
        <a:p>
          <a:r>
            <a:rPr lang="en-GB"/>
            <a:t>TSCV functionality</a:t>
          </a:r>
          <a:endParaRPr lang="en-US"/>
        </a:p>
      </dgm:t>
    </dgm:pt>
    <dgm:pt modelId="{B8646234-12F3-4E01-969D-F34A81CFF8AC}" type="parTrans" cxnId="{3B259805-C289-4981-8111-39380368B4DB}">
      <dgm:prSet/>
      <dgm:spPr/>
      <dgm:t>
        <a:bodyPr/>
        <a:lstStyle/>
        <a:p>
          <a:endParaRPr lang="en-US"/>
        </a:p>
      </dgm:t>
    </dgm:pt>
    <dgm:pt modelId="{A69EC73C-BFD4-4FCC-9E4A-46410CA3D4A4}" type="sibTrans" cxnId="{3B259805-C289-4981-8111-39380368B4DB}">
      <dgm:prSet/>
      <dgm:spPr/>
      <dgm:t>
        <a:bodyPr/>
        <a:lstStyle/>
        <a:p>
          <a:endParaRPr lang="en-US"/>
        </a:p>
      </dgm:t>
    </dgm:pt>
    <dgm:pt modelId="{88290313-C8EE-41A4-B400-03DE976B078F}">
      <dgm:prSet/>
      <dgm:spPr/>
      <dgm:t>
        <a:bodyPr/>
        <a:lstStyle/>
        <a:p>
          <a:r>
            <a:rPr lang="en-GB"/>
            <a:t>Ability to run TSCV and get results on a desired time-series with custom n_folds and prediction_horizon</a:t>
          </a:r>
          <a:endParaRPr lang="en-US"/>
        </a:p>
      </dgm:t>
    </dgm:pt>
    <dgm:pt modelId="{18EA464D-0F3E-417C-A384-4D4F81C3AB5B}" type="parTrans" cxnId="{A8A868C6-46CF-496C-A2FE-AC99B21D35B0}">
      <dgm:prSet/>
      <dgm:spPr/>
      <dgm:t>
        <a:bodyPr/>
        <a:lstStyle/>
        <a:p>
          <a:endParaRPr lang="en-US"/>
        </a:p>
      </dgm:t>
    </dgm:pt>
    <dgm:pt modelId="{BC935B97-8752-497B-838E-98E09B332739}" type="sibTrans" cxnId="{A8A868C6-46CF-496C-A2FE-AC99B21D35B0}">
      <dgm:prSet/>
      <dgm:spPr/>
      <dgm:t>
        <a:bodyPr/>
        <a:lstStyle/>
        <a:p>
          <a:endParaRPr lang="en-US"/>
        </a:p>
      </dgm:t>
    </dgm:pt>
    <dgm:pt modelId="{8DC9027B-3F95-4785-9A92-3FC6407279E6}">
      <dgm:prSet/>
      <dgm:spPr/>
      <dgm:t>
        <a:bodyPr/>
        <a:lstStyle/>
        <a:p>
          <a:r>
            <a:rPr lang="en-GB"/>
            <a:t>Results visualization</a:t>
          </a:r>
          <a:endParaRPr lang="en-US"/>
        </a:p>
      </dgm:t>
    </dgm:pt>
    <dgm:pt modelId="{50313C3B-28E6-4D6B-86FB-BF5BEEB52111}" type="parTrans" cxnId="{49EE314A-3361-4750-8AFF-098DA66FDC00}">
      <dgm:prSet/>
      <dgm:spPr/>
      <dgm:t>
        <a:bodyPr/>
        <a:lstStyle/>
        <a:p>
          <a:endParaRPr lang="en-US"/>
        </a:p>
      </dgm:t>
    </dgm:pt>
    <dgm:pt modelId="{BAB8DAE7-0888-49D4-98B3-7EBD4066F354}" type="sibTrans" cxnId="{49EE314A-3361-4750-8AFF-098DA66FDC00}">
      <dgm:prSet/>
      <dgm:spPr/>
      <dgm:t>
        <a:bodyPr/>
        <a:lstStyle/>
        <a:p>
          <a:endParaRPr lang="en-US"/>
        </a:p>
      </dgm:t>
    </dgm:pt>
    <dgm:pt modelId="{227AA57D-3EE0-422F-88CD-682350043E84}">
      <dgm:prSet/>
      <dgm:spPr/>
      <dgm:t>
        <a:bodyPr/>
        <a:lstStyle/>
        <a:p>
          <a:r>
            <a:rPr lang="en-GB"/>
            <a:t>Results of the TSCV visualized in an interactive manner</a:t>
          </a:r>
          <a:endParaRPr lang="en-US"/>
        </a:p>
      </dgm:t>
    </dgm:pt>
    <dgm:pt modelId="{50844AB7-B895-4A72-A5EC-8AEF9989ACB3}" type="parTrans" cxnId="{A2388808-B07F-4D0C-AE19-333B3832AD2E}">
      <dgm:prSet/>
      <dgm:spPr/>
      <dgm:t>
        <a:bodyPr/>
        <a:lstStyle/>
        <a:p>
          <a:endParaRPr lang="en-US"/>
        </a:p>
      </dgm:t>
    </dgm:pt>
    <dgm:pt modelId="{FC4303D2-23C6-438E-BD93-B36A80A4D53D}" type="sibTrans" cxnId="{A2388808-B07F-4D0C-AE19-333B3832AD2E}">
      <dgm:prSet/>
      <dgm:spPr/>
      <dgm:t>
        <a:bodyPr/>
        <a:lstStyle/>
        <a:p>
          <a:endParaRPr lang="en-US"/>
        </a:p>
      </dgm:t>
    </dgm:pt>
    <dgm:pt modelId="{87BD5F8D-3B19-4C02-B253-4D0197E36556}" type="pres">
      <dgm:prSet presAssocID="{1B353BF7-81BA-4817-874C-70D15936C3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28C8E4-22E1-4CE9-8922-74D17E1225D4}" type="pres">
      <dgm:prSet presAssocID="{9A7E605C-BC0D-4771-9364-6CDDC4D48AD3}" presName="hierRoot1" presStyleCnt="0"/>
      <dgm:spPr/>
    </dgm:pt>
    <dgm:pt modelId="{B49BBE65-C231-4D31-9B8B-AA5302FBC193}" type="pres">
      <dgm:prSet presAssocID="{9A7E605C-BC0D-4771-9364-6CDDC4D48AD3}" presName="composite" presStyleCnt="0"/>
      <dgm:spPr/>
    </dgm:pt>
    <dgm:pt modelId="{62663C99-FFE4-406B-B222-9031F4F8551C}" type="pres">
      <dgm:prSet presAssocID="{9A7E605C-BC0D-4771-9364-6CDDC4D48AD3}" presName="background" presStyleLbl="node0" presStyleIdx="0" presStyleCnt="1"/>
      <dgm:spPr/>
    </dgm:pt>
    <dgm:pt modelId="{24ED95BD-5A81-4DFA-ADA5-E599053A5C39}" type="pres">
      <dgm:prSet presAssocID="{9A7E605C-BC0D-4771-9364-6CDDC4D48AD3}" presName="text" presStyleLbl="fgAcc0" presStyleIdx="0" presStyleCnt="1">
        <dgm:presLayoutVars>
          <dgm:chPref val="3"/>
        </dgm:presLayoutVars>
      </dgm:prSet>
      <dgm:spPr/>
    </dgm:pt>
    <dgm:pt modelId="{C6DB2B8B-A708-4E59-BF1E-1F5FF1CB1B7F}" type="pres">
      <dgm:prSet presAssocID="{9A7E605C-BC0D-4771-9364-6CDDC4D48AD3}" presName="hierChild2" presStyleCnt="0"/>
      <dgm:spPr/>
    </dgm:pt>
    <dgm:pt modelId="{CE41A50B-2977-4976-852C-CB84464B84AE}" type="pres">
      <dgm:prSet presAssocID="{61264265-0648-4397-9661-122CFFD89FAB}" presName="Name10" presStyleLbl="parChTrans1D2" presStyleIdx="0" presStyleCnt="4"/>
      <dgm:spPr/>
    </dgm:pt>
    <dgm:pt modelId="{871AB375-4069-4A2F-9431-FB565F94ED2B}" type="pres">
      <dgm:prSet presAssocID="{ABE648E6-17AF-4C70-A8B8-AF1BB3314486}" presName="hierRoot2" presStyleCnt="0"/>
      <dgm:spPr/>
    </dgm:pt>
    <dgm:pt modelId="{82F791DA-0481-401F-AF4B-CE3D07F4037D}" type="pres">
      <dgm:prSet presAssocID="{ABE648E6-17AF-4C70-A8B8-AF1BB3314486}" presName="composite2" presStyleCnt="0"/>
      <dgm:spPr/>
    </dgm:pt>
    <dgm:pt modelId="{A50A9B94-F602-434F-841A-3FF930D87AF3}" type="pres">
      <dgm:prSet presAssocID="{ABE648E6-17AF-4C70-A8B8-AF1BB3314486}" presName="background2" presStyleLbl="node2" presStyleIdx="0" presStyleCnt="4"/>
      <dgm:spPr/>
    </dgm:pt>
    <dgm:pt modelId="{C196EA4D-F6CF-4BB1-AB04-9ED239A79DD4}" type="pres">
      <dgm:prSet presAssocID="{ABE648E6-17AF-4C70-A8B8-AF1BB3314486}" presName="text2" presStyleLbl="fgAcc2" presStyleIdx="0" presStyleCnt="4">
        <dgm:presLayoutVars>
          <dgm:chPref val="3"/>
        </dgm:presLayoutVars>
      </dgm:prSet>
      <dgm:spPr/>
    </dgm:pt>
    <dgm:pt modelId="{7841FF6E-4CE7-4404-B50F-70267D133328}" type="pres">
      <dgm:prSet presAssocID="{ABE648E6-17AF-4C70-A8B8-AF1BB3314486}" presName="hierChild3" presStyleCnt="0"/>
      <dgm:spPr/>
    </dgm:pt>
    <dgm:pt modelId="{68532898-A7FB-4D7E-957F-567D4E5CDA90}" type="pres">
      <dgm:prSet presAssocID="{23E9655F-B5B0-4DCE-A788-3790A6DF1272}" presName="Name17" presStyleLbl="parChTrans1D3" presStyleIdx="0" presStyleCnt="4"/>
      <dgm:spPr/>
    </dgm:pt>
    <dgm:pt modelId="{420752EB-56CE-4149-9437-334787BF45A3}" type="pres">
      <dgm:prSet presAssocID="{F421D35D-4B1B-4DCE-B355-3CA825336D6C}" presName="hierRoot3" presStyleCnt="0"/>
      <dgm:spPr/>
    </dgm:pt>
    <dgm:pt modelId="{6480A5D6-26E9-4F34-B04E-79E88CFF378E}" type="pres">
      <dgm:prSet presAssocID="{F421D35D-4B1B-4DCE-B355-3CA825336D6C}" presName="composite3" presStyleCnt="0"/>
      <dgm:spPr/>
    </dgm:pt>
    <dgm:pt modelId="{2E46B80E-A116-434B-B8AB-474AB1A62480}" type="pres">
      <dgm:prSet presAssocID="{F421D35D-4B1B-4DCE-B355-3CA825336D6C}" presName="background3" presStyleLbl="node3" presStyleIdx="0" presStyleCnt="4"/>
      <dgm:spPr/>
    </dgm:pt>
    <dgm:pt modelId="{5083C1FE-8844-4821-8817-404C16CCDB49}" type="pres">
      <dgm:prSet presAssocID="{F421D35D-4B1B-4DCE-B355-3CA825336D6C}" presName="text3" presStyleLbl="fgAcc3" presStyleIdx="0" presStyleCnt="4">
        <dgm:presLayoutVars>
          <dgm:chPref val="3"/>
        </dgm:presLayoutVars>
      </dgm:prSet>
      <dgm:spPr/>
    </dgm:pt>
    <dgm:pt modelId="{337A7A8D-2939-4BC9-8C43-401CA4CADE22}" type="pres">
      <dgm:prSet presAssocID="{F421D35D-4B1B-4DCE-B355-3CA825336D6C}" presName="hierChild4" presStyleCnt="0"/>
      <dgm:spPr/>
    </dgm:pt>
    <dgm:pt modelId="{D93CA638-81E4-46A9-9950-37670888C984}" type="pres">
      <dgm:prSet presAssocID="{46CCF94F-B850-4637-A060-AA24F3CADE57}" presName="Name10" presStyleLbl="parChTrans1D2" presStyleIdx="1" presStyleCnt="4"/>
      <dgm:spPr/>
    </dgm:pt>
    <dgm:pt modelId="{638599C7-F56E-4229-B382-4C197474A86C}" type="pres">
      <dgm:prSet presAssocID="{92E11C3E-B913-4800-827E-E34BE7764A75}" presName="hierRoot2" presStyleCnt="0"/>
      <dgm:spPr/>
    </dgm:pt>
    <dgm:pt modelId="{B5E26D6B-692C-42C4-A8A1-FBA4ED801664}" type="pres">
      <dgm:prSet presAssocID="{92E11C3E-B913-4800-827E-E34BE7764A75}" presName="composite2" presStyleCnt="0"/>
      <dgm:spPr/>
    </dgm:pt>
    <dgm:pt modelId="{8E42CF63-A1CA-4B97-BAA3-C2475A72AD0A}" type="pres">
      <dgm:prSet presAssocID="{92E11C3E-B913-4800-827E-E34BE7764A75}" presName="background2" presStyleLbl="node2" presStyleIdx="1" presStyleCnt="4"/>
      <dgm:spPr/>
    </dgm:pt>
    <dgm:pt modelId="{723589A1-9664-4F75-B2D2-5E21296B09DE}" type="pres">
      <dgm:prSet presAssocID="{92E11C3E-B913-4800-827E-E34BE7764A75}" presName="text2" presStyleLbl="fgAcc2" presStyleIdx="1" presStyleCnt="4">
        <dgm:presLayoutVars>
          <dgm:chPref val="3"/>
        </dgm:presLayoutVars>
      </dgm:prSet>
      <dgm:spPr/>
    </dgm:pt>
    <dgm:pt modelId="{9CD7B607-B5FA-44FC-A03E-9B232F323F48}" type="pres">
      <dgm:prSet presAssocID="{92E11C3E-B913-4800-827E-E34BE7764A75}" presName="hierChild3" presStyleCnt="0"/>
      <dgm:spPr/>
    </dgm:pt>
    <dgm:pt modelId="{D2A4D0BF-DD1A-4FCB-B0BE-B2E3D04700D3}" type="pres">
      <dgm:prSet presAssocID="{DFCF2DC8-FAB8-436A-843B-32CCE90A2CA9}" presName="Name17" presStyleLbl="parChTrans1D3" presStyleIdx="1" presStyleCnt="4"/>
      <dgm:spPr/>
    </dgm:pt>
    <dgm:pt modelId="{9B6E0F87-13AD-4E3B-884C-1890431675EF}" type="pres">
      <dgm:prSet presAssocID="{AD05647C-31A0-4E25-AEAB-4D80AA5D18D1}" presName="hierRoot3" presStyleCnt="0"/>
      <dgm:spPr/>
    </dgm:pt>
    <dgm:pt modelId="{22B453F6-F4C1-414F-A0DB-35EDE75FB56D}" type="pres">
      <dgm:prSet presAssocID="{AD05647C-31A0-4E25-AEAB-4D80AA5D18D1}" presName="composite3" presStyleCnt="0"/>
      <dgm:spPr/>
    </dgm:pt>
    <dgm:pt modelId="{A50A79EF-2F23-4F1F-8535-1DE574373636}" type="pres">
      <dgm:prSet presAssocID="{AD05647C-31A0-4E25-AEAB-4D80AA5D18D1}" presName="background3" presStyleLbl="node3" presStyleIdx="1" presStyleCnt="4"/>
      <dgm:spPr/>
    </dgm:pt>
    <dgm:pt modelId="{0B2AB48D-3455-42B6-BD70-C0A5C1F11792}" type="pres">
      <dgm:prSet presAssocID="{AD05647C-31A0-4E25-AEAB-4D80AA5D18D1}" presName="text3" presStyleLbl="fgAcc3" presStyleIdx="1" presStyleCnt="4">
        <dgm:presLayoutVars>
          <dgm:chPref val="3"/>
        </dgm:presLayoutVars>
      </dgm:prSet>
      <dgm:spPr/>
    </dgm:pt>
    <dgm:pt modelId="{464327C5-B138-4AB5-B733-1318DBB9DB79}" type="pres">
      <dgm:prSet presAssocID="{AD05647C-31A0-4E25-AEAB-4D80AA5D18D1}" presName="hierChild4" presStyleCnt="0"/>
      <dgm:spPr/>
    </dgm:pt>
    <dgm:pt modelId="{8A5D685E-5F35-450B-80DA-D2069DA9F405}" type="pres">
      <dgm:prSet presAssocID="{B8646234-12F3-4E01-969D-F34A81CFF8AC}" presName="Name10" presStyleLbl="parChTrans1D2" presStyleIdx="2" presStyleCnt="4"/>
      <dgm:spPr/>
    </dgm:pt>
    <dgm:pt modelId="{499BB9DA-75E0-4D0B-BA25-8135C265B8DE}" type="pres">
      <dgm:prSet presAssocID="{930DB155-DF1C-49FC-AC25-B225B6908F72}" presName="hierRoot2" presStyleCnt="0"/>
      <dgm:spPr/>
    </dgm:pt>
    <dgm:pt modelId="{423C551E-3BAC-4BC6-B946-C27F1E626B94}" type="pres">
      <dgm:prSet presAssocID="{930DB155-DF1C-49FC-AC25-B225B6908F72}" presName="composite2" presStyleCnt="0"/>
      <dgm:spPr/>
    </dgm:pt>
    <dgm:pt modelId="{0C9358D7-294B-4481-9C4B-149183BE5B0B}" type="pres">
      <dgm:prSet presAssocID="{930DB155-DF1C-49FC-AC25-B225B6908F72}" presName="background2" presStyleLbl="node2" presStyleIdx="2" presStyleCnt="4"/>
      <dgm:spPr/>
    </dgm:pt>
    <dgm:pt modelId="{A0ECCAE2-111C-4A8E-BA36-56F309E94929}" type="pres">
      <dgm:prSet presAssocID="{930DB155-DF1C-49FC-AC25-B225B6908F72}" presName="text2" presStyleLbl="fgAcc2" presStyleIdx="2" presStyleCnt="4">
        <dgm:presLayoutVars>
          <dgm:chPref val="3"/>
        </dgm:presLayoutVars>
      </dgm:prSet>
      <dgm:spPr/>
    </dgm:pt>
    <dgm:pt modelId="{4D6B1F8A-5A2A-4944-9618-1015B88E8C53}" type="pres">
      <dgm:prSet presAssocID="{930DB155-DF1C-49FC-AC25-B225B6908F72}" presName="hierChild3" presStyleCnt="0"/>
      <dgm:spPr/>
    </dgm:pt>
    <dgm:pt modelId="{E713F459-A009-4422-A338-89997BF4A463}" type="pres">
      <dgm:prSet presAssocID="{18EA464D-0F3E-417C-A384-4D4F81C3AB5B}" presName="Name17" presStyleLbl="parChTrans1D3" presStyleIdx="2" presStyleCnt="4"/>
      <dgm:spPr/>
    </dgm:pt>
    <dgm:pt modelId="{3837498A-CDDD-4A03-B13A-54A23DD5EECD}" type="pres">
      <dgm:prSet presAssocID="{88290313-C8EE-41A4-B400-03DE976B078F}" presName="hierRoot3" presStyleCnt="0"/>
      <dgm:spPr/>
    </dgm:pt>
    <dgm:pt modelId="{A2CE1A26-B6FA-4712-AC34-8981A4E66F3E}" type="pres">
      <dgm:prSet presAssocID="{88290313-C8EE-41A4-B400-03DE976B078F}" presName="composite3" presStyleCnt="0"/>
      <dgm:spPr/>
    </dgm:pt>
    <dgm:pt modelId="{E56BF9A7-2FF7-4FC7-8377-2F3395C8C2E1}" type="pres">
      <dgm:prSet presAssocID="{88290313-C8EE-41A4-B400-03DE976B078F}" presName="background3" presStyleLbl="node3" presStyleIdx="2" presStyleCnt="4"/>
      <dgm:spPr/>
    </dgm:pt>
    <dgm:pt modelId="{E8919919-88FC-4871-ACA9-C46E412FE2DB}" type="pres">
      <dgm:prSet presAssocID="{88290313-C8EE-41A4-B400-03DE976B078F}" presName="text3" presStyleLbl="fgAcc3" presStyleIdx="2" presStyleCnt="4">
        <dgm:presLayoutVars>
          <dgm:chPref val="3"/>
        </dgm:presLayoutVars>
      </dgm:prSet>
      <dgm:spPr/>
    </dgm:pt>
    <dgm:pt modelId="{B8C7FC86-D47E-4456-931D-BE84C55F294E}" type="pres">
      <dgm:prSet presAssocID="{88290313-C8EE-41A4-B400-03DE976B078F}" presName="hierChild4" presStyleCnt="0"/>
      <dgm:spPr/>
    </dgm:pt>
    <dgm:pt modelId="{B5421611-F8AA-4165-A108-22628AD7A805}" type="pres">
      <dgm:prSet presAssocID="{50313C3B-28E6-4D6B-86FB-BF5BEEB52111}" presName="Name10" presStyleLbl="parChTrans1D2" presStyleIdx="3" presStyleCnt="4"/>
      <dgm:spPr/>
    </dgm:pt>
    <dgm:pt modelId="{3FC51AB0-8FF5-4EB1-89A4-61092ECBA985}" type="pres">
      <dgm:prSet presAssocID="{8DC9027B-3F95-4785-9A92-3FC6407279E6}" presName="hierRoot2" presStyleCnt="0"/>
      <dgm:spPr/>
    </dgm:pt>
    <dgm:pt modelId="{77D55CC5-9AEA-4941-878B-37AF31651686}" type="pres">
      <dgm:prSet presAssocID="{8DC9027B-3F95-4785-9A92-3FC6407279E6}" presName="composite2" presStyleCnt="0"/>
      <dgm:spPr/>
    </dgm:pt>
    <dgm:pt modelId="{0764E300-DF7C-4E79-A056-00792BCAC4BC}" type="pres">
      <dgm:prSet presAssocID="{8DC9027B-3F95-4785-9A92-3FC6407279E6}" presName="background2" presStyleLbl="node2" presStyleIdx="3" presStyleCnt="4"/>
      <dgm:spPr/>
    </dgm:pt>
    <dgm:pt modelId="{FE922328-F30F-4701-9834-2311E6031A91}" type="pres">
      <dgm:prSet presAssocID="{8DC9027B-3F95-4785-9A92-3FC6407279E6}" presName="text2" presStyleLbl="fgAcc2" presStyleIdx="3" presStyleCnt="4">
        <dgm:presLayoutVars>
          <dgm:chPref val="3"/>
        </dgm:presLayoutVars>
      </dgm:prSet>
      <dgm:spPr/>
    </dgm:pt>
    <dgm:pt modelId="{0642B88B-8120-4D62-9AEE-78AAA8A74448}" type="pres">
      <dgm:prSet presAssocID="{8DC9027B-3F95-4785-9A92-3FC6407279E6}" presName="hierChild3" presStyleCnt="0"/>
      <dgm:spPr/>
    </dgm:pt>
    <dgm:pt modelId="{11911983-799C-4814-A376-45BE7DB4A321}" type="pres">
      <dgm:prSet presAssocID="{50844AB7-B895-4A72-A5EC-8AEF9989ACB3}" presName="Name17" presStyleLbl="parChTrans1D3" presStyleIdx="3" presStyleCnt="4"/>
      <dgm:spPr/>
    </dgm:pt>
    <dgm:pt modelId="{2AA3E54E-382E-467A-8D6F-D7E0109798CB}" type="pres">
      <dgm:prSet presAssocID="{227AA57D-3EE0-422F-88CD-682350043E84}" presName="hierRoot3" presStyleCnt="0"/>
      <dgm:spPr/>
    </dgm:pt>
    <dgm:pt modelId="{1B654E16-6FFE-45B3-9F75-67EDE55B89C6}" type="pres">
      <dgm:prSet presAssocID="{227AA57D-3EE0-422F-88CD-682350043E84}" presName="composite3" presStyleCnt="0"/>
      <dgm:spPr/>
    </dgm:pt>
    <dgm:pt modelId="{1E3E74DC-9E67-4EE6-AA8A-B5E223E68284}" type="pres">
      <dgm:prSet presAssocID="{227AA57D-3EE0-422F-88CD-682350043E84}" presName="background3" presStyleLbl="node3" presStyleIdx="3" presStyleCnt="4"/>
      <dgm:spPr/>
    </dgm:pt>
    <dgm:pt modelId="{28979DD1-78FD-4577-A98B-632106F90AE7}" type="pres">
      <dgm:prSet presAssocID="{227AA57D-3EE0-422F-88CD-682350043E84}" presName="text3" presStyleLbl="fgAcc3" presStyleIdx="3" presStyleCnt="4">
        <dgm:presLayoutVars>
          <dgm:chPref val="3"/>
        </dgm:presLayoutVars>
      </dgm:prSet>
      <dgm:spPr/>
    </dgm:pt>
    <dgm:pt modelId="{93213FF1-DE34-4988-AAA2-0DB156CF1510}" type="pres">
      <dgm:prSet presAssocID="{227AA57D-3EE0-422F-88CD-682350043E84}" presName="hierChild4" presStyleCnt="0"/>
      <dgm:spPr/>
    </dgm:pt>
  </dgm:ptLst>
  <dgm:cxnLst>
    <dgm:cxn modelId="{3B259805-C289-4981-8111-39380368B4DB}" srcId="{9A7E605C-BC0D-4771-9364-6CDDC4D48AD3}" destId="{930DB155-DF1C-49FC-AC25-B225B6908F72}" srcOrd="2" destOrd="0" parTransId="{B8646234-12F3-4E01-969D-F34A81CFF8AC}" sibTransId="{A69EC73C-BFD4-4FCC-9E4A-46410CA3D4A4}"/>
    <dgm:cxn modelId="{69EF5806-8FA8-4AF8-B4CE-966EA370373E}" type="presOf" srcId="{1B353BF7-81BA-4817-874C-70D15936C317}" destId="{87BD5F8D-3B19-4C02-B253-4D0197E36556}" srcOrd="0" destOrd="0" presId="urn:microsoft.com/office/officeart/2005/8/layout/hierarchy1"/>
    <dgm:cxn modelId="{34B99106-2293-4DD4-8F10-AE988E6BB610}" srcId="{9A7E605C-BC0D-4771-9364-6CDDC4D48AD3}" destId="{92E11C3E-B913-4800-827E-E34BE7764A75}" srcOrd="1" destOrd="0" parTransId="{46CCF94F-B850-4637-A060-AA24F3CADE57}" sibTransId="{46A5B842-C407-4E9D-A153-285D2DDB5C70}"/>
    <dgm:cxn modelId="{A2388808-B07F-4D0C-AE19-333B3832AD2E}" srcId="{8DC9027B-3F95-4785-9A92-3FC6407279E6}" destId="{227AA57D-3EE0-422F-88CD-682350043E84}" srcOrd="0" destOrd="0" parTransId="{50844AB7-B895-4A72-A5EC-8AEF9989ACB3}" sibTransId="{FC4303D2-23C6-438E-BD93-B36A80A4D53D}"/>
    <dgm:cxn modelId="{5AE9980C-2A43-495B-B66B-033D3E100051}" srcId="{92E11C3E-B913-4800-827E-E34BE7764A75}" destId="{AD05647C-31A0-4E25-AEAB-4D80AA5D18D1}" srcOrd="0" destOrd="0" parTransId="{DFCF2DC8-FAB8-436A-843B-32CCE90A2CA9}" sibTransId="{7F58562D-D123-4FC8-BC4C-389897F078BD}"/>
    <dgm:cxn modelId="{65776233-E0D9-4782-A62D-B481BEBBD735}" type="presOf" srcId="{AD05647C-31A0-4E25-AEAB-4D80AA5D18D1}" destId="{0B2AB48D-3455-42B6-BD70-C0A5C1F11792}" srcOrd="0" destOrd="0" presId="urn:microsoft.com/office/officeart/2005/8/layout/hierarchy1"/>
    <dgm:cxn modelId="{CCFE333B-0831-485D-8BD9-11631B20683A}" type="presOf" srcId="{50844AB7-B895-4A72-A5EC-8AEF9989ACB3}" destId="{11911983-799C-4814-A376-45BE7DB4A321}" srcOrd="0" destOrd="0" presId="urn:microsoft.com/office/officeart/2005/8/layout/hierarchy1"/>
    <dgm:cxn modelId="{E43B0967-FB4B-4B13-8CD2-60EDDF23F64F}" type="presOf" srcId="{61264265-0648-4397-9661-122CFFD89FAB}" destId="{CE41A50B-2977-4976-852C-CB84464B84AE}" srcOrd="0" destOrd="0" presId="urn:microsoft.com/office/officeart/2005/8/layout/hierarchy1"/>
    <dgm:cxn modelId="{49EE314A-3361-4750-8AFF-098DA66FDC00}" srcId="{9A7E605C-BC0D-4771-9364-6CDDC4D48AD3}" destId="{8DC9027B-3F95-4785-9A92-3FC6407279E6}" srcOrd="3" destOrd="0" parTransId="{50313C3B-28E6-4D6B-86FB-BF5BEEB52111}" sibTransId="{BAB8DAE7-0888-49D4-98B3-7EBD4066F354}"/>
    <dgm:cxn modelId="{777ED76A-DC04-4BE3-A9F2-9F7DF0DE7266}" type="presOf" srcId="{8DC9027B-3F95-4785-9A92-3FC6407279E6}" destId="{FE922328-F30F-4701-9834-2311E6031A91}" srcOrd="0" destOrd="0" presId="urn:microsoft.com/office/officeart/2005/8/layout/hierarchy1"/>
    <dgm:cxn modelId="{0FACB157-F20F-4928-9FFE-A9278B1BFF68}" type="presOf" srcId="{9A7E605C-BC0D-4771-9364-6CDDC4D48AD3}" destId="{24ED95BD-5A81-4DFA-ADA5-E599053A5C39}" srcOrd="0" destOrd="0" presId="urn:microsoft.com/office/officeart/2005/8/layout/hierarchy1"/>
    <dgm:cxn modelId="{1D0D8F7C-D9A6-455E-81A5-BF0DA9711195}" type="presOf" srcId="{92E11C3E-B913-4800-827E-E34BE7764A75}" destId="{723589A1-9664-4F75-B2D2-5E21296B09DE}" srcOrd="0" destOrd="0" presId="urn:microsoft.com/office/officeart/2005/8/layout/hierarchy1"/>
    <dgm:cxn modelId="{BC0CE57F-9653-413F-A1AF-A871EC1A9303}" type="presOf" srcId="{46CCF94F-B850-4637-A060-AA24F3CADE57}" destId="{D93CA638-81E4-46A9-9950-37670888C984}" srcOrd="0" destOrd="0" presId="urn:microsoft.com/office/officeart/2005/8/layout/hierarchy1"/>
    <dgm:cxn modelId="{C9027582-EDA9-4165-BDC3-038166EE74CB}" type="presOf" srcId="{ABE648E6-17AF-4C70-A8B8-AF1BB3314486}" destId="{C196EA4D-F6CF-4BB1-AB04-9ED239A79DD4}" srcOrd="0" destOrd="0" presId="urn:microsoft.com/office/officeart/2005/8/layout/hierarchy1"/>
    <dgm:cxn modelId="{4B9E3F99-19F8-49AF-A77A-99CDDE42E99E}" type="presOf" srcId="{B8646234-12F3-4E01-969D-F34A81CFF8AC}" destId="{8A5D685E-5F35-450B-80DA-D2069DA9F405}" srcOrd="0" destOrd="0" presId="urn:microsoft.com/office/officeart/2005/8/layout/hierarchy1"/>
    <dgm:cxn modelId="{93B7839E-FA4F-4E75-8373-D820F8B1BF9E}" type="presOf" srcId="{23E9655F-B5B0-4DCE-A788-3790A6DF1272}" destId="{68532898-A7FB-4D7E-957F-567D4E5CDA90}" srcOrd="0" destOrd="0" presId="urn:microsoft.com/office/officeart/2005/8/layout/hierarchy1"/>
    <dgm:cxn modelId="{69B0A0A1-1270-44A9-8C9B-0628A6665718}" type="presOf" srcId="{50313C3B-28E6-4D6B-86FB-BF5BEEB52111}" destId="{B5421611-F8AA-4165-A108-22628AD7A805}" srcOrd="0" destOrd="0" presId="urn:microsoft.com/office/officeart/2005/8/layout/hierarchy1"/>
    <dgm:cxn modelId="{B5CEC7A6-D444-43BF-9EEB-D7A7BCB30DA7}" type="presOf" srcId="{88290313-C8EE-41A4-B400-03DE976B078F}" destId="{E8919919-88FC-4871-ACA9-C46E412FE2DB}" srcOrd="0" destOrd="0" presId="urn:microsoft.com/office/officeart/2005/8/layout/hierarchy1"/>
    <dgm:cxn modelId="{14E090BF-A159-41BD-8360-710B6939B36A}" srcId="{9A7E605C-BC0D-4771-9364-6CDDC4D48AD3}" destId="{ABE648E6-17AF-4C70-A8B8-AF1BB3314486}" srcOrd="0" destOrd="0" parTransId="{61264265-0648-4397-9661-122CFFD89FAB}" sibTransId="{15AFE2F4-9277-4B6A-8E91-71C25CBBE79F}"/>
    <dgm:cxn modelId="{E0B3BBC2-1439-402F-B742-333E2567ADA5}" type="presOf" srcId="{227AA57D-3EE0-422F-88CD-682350043E84}" destId="{28979DD1-78FD-4577-A98B-632106F90AE7}" srcOrd="0" destOrd="0" presId="urn:microsoft.com/office/officeart/2005/8/layout/hierarchy1"/>
    <dgm:cxn modelId="{92742EC5-A22B-40F1-9DD6-1F1257BB7E6A}" srcId="{ABE648E6-17AF-4C70-A8B8-AF1BB3314486}" destId="{F421D35D-4B1B-4DCE-B355-3CA825336D6C}" srcOrd="0" destOrd="0" parTransId="{23E9655F-B5B0-4DCE-A788-3790A6DF1272}" sibTransId="{217B0063-D99C-4733-8CB1-3CF04B4CF06D}"/>
    <dgm:cxn modelId="{A8A868C6-46CF-496C-A2FE-AC99B21D35B0}" srcId="{930DB155-DF1C-49FC-AC25-B225B6908F72}" destId="{88290313-C8EE-41A4-B400-03DE976B078F}" srcOrd="0" destOrd="0" parTransId="{18EA464D-0F3E-417C-A384-4D4F81C3AB5B}" sibTransId="{BC935B97-8752-497B-838E-98E09B332739}"/>
    <dgm:cxn modelId="{62BB28C7-8EBD-40DF-AD7B-040566AAFC91}" type="presOf" srcId="{18EA464D-0F3E-417C-A384-4D4F81C3AB5B}" destId="{E713F459-A009-4422-A338-89997BF4A463}" srcOrd="0" destOrd="0" presId="urn:microsoft.com/office/officeart/2005/8/layout/hierarchy1"/>
    <dgm:cxn modelId="{483ED6EE-F614-4020-AD81-E91D38A9B179}" type="presOf" srcId="{F421D35D-4B1B-4DCE-B355-3CA825336D6C}" destId="{5083C1FE-8844-4821-8817-404C16CCDB49}" srcOrd="0" destOrd="0" presId="urn:microsoft.com/office/officeart/2005/8/layout/hierarchy1"/>
    <dgm:cxn modelId="{A56D54F0-9472-417C-9C0C-45B06765CC30}" type="presOf" srcId="{DFCF2DC8-FAB8-436A-843B-32CCE90A2CA9}" destId="{D2A4D0BF-DD1A-4FCB-B0BE-B2E3D04700D3}" srcOrd="0" destOrd="0" presId="urn:microsoft.com/office/officeart/2005/8/layout/hierarchy1"/>
    <dgm:cxn modelId="{6335D0F1-E958-47F2-96D7-AFADE9687944}" type="presOf" srcId="{930DB155-DF1C-49FC-AC25-B225B6908F72}" destId="{A0ECCAE2-111C-4A8E-BA36-56F309E94929}" srcOrd="0" destOrd="0" presId="urn:microsoft.com/office/officeart/2005/8/layout/hierarchy1"/>
    <dgm:cxn modelId="{6495BDF7-DF4C-4D72-8063-2F0083AB7E6D}" srcId="{1B353BF7-81BA-4817-874C-70D15936C317}" destId="{9A7E605C-BC0D-4771-9364-6CDDC4D48AD3}" srcOrd="0" destOrd="0" parTransId="{463B2F2C-1D97-4393-8FE3-A12BE42DE397}" sibTransId="{A75E2F7E-9FB7-49A0-9405-F65956228494}"/>
    <dgm:cxn modelId="{C63C260B-7181-41B2-B5D5-A88992C7FD3D}" type="presParOf" srcId="{87BD5F8D-3B19-4C02-B253-4D0197E36556}" destId="{D428C8E4-22E1-4CE9-8922-74D17E1225D4}" srcOrd="0" destOrd="0" presId="urn:microsoft.com/office/officeart/2005/8/layout/hierarchy1"/>
    <dgm:cxn modelId="{9B97E0F0-63CD-4688-8079-C994D12CAB61}" type="presParOf" srcId="{D428C8E4-22E1-4CE9-8922-74D17E1225D4}" destId="{B49BBE65-C231-4D31-9B8B-AA5302FBC193}" srcOrd="0" destOrd="0" presId="urn:microsoft.com/office/officeart/2005/8/layout/hierarchy1"/>
    <dgm:cxn modelId="{E8C793FF-9BC8-4738-8481-9B12FDDB5036}" type="presParOf" srcId="{B49BBE65-C231-4D31-9B8B-AA5302FBC193}" destId="{62663C99-FFE4-406B-B222-9031F4F8551C}" srcOrd="0" destOrd="0" presId="urn:microsoft.com/office/officeart/2005/8/layout/hierarchy1"/>
    <dgm:cxn modelId="{749A403C-1648-4EFB-8CBC-3F3947B728FC}" type="presParOf" srcId="{B49BBE65-C231-4D31-9B8B-AA5302FBC193}" destId="{24ED95BD-5A81-4DFA-ADA5-E599053A5C39}" srcOrd="1" destOrd="0" presId="urn:microsoft.com/office/officeart/2005/8/layout/hierarchy1"/>
    <dgm:cxn modelId="{5998DF05-70BE-473C-9DAA-7C1C04071534}" type="presParOf" srcId="{D428C8E4-22E1-4CE9-8922-74D17E1225D4}" destId="{C6DB2B8B-A708-4E59-BF1E-1F5FF1CB1B7F}" srcOrd="1" destOrd="0" presId="urn:microsoft.com/office/officeart/2005/8/layout/hierarchy1"/>
    <dgm:cxn modelId="{D3CA9C9C-53C8-41AC-8E9B-A3580F89F2BB}" type="presParOf" srcId="{C6DB2B8B-A708-4E59-BF1E-1F5FF1CB1B7F}" destId="{CE41A50B-2977-4976-852C-CB84464B84AE}" srcOrd="0" destOrd="0" presId="urn:microsoft.com/office/officeart/2005/8/layout/hierarchy1"/>
    <dgm:cxn modelId="{5E1A06D1-E818-4039-94EA-494F0DD72A14}" type="presParOf" srcId="{C6DB2B8B-A708-4E59-BF1E-1F5FF1CB1B7F}" destId="{871AB375-4069-4A2F-9431-FB565F94ED2B}" srcOrd="1" destOrd="0" presId="urn:microsoft.com/office/officeart/2005/8/layout/hierarchy1"/>
    <dgm:cxn modelId="{B6350F11-7496-4ED9-B590-09F9509A61F6}" type="presParOf" srcId="{871AB375-4069-4A2F-9431-FB565F94ED2B}" destId="{82F791DA-0481-401F-AF4B-CE3D07F4037D}" srcOrd="0" destOrd="0" presId="urn:microsoft.com/office/officeart/2005/8/layout/hierarchy1"/>
    <dgm:cxn modelId="{AB86EA05-1D92-423B-89A8-D56BDCFB1DDC}" type="presParOf" srcId="{82F791DA-0481-401F-AF4B-CE3D07F4037D}" destId="{A50A9B94-F602-434F-841A-3FF930D87AF3}" srcOrd="0" destOrd="0" presId="urn:microsoft.com/office/officeart/2005/8/layout/hierarchy1"/>
    <dgm:cxn modelId="{EE2DA802-AD8C-4808-A2E3-C211CB6291C6}" type="presParOf" srcId="{82F791DA-0481-401F-AF4B-CE3D07F4037D}" destId="{C196EA4D-F6CF-4BB1-AB04-9ED239A79DD4}" srcOrd="1" destOrd="0" presId="urn:microsoft.com/office/officeart/2005/8/layout/hierarchy1"/>
    <dgm:cxn modelId="{44369E9C-EB79-4397-82E9-C7E5F05B1B59}" type="presParOf" srcId="{871AB375-4069-4A2F-9431-FB565F94ED2B}" destId="{7841FF6E-4CE7-4404-B50F-70267D133328}" srcOrd="1" destOrd="0" presId="urn:microsoft.com/office/officeart/2005/8/layout/hierarchy1"/>
    <dgm:cxn modelId="{4380531F-9391-4D2C-BD9F-E11E95ECF997}" type="presParOf" srcId="{7841FF6E-4CE7-4404-B50F-70267D133328}" destId="{68532898-A7FB-4D7E-957F-567D4E5CDA90}" srcOrd="0" destOrd="0" presId="urn:microsoft.com/office/officeart/2005/8/layout/hierarchy1"/>
    <dgm:cxn modelId="{A262D816-6546-48E3-A8FD-7F88B8E010A4}" type="presParOf" srcId="{7841FF6E-4CE7-4404-B50F-70267D133328}" destId="{420752EB-56CE-4149-9437-334787BF45A3}" srcOrd="1" destOrd="0" presId="urn:microsoft.com/office/officeart/2005/8/layout/hierarchy1"/>
    <dgm:cxn modelId="{BE7B1D8C-AC36-4CBE-B032-C346B8AD8506}" type="presParOf" srcId="{420752EB-56CE-4149-9437-334787BF45A3}" destId="{6480A5D6-26E9-4F34-B04E-79E88CFF378E}" srcOrd="0" destOrd="0" presId="urn:microsoft.com/office/officeart/2005/8/layout/hierarchy1"/>
    <dgm:cxn modelId="{4A208BDF-B356-4EE5-9BBC-23887E64DF4D}" type="presParOf" srcId="{6480A5D6-26E9-4F34-B04E-79E88CFF378E}" destId="{2E46B80E-A116-434B-B8AB-474AB1A62480}" srcOrd="0" destOrd="0" presId="urn:microsoft.com/office/officeart/2005/8/layout/hierarchy1"/>
    <dgm:cxn modelId="{2E2DA095-C5FB-4E0D-8144-9CC90DC60B24}" type="presParOf" srcId="{6480A5D6-26E9-4F34-B04E-79E88CFF378E}" destId="{5083C1FE-8844-4821-8817-404C16CCDB49}" srcOrd="1" destOrd="0" presId="urn:microsoft.com/office/officeart/2005/8/layout/hierarchy1"/>
    <dgm:cxn modelId="{73339228-7185-4083-ACE9-27F3EB4104F6}" type="presParOf" srcId="{420752EB-56CE-4149-9437-334787BF45A3}" destId="{337A7A8D-2939-4BC9-8C43-401CA4CADE22}" srcOrd="1" destOrd="0" presId="urn:microsoft.com/office/officeart/2005/8/layout/hierarchy1"/>
    <dgm:cxn modelId="{ADAF9858-B418-4026-8255-31F6F386F1ED}" type="presParOf" srcId="{C6DB2B8B-A708-4E59-BF1E-1F5FF1CB1B7F}" destId="{D93CA638-81E4-46A9-9950-37670888C984}" srcOrd="2" destOrd="0" presId="urn:microsoft.com/office/officeart/2005/8/layout/hierarchy1"/>
    <dgm:cxn modelId="{DE85AB2C-BD47-43E7-A0D3-FE8F20FBDD0C}" type="presParOf" srcId="{C6DB2B8B-A708-4E59-BF1E-1F5FF1CB1B7F}" destId="{638599C7-F56E-4229-B382-4C197474A86C}" srcOrd="3" destOrd="0" presId="urn:microsoft.com/office/officeart/2005/8/layout/hierarchy1"/>
    <dgm:cxn modelId="{3C8ED84B-0D2E-42AE-B936-959F1666D14D}" type="presParOf" srcId="{638599C7-F56E-4229-B382-4C197474A86C}" destId="{B5E26D6B-692C-42C4-A8A1-FBA4ED801664}" srcOrd="0" destOrd="0" presId="urn:microsoft.com/office/officeart/2005/8/layout/hierarchy1"/>
    <dgm:cxn modelId="{438D1917-84AA-46EC-B5EA-28849CAEE908}" type="presParOf" srcId="{B5E26D6B-692C-42C4-A8A1-FBA4ED801664}" destId="{8E42CF63-A1CA-4B97-BAA3-C2475A72AD0A}" srcOrd="0" destOrd="0" presId="urn:microsoft.com/office/officeart/2005/8/layout/hierarchy1"/>
    <dgm:cxn modelId="{783E8643-4537-4A4A-91B3-7910DF246B3D}" type="presParOf" srcId="{B5E26D6B-692C-42C4-A8A1-FBA4ED801664}" destId="{723589A1-9664-4F75-B2D2-5E21296B09DE}" srcOrd="1" destOrd="0" presId="urn:microsoft.com/office/officeart/2005/8/layout/hierarchy1"/>
    <dgm:cxn modelId="{5D65B222-4F25-4B85-89CD-AF31FFB373C8}" type="presParOf" srcId="{638599C7-F56E-4229-B382-4C197474A86C}" destId="{9CD7B607-B5FA-44FC-A03E-9B232F323F48}" srcOrd="1" destOrd="0" presId="urn:microsoft.com/office/officeart/2005/8/layout/hierarchy1"/>
    <dgm:cxn modelId="{C88F02F2-42DA-4CA5-B0A7-6386B1F59796}" type="presParOf" srcId="{9CD7B607-B5FA-44FC-A03E-9B232F323F48}" destId="{D2A4D0BF-DD1A-4FCB-B0BE-B2E3D04700D3}" srcOrd="0" destOrd="0" presId="urn:microsoft.com/office/officeart/2005/8/layout/hierarchy1"/>
    <dgm:cxn modelId="{91C97BFE-B7FF-4A08-B580-8FFFB7E999A7}" type="presParOf" srcId="{9CD7B607-B5FA-44FC-A03E-9B232F323F48}" destId="{9B6E0F87-13AD-4E3B-884C-1890431675EF}" srcOrd="1" destOrd="0" presId="urn:microsoft.com/office/officeart/2005/8/layout/hierarchy1"/>
    <dgm:cxn modelId="{56F8738A-019E-4AD9-9099-E1A6F2F08E37}" type="presParOf" srcId="{9B6E0F87-13AD-4E3B-884C-1890431675EF}" destId="{22B453F6-F4C1-414F-A0DB-35EDE75FB56D}" srcOrd="0" destOrd="0" presId="urn:microsoft.com/office/officeart/2005/8/layout/hierarchy1"/>
    <dgm:cxn modelId="{E99079FA-6E1F-4386-B86F-C1E8478EBD03}" type="presParOf" srcId="{22B453F6-F4C1-414F-A0DB-35EDE75FB56D}" destId="{A50A79EF-2F23-4F1F-8535-1DE574373636}" srcOrd="0" destOrd="0" presId="urn:microsoft.com/office/officeart/2005/8/layout/hierarchy1"/>
    <dgm:cxn modelId="{5B5D4DDB-213D-4505-B06E-8CC849124273}" type="presParOf" srcId="{22B453F6-F4C1-414F-A0DB-35EDE75FB56D}" destId="{0B2AB48D-3455-42B6-BD70-C0A5C1F11792}" srcOrd="1" destOrd="0" presId="urn:microsoft.com/office/officeart/2005/8/layout/hierarchy1"/>
    <dgm:cxn modelId="{F4FDE61D-80D5-42C5-B44E-178E5CE2DCFA}" type="presParOf" srcId="{9B6E0F87-13AD-4E3B-884C-1890431675EF}" destId="{464327C5-B138-4AB5-B733-1318DBB9DB79}" srcOrd="1" destOrd="0" presId="urn:microsoft.com/office/officeart/2005/8/layout/hierarchy1"/>
    <dgm:cxn modelId="{18A4AB07-ACB2-41D1-AC86-8D92BC761E8C}" type="presParOf" srcId="{C6DB2B8B-A708-4E59-BF1E-1F5FF1CB1B7F}" destId="{8A5D685E-5F35-450B-80DA-D2069DA9F405}" srcOrd="4" destOrd="0" presId="urn:microsoft.com/office/officeart/2005/8/layout/hierarchy1"/>
    <dgm:cxn modelId="{D725583A-6A7E-4758-B7B0-A7FD9D409A53}" type="presParOf" srcId="{C6DB2B8B-A708-4E59-BF1E-1F5FF1CB1B7F}" destId="{499BB9DA-75E0-4D0B-BA25-8135C265B8DE}" srcOrd="5" destOrd="0" presId="urn:microsoft.com/office/officeart/2005/8/layout/hierarchy1"/>
    <dgm:cxn modelId="{0AB4DDFA-3EF5-4178-8014-250D1CFFAB5F}" type="presParOf" srcId="{499BB9DA-75E0-4D0B-BA25-8135C265B8DE}" destId="{423C551E-3BAC-4BC6-B946-C27F1E626B94}" srcOrd="0" destOrd="0" presId="urn:microsoft.com/office/officeart/2005/8/layout/hierarchy1"/>
    <dgm:cxn modelId="{8412FD0B-5263-48E8-BBF8-49F8D62C7B22}" type="presParOf" srcId="{423C551E-3BAC-4BC6-B946-C27F1E626B94}" destId="{0C9358D7-294B-4481-9C4B-149183BE5B0B}" srcOrd="0" destOrd="0" presId="urn:microsoft.com/office/officeart/2005/8/layout/hierarchy1"/>
    <dgm:cxn modelId="{8C66AED6-EB21-404B-9D3D-E9FBAA195C56}" type="presParOf" srcId="{423C551E-3BAC-4BC6-B946-C27F1E626B94}" destId="{A0ECCAE2-111C-4A8E-BA36-56F309E94929}" srcOrd="1" destOrd="0" presId="urn:microsoft.com/office/officeart/2005/8/layout/hierarchy1"/>
    <dgm:cxn modelId="{E970745B-0546-4405-A6C9-E1427B749352}" type="presParOf" srcId="{499BB9DA-75E0-4D0B-BA25-8135C265B8DE}" destId="{4D6B1F8A-5A2A-4944-9618-1015B88E8C53}" srcOrd="1" destOrd="0" presId="urn:microsoft.com/office/officeart/2005/8/layout/hierarchy1"/>
    <dgm:cxn modelId="{CD211E89-AD62-494B-8B98-7E5B1D67CCD3}" type="presParOf" srcId="{4D6B1F8A-5A2A-4944-9618-1015B88E8C53}" destId="{E713F459-A009-4422-A338-89997BF4A463}" srcOrd="0" destOrd="0" presId="urn:microsoft.com/office/officeart/2005/8/layout/hierarchy1"/>
    <dgm:cxn modelId="{48B403BA-FD6C-4B22-953F-93B1EFA90507}" type="presParOf" srcId="{4D6B1F8A-5A2A-4944-9618-1015B88E8C53}" destId="{3837498A-CDDD-4A03-B13A-54A23DD5EECD}" srcOrd="1" destOrd="0" presId="urn:microsoft.com/office/officeart/2005/8/layout/hierarchy1"/>
    <dgm:cxn modelId="{F32DA654-444D-45B1-B294-555CCA59F0B4}" type="presParOf" srcId="{3837498A-CDDD-4A03-B13A-54A23DD5EECD}" destId="{A2CE1A26-B6FA-4712-AC34-8981A4E66F3E}" srcOrd="0" destOrd="0" presId="urn:microsoft.com/office/officeart/2005/8/layout/hierarchy1"/>
    <dgm:cxn modelId="{4C28BCC7-8969-42F9-A2C2-3BA771C34302}" type="presParOf" srcId="{A2CE1A26-B6FA-4712-AC34-8981A4E66F3E}" destId="{E56BF9A7-2FF7-4FC7-8377-2F3395C8C2E1}" srcOrd="0" destOrd="0" presId="urn:microsoft.com/office/officeart/2005/8/layout/hierarchy1"/>
    <dgm:cxn modelId="{28203651-0CB4-4DBA-AC05-DBF4484C34E6}" type="presParOf" srcId="{A2CE1A26-B6FA-4712-AC34-8981A4E66F3E}" destId="{E8919919-88FC-4871-ACA9-C46E412FE2DB}" srcOrd="1" destOrd="0" presId="urn:microsoft.com/office/officeart/2005/8/layout/hierarchy1"/>
    <dgm:cxn modelId="{A4BDC5F7-CDC1-47FB-8DCA-B26FEDC80A9E}" type="presParOf" srcId="{3837498A-CDDD-4A03-B13A-54A23DD5EECD}" destId="{B8C7FC86-D47E-4456-931D-BE84C55F294E}" srcOrd="1" destOrd="0" presId="urn:microsoft.com/office/officeart/2005/8/layout/hierarchy1"/>
    <dgm:cxn modelId="{7A6CAC59-CE0F-4154-A107-3FE4C3E5BD20}" type="presParOf" srcId="{C6DB2B8B-A708-4E59-BF1E-1F5FF1CB1B7F}" destId="{B5421611-F8AA-4165-A108-22628AD7A805}" srcOrd="6" destOrd="0" presId="urn:microsoft.com/office/officeart/2005/8/layout/hierarchy1"/>
    <dgm:cxn modelId="{328455C6-60EE-4A29-B954-17CC7086E81C}" type="presParOf" srcId="{C6DB2B8B-A708-4E59-BF1E-1F5FF1CB1B7F}" destId="{3FC51AB0-8FF5-4EB1-89A4-61092ECBA985}" srcOrd="7" destOrd="0" presId="urn:microsoft.com/office/officeart/2005/8/layout/hierarchy1"/>
    <dgm:cxn modelId="{27C68E02-8215-41C8-979E-0BE3D3D4CC06}" type="presParOf" srcId="{3FC51AB0-8FF5-4EB1-89A4-61092ECBA985}" destId="{77D55CC5-9AEA-4941-878B-37AF31651686}" srcOrd="0" destOrd="0" presId="urn:microsoft.com/office/officeart/2005/8/layout/hierarchy1"/>
    <dgm:cxn modelId="{71CFDC29-64A6-43DD-B9F4-2000695A1A44}" type="presParOf" srcId="{77D55CC5-9AEA-4941-878B-37AF31651686}" destId="{0764E300-DF7C-4E79-A056-00792BCAC4BC}" srcOrd="0" destOrd="0" presId="urn:microsoft.com/office/officeart/2005/8/layout/hierarchy1"/>
    <dgm:cxn modelId="{EB287876-D8F9-483A-BEBD-1B7959123927}" type="presParOf" srcId="{77D55CC5-9AEA-4941-878B-37AF31651686}" destId="{FE922328-F30F-4701-9834-2311E6031A91}" srcOrd="1" destOrd="0" presId="urn:microsoft.com/office/officeart/2005/8/layout/hierarchy1"/>
    <dgm:cxn modelId="{33D15690-639A-4289-8721-F8FE6C70A6D1}" type="presParOf" srcId="{3FC51AB0-8FF5-4EB1-89A4-61092ECBA985}" destId="{0642B88B-8120-4D62-9AEE-78AAA8A74448}" srcOrd="1" destOrd="0" presId="urn:microsoft.com/office/officeart/2005/8/layout/hierarchy1"/>
    <dgm:cxn modelId="{07BCFEBD-26BC-4740-82F5-F9C9CC6260BF}" type="presParOf" srcId="{0642B88B-8120-4D62-9AEE-78AAA8A74448}" destId="{11911983-799C-4814-A376-45BE7DB4A321}" srcOrd="0" destOrd="0" presId="urn:microsoft.com/office/officeart/2005/8/layout/hierarchy1"/>
    <dgm:cxn modelId="{BF063AD7-0B82-41E5-AEEC-D3E9C4666CEE}" type="presParOf" srcId="{0642B88B-8120-4D62-9AEE-78AAA8A74448}" destId="{2AA3E54E-382E-467A-8D6F-D7E0109798CB}" srcOrd="1" destOrd="0" presId="urn:microsoft.com/office/officeart/2005/8/layout/hierarchy1"/>
    <dgm:cxn modelId="{D93A13C5-E622-4098-ACA1-6C1311BA17F6}" type="presParOf" srcId="{2AA3E54E-382E-467A-8D6F-D7E0109798CB}" destId="{1B654E16-6FFE-45B3-9F75-67EDE55B89C6}" srcOrd="0" destOrd="0" presId="urn:microsoft.com/office/officeart/2005/8/layout/hierarchy1"/>
    <dgm:cxn modelId="{38CF6960-6DA3-4A3A-AD6C-A29CDC73EAB9}" type="presParOf" srcId="{1B654E16-6FFE-45B3-9F75-67EDE55B89C6}" destId="{1E3E74DC-9E67-4EE6-AA8A-B5E223E68284}" srcOrd="0" destOrd="0" presId="urn:microsoft.com/office/officeart/2005/8/layout/hierarchy1"/>
    <dgm:cxn modelId="{CB8CA39D-3E1F-413E-BA16-385F8F7D1894}" type="presParOf" srcId="{1B654E16-6FFE-45B3-9F75-67EDE55B89C6}" destId="{28979DD1-78FD-4577-A98B-632106F90AE7}" srcOrd="1" destOrd="0" presId="urn:microsoft.com/office/officeart/2005/8/layout/hierarchy1"/>
    <dgm:cxn modelId="{995D361B-DF07-4637-831A-CFBA0D00EA53}" type="presParOf" srcId="{2AA3E54E-382E-467A-8D6F-D7E0109798CB}" destId="{93213FF1-DE34-4988-AAA2-0DB156CF15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 more models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Fine-tune TSFMs</a:t>
          </a:r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more types of data</a:t>
          </a:r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Run the experiment on different configurations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Record and summarize results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34E965BA-5F5A-4C19-BCA9-E38A0BFC15BF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FC4A4EC8-4514-49C8-80D0-17A9650C0312}" type="pres">
      <dgm:prSet presAssocID="{2BDA8AB1-EE8F-43B5-B325-0E3D91A12970}" presName="compNode" presStyleCnt="0"/>
      <dgm:spPr/>
    </dgm:pt>
    <dgm:pt modelId="{E678C021-50A0-4247-BBCF-2EE15F86BE12}" type="pres">
      <dgm:prSet presAssocID="{2BDA8AB1-EE8F-43B5-B325-0E3D91A12970}" presName="bgRect" presStyleLbl="bgShp" presStyleIdx="0" presStyleCnt="5"/>
      <dgm:spPr/>
    </dgm:pt>
    <dgm:pt modelId="{D9C2DD32-75C7-4C18-9E1C-B94981A1850D}" type="pres">
      <dgm:prSet presAssocID="{2BDA8AB1-EE8F-43B5-B325-0E3D91A129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428D608-405D-4DCC-B6E5-00B9C07729EF}" type="pres">
      <dgm:prSet presAssocID="{2BDA8AB1-EE8F-43B5-B325-0E3D91A12970}" presName="spaceRect" presStyleCnt="0"/>
      <dgm:spPr/>
    </dgm:pt>
    <dgm:pt modelId="{62D7DCFE-AF71-4D42-B302-3F60F0F5FD02}" type="pres">
      <dgm:prSet presAssocID="{2BDA8AB1-EE8F-43B5-B325-0E3D91A12970}" presName="parTx" presStyleLbl="revTx" presStyleIdx="0" presStyleCnt="5">
        <dgm:presLayoutVars>
          <dgm:chMax val="0"/>
          <dgm:chPref val="0"/>
        </dgm:presLayoutVars>
      </dgm:prSet>
      <dgm:spPr/>
    </dgm:pt>
    <dgm:pt modelId="{726ADF52-AF2C-4AAC-B34A-84B0AB99EC0E}" type="pres">
      <dgm:prSet presAssocID="{FB7AB135-5323-4B14-9675-2A19584678B4}" presName="sibTrans" presStyleCnt="0"/>
      <dgm:spPr/>
    </dgm:pt>
    <dgm:pt modelId="{79AD45D6-1FF9-43E0-BA3E-4ED3782D6500}" type="pres">
      <dgm:prSet presAssocID="{795C0D8B-8362-4EFC-AED1-297F8C66BE50}" presName="compNode" presStyleCnt="0"/>
      <dgm:spPr/>
    </dgm:pt>
    <dgm:pt modelId="{DEFFEA6F-8791-4E63-85AF-A7B6505A1C0D}" type="pres">
      <dgm:prSet presAssocID="{795C0D8B-8362-4EFC-AED1-297F8C66BE50}" presName="bgRect" presStyleLbl="bgShp" presStyleIdx="1" presStyleCnt="5"/>
      <dgm:spPr/>
    </dgm:pt>
    <dgm:pt modelId="{0EEF1034-35D9-4266-970B-CA313D4BA44E}" type="pres">
      <dgm:prSet presAssocID="{795C0D8B-8362-4EFC-AED1-297F8C66BE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80B8D466-5AFF-4FEF-9F2C-9535FFD7CEF3}" type="pres">
      <dgm:prSet presAssocID="{795C0D8B-8362-4EFC-AED1-297F8C66BE50}" presName="spaceRect" presStyleCnt="0"/>
      <dgm:spPr/>
    </dgm:pt>
    <dgm:pt modelId="{2338D0C1-C399-43B0-B98A-43A2CEBE6389}" type="pres">
      <dgm:prSet presAssocID="{795C0D8B-8362-4EFC-AED1-297F8C66BE50}" presName="parTx" presStyleLbl="revTx" presStyleIdx="1" presStyleCnt="5">
        <dgm:presLayoutVars>
          <dgm:chMax val="0"/>
          <dgm:chPref val="0"/>
        </dgm:presLayoutVars>
      </dgm:prSet>
      <dgm:spPr/>
    </dgm:pt>
    <dgm:pt modelId="{B4B2D04C-28FF-4187-96C5-5D710DFEDFFE}" type="pres">
      <dgm:prSet presAssocID="{1E83FCBE-8C6F-4AAD-A519-9F3A9CB5213E}" presName="sibTrans" presStyleCnt="0"/>
      <dgm:spPr/>
    </dgm:pt>
    <dgm:pt modelId="{59628788-78A3-482B-B674-954D43ECE36A}" type="pres">
      <dgm:prSet presAssocID="{B5F02339-21A7-466E-8032-EBF6B05CCE5F}" presName="compNode" presStyleCnt="0"/>
      <dgm:spPr/>
    </dgm:pt>
    <dgm:pt modelId="{A972A108-6430-4771-A796-F526871636A9}" type="pres">
      <dgm:prSet presAssocID="{B5F02339-21A7-466E-8032-EBF6B05CCE5F}" presName="bgRect" presStyleLbl="bgShp" presStyleIdx="2" presStyleCnt="5"/>
      <dgm:spPr/>
    </dgm:pt>
    <dgm:pt modelId="{0837A0D2-333B-4FD3-BD60-03763CD32DA6}" type="pres">
      <dgm:prSet presAssocID="{B5F02339-21A7-466E-8032-EBF6B05CCE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F21EF490-8AB3-43B7-A540-66EAA3ECF466}" type="pres">
      <dgm:prSet presAssocID="{B5F02339-21A7-466E-8032-EBF6B05CCE5F}" presName="spaceRect" presStyleCnt="0"/>
      <dgm:spPr/>
    </dgm:pt>
    <dgm:pt modelId="{056832DA-4E60-4882-84A2-077A3DE5AC8C}" type="pres">
      <dgm:prSet presAssocID="{B5F02339-21A7-466E-8032-EBF6B05CCE5F}" presName="parTx" presStyleLbl="revTx" presStyleIdx="2" presStyleCnt="5">
        <dgm:presLayoutVars>
          <dgm:chMax val="0"/>
          <dgm:chPref val="0"/>
        </dgm:presLayoutVars>
      </dgm:prSet>
      <dgm:spPr/>
    </dgm:pt>
    <dgm:pt modelId="{641813E1-B028-4DC3-9675-C8D355E13CD6}" type="pres">
      <dgm:prSet presAssocID="{A9A480A6-4518-41FD-8143-8C49EC2B3F74}" presName="sibTrans" presStyleCnt="0"/>
      <dgm:spPr/>
    </dgm:pt>
    <dgm:pt modelId="{248DC194-3C36-4B09-9107-E9A71B9E065E}" type="pres">
      <dgm:prSet presAssocID="{FEB091F9-39B4-4A7E-A447-5A0F50691D6C}" presName="compNode" presStyleCnt="0"/>
      <dgm:spPr/>
    </dgm:pt>
    <dgm:pt modelId="{FAFB4CFD-D9B2-4C41-BCF6-E25877D82F60}" type="pres">
      <dgm:prSet presAssocID="{FEB091F9-39B4-4A7E-A447-5A0F50691D6C}" presName="bgRect" presStyleLbl="bgShp" presStyleIdx="3" presStyleCnt="5"/>
      <dgm:spPr/>
    </dgm:pt>
    <dgm:pt modelId="{B66D5C97-50BF-45B8-9B6B-400CE53F96B9}" type="pres">
      <dgm:prSet presAssocID="{FEB091F9-39B4-4A7E-A447-5A0F50691D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74C6C441-D94F-4B96-B48D-21DE5159DC6A}" type="pres">
      <dgm:prSet presAssocID="{FEB091F9-39B4-4A7E-A447-5A0F50691D6C}" presName="spaceRect" presStyleCnt="0"/>
      <dgm:spPr/>
    </dgm:pt>
    <dgm:pt modelId="{5D2E83D5-9061-42CE-9ABB-4D53EDEEF19C}" type="pres">
      <dgm:prSet presAssocID="{FEB091F9-39B4-4A7E-A447-5A0F50691D6C}" presName="parTx" presStyleLbl="revTx" presStyleIdx="3" presStyleCnt="5">
        <dgm:presLayoutVars>
          <dgm:chMax val="0"/>
          <dgm:chPref val="0"/>
        </dgm:presLayoutVars>
      </dgm:prSet>
      <dgm:spPr/>
    </dgm:pt>
    <dgm:pt modelId="{697EF37B-3E6D-4A75-9998-572D371002D4}" type="pres">
      <dgm:prSet presAssocID="{364DA164-2879-41A1-A80C-AFE96ACF1EC7}" presName="sibTrans" presStyleCnt="0"/>
      <dgm:spPr/>
    </dgm:pt>
    <dgm:pt modelId="{9D1E96F5-0CE4-44DA-8906-77D9974DFB34}" type="pres">
      <dgm:prSet presAssocID="{C8CD0C19-4867-4F5D-982B-BE9806DB6AC8}" presName="compNode" presStyleCnt="0"/>
      <dgm:spPr/>
    </dgm:pt>
    <dgm:pt modelId="{A6C45460-8E19-4C13-9A74-9B53D8E25C47}" type="pres">
      <dgm:prSet presAssocID="{C8CD0C19-4867-4F5D-982B-BE9806DB6AC8}" presName="bgRect" presStyleLbl="bgShp" presStyleIdx="4" presStyleCnt="5"/>
      <dgm:spPr/>
    </dgm:pt>
    <dgm:pt modelId="{9129C24B-12B7-4804-AA78-A936053C4F47}" type="pres">
      <dgm:prSet presAssocID="{C8CD0C19-4867-4F5D-982B-BE9806DB6A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64B74D58-EABA-4239-85A7-337C4D9F5D30}" type="pres">
      <dgm:prSet presAssocID="{C8CD0C19-4867-4F5D-982B-BE9806DB6AC8}" presName="spaceRect" presStyleCnt="0"/>
      <dgm:spPr/>
    </dgm:pt>
    <dgm:pt modelId="{2341D9F2-92E6-4E73-9765-5E5F1CF6DBEA}" type="pres">
      <dgm:prSet presAssocID="{C8CD0C19-4867-4F5D-982B-BE9806DB6A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2A6A4D6A-5455-41B1-A1B9-2AB02D8F69BE}" type="presOf" srcId="{2BDA8AB1-EE8F-43B5-B325-0E3D91A12970}" destId="{62D7DCFE-AF71-4D42-B302-3F60F0F5FD02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9F554382-8921-4423-824A-BE60A94F5F37}" type="presOf" srcId="{C8CD0C19-4867-4F5D-982B-BE9806DB6AC8}" destId="{2341D9F2-92E6-4E73-9765-5E5F1CF6DBEA}" srcOrd="0" destOrd="0" presId="urn:microsoft.com/office/officeart/2018/2/layout/IconVerticalSolidList"/>
    <dgm:cxn modelId="{1068CC97-0675-449C-ADF0-4264C62E2378}" type="presOf" srcId="{FEB091F9-39B4-4A7E-A447-5A0F50691D6C}" destId="{5D2E83D5-9061-42CE-9ABB-4D53EDEEF1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E6E790B7-61DD-404C-8D6B-EE57B100602A}" type="presOf" srcId="{B5F02339-21A7-466E-8032-EBF6B05CCE5F}" destId="{056832DA-4E60-4882-84A2-077A3DE5AC8C}" srcOrd="0" destOrd="0" presId="urn:microsoft.com/office/officeart/2018/2/layout/IconVerticalSolidList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F65BEFC4-3EEB-4D93-BF53-D37F791D3EC8}" type="presOf" srcId="{795C0D8B-8362-4EFC-AED1-297F8C66BE50}" destId="{2338D0C1-C399-43B0-B98A-43A2CEBE6389}" srcOrd="0" destOrd="0" presId="urn:microsoft.com/office/officeart/2018/2/layout/IconVerticalSolidList"/>
    <dgm:cxn modelId="{5CC402D2-2823-4A69-A6B4-948B51D20914}" type="presOf" srcId="{43BD19D8-841B-4BC8-8F86-ACF71B52AA4B}" destId="{34E965BA-5F5A-4C19-BCA9-E38A0BFC15BF}" srcOrd="0" destOrd="0" presId="urn:microsoft.com/office/officeart/2018/2/layout/IconVerticalSolidList"/>
    <dgm:cxn modelId="{69D9DFF1-9685-4B5C-BA62-477E061E6E0C}" type="presParOf" srcId="{34E965BA-5F5A-4C19-BCA9-E38A0BFC15BF}" destId="{FC4A4EC8-4514-49C8-80D0-17A9650C0312}" srcOrd="0" destOrd="0" presId="urn:microsoft.com/office/officeart/2018/2/layout/IconVerticalSolidList"/>
    <dgm:cxn modelId="{DB4DD25A-3D36-4F88-8381-17E2EB79B5E9}" type="presParOf" srcId="{FC4A4EC8-4514-49C8-80D0-17A9650C0312}" destId="{E678C021-50A0-4247-BBCF-2EE15F86BE12}" srcOrd="0" destOrd="0" presId="urn:microsoft.com/office/officeart/2018/2/layout/IconVerticalSolidList"/>
    <dgm:cxn modelId="{C0D0C05E-8166-4D27-90C1-CB23862F286C}" type="presParOf" srcId="{FC4A4EC8-4514-49C8-80D0-17A9650C0312}" destId="{D9C2DD32-75C7-4C18-9E1C-B94981A1850D}" srcOrd="1" destOrd="0" presId="urn:microsoft.com/office/officeart/2018/2/layout/IconVerticalSolidList"/>
    <dgm:cxn modelId="{57C40359-FB16-4EE7-B4D7-40F462C2B6FE}" type="presParOf" srcId="{FC4A4EC8-4514-49C8-80D0-17A9650C0312}" destId="{8428D608-405D-4DCC-B6E5-00B9C07729EF}" srcOrd="2" destOrd="0" presId="urn:microsoft.com/office/officeart/2018/2/layout/IconVerticalSolidList"/>
    <dgm:cxn modelId="{88C8439D-BD63-4D92-B530-B654E04880B6}" type="presParOf" srcId="{FC4A4EC8-4514-49C8-80D0-17A9650C0312}" destId="{62D7DCFE-AF71-4D42-B302-3F60F0F5FD02}" srcOrd="3" destOrd="0" presId="urn:microsoft.com/office/officeart/2018/2/layout/IconVerticalSolidList"/>
    <dgm:cxn modelId="{004FDA24-0437-455B-91B9-99FCD1B0D47E}" type="presParOf" srcId="{34E965BA-5F5A-4C19-BCA9-E38A0BFC15BF}" destId="{726ADF52-AF2C-4AAC-B34A-84B0AB99EC0E}" srcOrd="1" destOrd="0" presId="urn:microsoft.com/office/officeart/2018/2/layout/IconVerticalSolidList"/>
    <dgm:cxn modelId="{F5682E9F-967F-43D2-AB73-B6CD2D798443}" type="presParOf" srcId="{34E965BA-5F5A-4C19-BCA9-E38A0BFC15BF}" destId="{79AD45D6-1FF9-43E0-BA3E-4ED3782D6500}" srcOrd="2" destOrd="0" presId="urn:microsoft.com/office/officeart/2018/2/layout/IconVerticalSolidList"/>
    <dgm:cxn modelId="{E3A9C6FC-65B6-4F5A-98C5-55002099E956}" type="presParOf" srcId="{79AD45D6-1FF9-43E0-BA3E-4ED3782D6500}" destId="{DEFFEA6F-8791-4E63-85AF-A7B6505A1C0D}" srcOrd="0" destOrd="0" presId="urn:microsoft.com/office/officeart/2018/2/layout/IconVerticalSolidList"/>
    <dgm:cxn modelId="{2886E42E-9007-414F-87C7-91804B16FF38}" type="presParOf" srcId="{79AD45D6-1FF9-43E0-BA3E-4ED3782D6500}" destId="{0EEF1034-35D9-4266-970B-CA313D4BA44E}" srcOrd="1" destOrd="0" presId="urn:microsoft.com/office/officeart/2018/2/layout/IconVerticalSolidList"/>
    <dgm:cxn modelId="{72CA7B49-8FDB-415D-A541-4E390646A076}" type="presParOf" srcId="{79AD45D6-1FF9-43E0-BA3E-4ED3782D6500}" destId="{80B8D466-5AFF-4FEF-9F2C-9535FFD7CEF3}" srcOrd="2" destOrd="0" presId="urn:microsoft.com/office/officeart/2018/2/layout/IconVerticalSolidList"/>
    <dgm:cxn modelId="{F0ED9796-85D9-46F7-B517-1727202770AB}" type="presParOf" srcId="{79AD45D6-1FF9-43E0-BA3E-4ED3782D6500}" destId="{2338D0C1-C399-43B0-B98A-43A2CEBE6389}" srcOrd="3" destOrd="0" presId="urn:microsoft.com/office/officeart/2018/2/layout/IconVerticalSolidList"/>
    <dgm:cxn modelId="{D9276481-03F0-439D-9B77-0D8101F41C60}" type="presParOf" srcId="{34E965BA-5F5A-4C19-BCA9-E38A0BFC15BF}" destId="{B4B2D04C-28FF-4187-96C5-5D710DFEDFFE}" srcOrd="3" destOrd="0" presId="urn:microsoft.com/office/officeart/2018/2/layout/IconVerticalSolidList"/>
    <dgm:cxn modelId="{47CDD0C7-2DF5-4F66-A198-6532A668337C}" type="presParOf" srcId="{34E965BA-5F5A-4C19-BCA9-E38A0BFC15BF}" destId="{59628788-78A3-482B-B674-954D43ECE36A}" srcOrd="4" destOrd="0" presId="urn:microsoft.com/office/officeart/2018/2/layout/IconVerticalSolidList"/>
    <dgm:cxn modelId="{A67FC5E9-59D5-4B45-85BD-37AADDBD2124}" type="presParOf" srcId="{59628788-78A3-482B-B674-954D43ECE36A}" destId="{A972A108-6430-4771-A796-F526871636A9}" srcOrd="0" destOrd="0" presId="urn:microsoft.com/office/officeart/2018/2/layout/IconVerticalSolidList"/>
    <dgm:cxn modelId="{5C3BE1D0-1118-4837-A361-1678EB1C94D0}" type="presParOf" srcId="{59628788-78A3-482B-B674-954D43ECE36A}" destId="{0837A0D2-333B-4FD3-BD60-03763CD32DA6}" srcOrd="1" destOrd="0" presId="urn:microsoft.com/office/officeart/2018/2/layout/IconVerticalSolidList"/>
    <dgm:cxn modelId="{399415FA-02CD-43FE-B3DE-46AC7CC97990}" type="presParOf" srcId="{59628788-78A3-482B-B674-954D43ECE36A}" destId="{F21EF490-8AB3-43B7-A540-66EAA3ECF466}" srcOrd="2" destOrd="0" presId="urn:microsoft.com/office/officeart/2018/2/layout/IconVerticalSolidList"/>
    <dgm:cxn modelId="{BDA25F4D-A940-4D8B-A70C-057AA3A727E0}" type="presParOf" srcId="{59628788-78A3-482B-B674-954D43ECE36A}" destId="{056832DA-4E60-4882-84A2-077A3DE5AC8C}" srcOrd="3" destOrd="0" presId="urn:microsoft.com/office/officeart/2018/2/layout/IconVerticalSolidList"/>
    <dgm:cxn modelId="{6A954D7F-2E23-4C42-977A-D31FB0FA9E29}" type="presParOf" srcId="{34E965BA-5F5A-4C19-BCA9-E38A0BFC15BF}" destId="{641813E1-B028-4DC3-9675-C8D355E13CD6}" srcOrd="5" destOrd="0" presId="urn:microsoft.com/office/officeart/2018/2/layout/IconVerticalSolidList"/>
    <dgm:cxn modelId="{822CB9A8-1DC0-4941-BF3C-C15B5B2EFFC5}" type="presParOf" srcId="{34E965BA-5F5A-4C19-BCA9-E38A0BFC15BF}" destId="{248DC194-3C36-4B09-9107-E9A71B9E065E}" srcOrd="6" destOrd="0" presId="urn:microsoft.com/office/officeart/2018/2/layout/IconVerticalSolidList"/>
    <dgm:cxn modelId="{9F66A4B4-55B3-4E2B-AC79-EBC415521BA3}" type="presParOf" srcId="{248DC194-3C36-4B09-9107-E9A71B9E065E}" destId="{FAFB4CFD-D9B2-4C41-BCF6-E25877D82F60}" srcOrd="0" destOrd="0" presId="urn:microsoft.com/office/officeart/2018/2/layout/IconVerticalSolidList"/>
    <dgm:cxn modelId="{F261D748-4D52-4425-95F8-A0B9F6CF2EB0}" type="presParOf" srcId="{248DC194-3C36-4B09-9107-E9A71B9E065E}" destId="{B66D5C97-50BF-45B8-9B6B-400CE53F96B9}" srcOrd="1" destOrd="0" presId="urn:microsoft.com/office/officeart/2018/2/layout/IconVerticalSolidList"/>
    <dgm:cxn modelId="{640D560E-9FE9-4100-816B-7962BFD317CE}" type="presParOf" srcId="{248DC194-3C36-4B09-9107-E9A71B9E065E}" destId="{74C6C441-D94F-4B96-B48D-21DE5159DC6A}" srcOrd="2" destOrd="0" presId="urn:microsoft.com/office/officeart/2018/2/layout/IconVerticalSolidList"/>
    <dgm:cxn modelId="{E181D46F-714B-4B2E-A920-6B4739B879BF}" type="presParOf" srcId="{248DC194-3C36-4B09-9107-E9A71B9E065E}" destId="{5D2E83D5-9061-42CE-9ABB-4D53EDEEF19C}" srcOrd="3" destOrd="0" presId="urn:microsoft.com/office/officeart/2018/2/layout/IconVerticalSolidList"/>
    <dgm:cxn modelId="{C21BA6E7-27DB-4497-99FD-9368FF47BA00}" type="presParOf" srcId="{34E965BA-5F5A-4C19-BCA9-E38A0BFC15BF}" destId="{697EF37B-3E6D-4A75-9998-572D371002D4}" srcOrd="7" destOrd="0" presId="urn:microsoft.com/office/officeart/2018/2/layout/IconVerticalSolidList"/>
    <dgm:cxn modelId="{6B833AA7-0BEA-4AD4-82A6-5FC5F06BEC1E}" type="presParOf" srcId="{34E965BA-5F5A-4C19-BCA9-E38A0BFC15BF}" destId="{9D1E96F5-0CE4-44DA-8906-77D9974DFB34}" srcOrd="8" destOrd="0" presId="urn:microsoft.com/office/officeart/2018/2/layout/IconVerticalSolidList"/>
    <dgm:cxn modelId="{6A15785B-E17C-4A0C-8B2A-EFC04722E2F5}" type="presParOf" srcId="{9D1E96F5-0CE4-44DA-8906-77D9974DFB34}" destId="{A6C45460-8E19-4C13-9A74-9B53D8E25C47}" srcOrd="0" destOrd="0" presId="urn:microsoft.com/office/officeart/2018/2/layout/IconVerticalSolidList"/>
    <dgm:cxn modelId="{FB8CC958-09FE-4001-98F6-07603B694C51}" type="presParOf" srcId="{9D1E96F5-0CE4-44DA-8906-77D9974DFB34}" destId="{9129C24B-12B7-4804-AA78-A936053C4F47}" srcOrd="1" destOrd="0" presId="urn:microsoft.com/office/officeart/2018/2/layout/IconVerticalSolidList"/>
    <dgm:cxn modelId="{CB135E76-535B-4894-AB2E-3F03D8CD7C3F}" type="presParOf" srcId="{9D1E96F5-0CE4-44DA-8906-77D9974DFB34}" destId="{64B74D58-EABA-4239-85A7-337C4D9F5D30}" srcOrd="2" destOrd="0" presId="urn:microsoft.com/office/officeart/2018/2/layout/IconVerticalSolidList"/>
    <dgm:cxn modelId="{1F51090D-46DA-4919-BF71-E0EEC0F5127C}" type="presParOf" srcId="{9D1E96F5-0CE4-44DA-8906-77D9974DFB34}" destId="{2341D9F2-92E6-4E73-9765-5E5F1CF6D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8FC9-4E78-4F7A-9907-4B00C24BF22D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3F0C-C660-41B5-B84B-5DDB4890F91B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6A9-E5D0-4777-9389-93551B8C14D4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Financial planning and budgeting</a:t>
          </a:r>
          <a:endParaRPr lang="en-US" sz="2500" kern="1200"/>
        </a:p>
      </dsp:txBody>
      <dsp:txXfrm>
        <a:off x="1536835" y="568"/>
        <a:ext cx="5114155" cy="1330593"/>
      </dsp:txXfrm>
    </dsp:sp>
    <dsp:sp modelId="{C3780993-995F-44FD-A657-1BC3B2E2A5CF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88A3E-FDB1-40F8-BAED-0B24064E1EDA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42CB-E95C-4932-8256-77706305B9E8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Risk management</a:t>
          </a:r>
          <a:endParaRPr lang="en-US" sz="2500" kern="1200"/>
        </a:p>
      </dsp:txBody>
      <dsp:txXfrm>
        <a:off x="1536835" y="1663811"/>
        <a:ext cx="5114155" cy="1330593"/>
      </dsp:txXfrm>
    </dsp:sp>
    <dsp:sp modelId="{C896C27C-3B1F-4F9D-91D9-1BB9522B2219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92-7FD0-42FD-9660-A4D8A4B0E2E2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883B-2E58-4C6E-B2E0-D447FA082DA2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Strategic decision-making</a:t>
          </a:r>
          <a:endParaRPr lang="en-US" sz="2500" kern="1200"/>
        </a:p>
      </dsp:txBody>
      <dsp:txXfrm>
        <a:off x="1536835" y="3327053"/>
        <a:ext cx="5114155" cy="133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150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883020" y="150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2,449,299 parameters</a:t>
          </a:r>
          <a:endParaRPr lang="en-US" sz="1900" kern="1200"/>
        </a:p>
      </dsp:txBody>
      <dsp:txXfrm>
        <a:off x="883020" y="1508"/>
        <a:ext cx="4631786" cy="764519"/>
      </dsp:txXfrm>
    </dsp:sp>
    <dsp:sp modelId="{3CB6AAA9-7A84-4454-8E64-5732F29FC321}">
      <dsp:nvSpPr>
        <dsp:cNvPr id="0" name=""/>
        <dsp:cNvSpPr/>
      </dsp:nvSpPr>
      <dsp:spPr>
        <a:xfrm>
          <a:off x="0" y="95715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883020" y="95715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Trained on 27 time-series datasets (352m tokens / 7,965 univariate time-series)</a:t>
          </a:r>
          <a:endParaRPr lang="en-US" sz="1900" kern="1200" dirty="0"/>
        </a:p>
      </dsp:txBody>
      <dsp:txXfrm>
        <a:off x="883020" y="957158"/>
        <a:ext cx="4631786" cy="764519"/>
      </dsp:txXfrm>
    </dsp:sp>
    <dsp:sp modelId="{9DD01A0B-6942-45CC-94F9-3E2F035B47AD}">
      <dsp:nvSpPr>
        <dsp:cNvPr id="0" name=""/>
        <dsp:cNvSpPr/>
      </dsp:nvSpPr>
      <dsp:spPr>
        <a:xfrm>
          <a:off x="0" y="191280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FD5B-0173-4ACD-8AC2-CFE01129A373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FF35-5970-4E2A-BBF4-DF6FA5EB128A}">
      <dsp:nvSpPr>
        <dsp:cNvPr id="0" name=""/>
        <dsp:cNvSpPr/>
      </dsp:nvSpPr>
      <dsp:spPr>
        <a:xfrm>
          <a:off x="883020" y="191280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 capabilities</a:t>
          </a:r>
        </a:p>
      </dsp:txBody>
      <dsp:txXfrm>
        <a:off x="883020" y="1912807"/>
        <a:ext cx="4631786" cy="764519"/>
      </dsp:txXfrm>
    </dsp:sp>
    <dsp:sp modelId="{8D7E4D12-B629-44DF-94F6-7C35A7971F93}">
      <dsp:nvSpPr>
        <dsp:cNvPr id="0" name=""/>
        <dsp:cNvSpPr/>
      </dsp:nvSpPr>
      <dsp:spPr>
        <a:xfrm>
          <a:off x="0" y="286845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CB89-4131-44E2-861A-B317838DBFCF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9F01-0D0F-407F-BA2A-5120EE07C571}">
      <dsp:nvSpPr>
        <dsp:cNvPr id="0" name=""/>
        <dsp:cNvSpPr/>
      </dsp:nvSpPr>
      <dsp:spPr>
        <a:xfrm>
          <a:off x="883020" y="286845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Univariate time-series forecasting without exogenous variables</a:t>
          </a:r>
        </a:p>
      </dsp:txBody>
      <dsp:txXfrm>
        <a:off x="883020" y="2868457"/>
        <a:ext cx="4631786" cy="76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2839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698545" y="2839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??? parameters</a:t>
          </a:r>
          <a:endParaRPr lang="en-US" sz="1600" kern="1200" dirty="0"/>
        </a:p>
      </dsp:txBody>
      <dsp:txXfrm>
        <a:off x="698545" y="2839"/>
        <a:ext cx="4816262" cy="604801"/>
      </dsp:txXfrm>
    </dsp:sp>
    <dsp:sp modelId="{3CB6AAA9-7A84-4454-8E64-5732F29FC321}">
      <dsp:nvSpPr>
        <dsp:cNvPr id="0" name=""/>
        <dsp:cNvSpPr/>
      </dsp:nvSpPr>
      <dsp:spPr>
        <a:xfrm>
          <a:off x="0" y="758840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698545" y="758840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on 100b data-points</a:t>
          </a:r>
          <a:endParaRPr lang="en-US" sz="1600" kern="1200" dirty="0"/>
        </a:p>
      </dsp:txBody>
      <dsp:txXfrm>
        <a:off x="698545" y="758840"/>
        <a:ext cx="4816262" cy="604801"/>
      </dsp:txXfrm>
    </dsp:sp>
    <dsp:sp modelId="{90C81D7D-AB3C-4A27-B5F6-199BB405399D}">
      <dsp:nvSpPr>
        <dsp:cNvPr id="0" name=""/>
        <dsp:cNvSpPr/>
      </dsp:nvSpPr>
      <dsp:spPr>
        <a:xfrm>
          <a:off x="0" y="1514842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518E-12CE-482E-9154-55939873D407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8E6-BD00-4981-841E-8DC409DCFF43}">
      <dsp:nvSpPr>
        <dsp:cNvPr id="0" name=""/>
        <dsp:cNvSpPr/>
      </dsp:nvSpPr>
      <dsp:spPr>
        <a:xfrm>
          <a:off x="698545" y="1514842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 tuning capabilities</a:t>
          </a:r>
        </a:p>
      </dsp:txBody>
      <dsp:txXfrm>
        <a:off x="698545" y="1514842"/>
        <a:ext cx="4816262" cy="604801"/>
      </dsp:txXfrm>
    </dsp:sp>
    <dsp:sp modelId="{04FF6316-B8C9-4BD1-9668-63D888C659CD}">
      <dsp:nvSpPr>
        <dsp:cNvPr id="0" name=""/>
        <dsp:cNvSpPr/>
      </dsp:nvSpPr>
      <dsp:spPr>
        <a:xfrm>
          <a:off x="0" y="2270843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3E2B-EAAA-4E9C-BD51-343B446867B4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C39A-BCF3-4D2B-875F-6A84895A2A48}">
      <dsp:nvSpPr>
        <dsp:cNvPr id="0" name=""/>
        <dsp:cNvSpPr/>
      </dsp:nvSpPr>
      <dsp:spPr>
        <a:xfrm>
          <a:off x="698545" y="2270843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Multivariate time-series forecasting with exogenous variables</a:t>
          </a:r>
        </a:p>
      </dsp:txBody>
      <dsp:txXfrm>
        <a:off x="698545" y="2270843"/>
        <a:ext cx="4816262" cy="604801"/>
      </dsp:txXfrm>
    </dsp:sp>
    <dsp:sp modelId="{B422C1B2-B826-438E-8F51-485D51D043B6}">
      <dsp:nvSpPr>
        <dsp:cNvPr id="0" name=""/>
        <dsp:cNvSpPr/>
      </dsp:nvSpPr>
      <dsp:spPr>
        <a:xfrm>
          <a:off x="0" y="3026845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414F-2675-4E6E-A711-BC060C79E75D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4C35-4173-4714-A692-A6F40E26A6C7}">
      <dsp:nvSpPr>
        <dsp:cNvPr id="0" name=""/>
        <dsp:cNvSpPr/>
      </dsp:nvSpPr>
      <dsp:spPr>
        <a:xfrm>
          <a:off x="698545" y="3026845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</a:t>
          </a:r>
        </a:p>
      </dsp:txBody>
      <dsp:txXfrm>
        <a:off x="698545" y="3026845"/>
        <a:ext cx="4816262" cy="60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A98D-30DB-4E48-B7AD-687511085F18}">
      <dsp:nvSpPr>
        <dsp:cNvPr id="0" name=""/>
        <dsp:cNvSpPr/>
      </dsp:nvSpPr>
      <dsp:spPr>
        <a:xfrm>
          <a:off x="125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99D0-321E-4FAA-994A-D99F5D653CB6}">
      <dsp:nvSpPr>
        <dsp:cNvPr id="0" name=""/>
        <dsp:cNvSpPr/>
      </dsp:nvSpPr>
      <dsp:spPr>
        <a:xfrm>
          <a:off x="100740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RMSE</a:t>
          </a:r>
          <a:endParaRPr lang="en-US" sz="2200" kern="1200" dirty="0"/>
        </a:p>
      </dsp:txBody>
      <dsp:txXfrm>
        <a:off x="117393" y="1092367"/>
        <a:ext cx="862071" cy="535258"/>
      </dsp:txXfrm>
    </dsp:sp>
    <dsp:sp modelId="{29344749-178A-4D3C-AF24-C4B3B2E31441}">
      <dsp:nvSpPr>
        <dsp:cNvPr id="0" name=""/>
        <dsp:cNvSpPr/>
      </dsp:nvSpPr>
      <dsp:spPr>
        <a:xfrm>
          <a:off x="109560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0AA6-8728-4D6D-AEF3-B0169DCE1E70}">
      <dsp:nvSpPr>
        <dsp:cNvPr id="0" name=""/>
        <dsp:cNvSpPr/>
      </dsp:nvSpPr>
      <dsp:spPr>
        <a:xfrm>
          <a:off x="119509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R2</a:t>
          </a:r>
          <a:endParaRPr lang="en-US" sz="2200" kern="1200" dirty="0"/>
        </a:p>
      </dsp:txBody>
      <dsp:txXfrm>
        <a:off x="1211744" y="1092367"/>
        <a:ext cx="862071" cy="535258"/>
      </dsp:txXfrm>
    </dsp:sp>
    <dsp:sp modelId="{135AC6E5-C44B-4B0B-9020-953E2D548A25}">
      <dsp:nvSpPr>
        <dsp:cNvPr id="0" name=""/>
        <dsp:cNvSpPr/>
      </dsp:nvSpPr>
      <dsp:spPr>
        <a:xfrm>
          <a:off x="218995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2244-31A8-423A-B2E4-571618D247B6}">
      <dsp:nvSpPr>
        <dsp:cNvPr id="0" name=""/>
        <dsp:cNvSpPr/>
      </dsp:nvSpPr>
      <dsp:spPr>
        <a:xfrm>
          <a:off x="228944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MAPE</a:t>
          </a:r>
          <a:endParaRPr lang="en-US" sz="2200" kern="1200" dirty="0"/>
        </a:p>
      </dsp:txBody>
      <dsp:txXfrm>
        <a:off x="2306094" y="1092367"/>
        <a:ext cx="862071" cy="535258"/>
      </dsp:txXfrm>
    </dsp:sp>
    <dsp:sp modelId="{35D403D3-E0F2-4D80-913F-6D2646DED3E8}">
      <dsp:nvSpPr>
        <dsp:cNvPr id="0" name=""/>
        <dsp:cNvSpPr/>
      </dsp:nvSpPr>
      <dsp:spPr>
        <a:xfrm>
          <a:off x="328430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28AF-1C02-4F2B-829B-A3DFF17F6486}">
      <dsp:nvSpPr>
        <dsp:cNvPr id="0" name=""/>
        <dsp:cNvSpPr/>
      </dsp:nvSpPr>
      <dsp:spPr>
        <a:xfrm>
          <a:off x="3383792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MDA</a:t>
          </a:r>
          <a:endParaRPr lang="en-US" sz="2200" kern="1200" dirty="0"/>
        </a:p>
      </dsp:txBody>
      <dsp:txXfrm>
        <a:off x="3400445" y="1092367"/>
        <a:ext cx="862071" cy="535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1875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241741" y="181682"/>
          <a:ext cx="439529" cy="439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923011" y="1875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of data</a:t>
          </a:r>
          <a:endParaRPr lang="en-US" sz="1900" kern="1200" dirty="0"/>
        </a:p>
      </dsp:txBody>
      <dsp:txXfrm>
        <a:off x="923011" y="1875"/>
        <a:ext cx="6468388" cy="799144"/>
      </dsp:txXfrm>
    </dsp:sp>
    <dsp:sp modelId="{F24C99CC-FC41-43FE-A8FC-18D6756C46E7}">
      <dsp:nvSpPr>
        <dsp:cNvPr id="0" name=""/>
        <dsp:cNvSpPr/>
      </dsp:nvSpPr>
      <dsp:spPr>
        <a:xfrm>
          <a:off x="0" y="1000806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241741" y="1180613"/>
          <a:ext cx="439529" cy="439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923011" y="1000806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Frequency of data</a:t>
          </a:r>
          <a:endParaRPr lang="en-US" sz="1900" kern="1200" dirty="0"/>
        </a:p>
      </dsp:txBody>
      <dsp:txXfrm>
        <a:off x="923011" y="1000806"/>
        <a:ext cx="6468388" cy="799144"/>
      </dsp:txXfrm>
    </dsp:sp>
    <dsp:sp modelId="{1F504EB9-DF8B-4CC4-9068-B1CE285079CD}">
      <dsp:nvSpPr>
        <dsp:cNvPr id="0" name=""/>
        <dsp:cNvSpPr/>
      </dsp:nvSpPr>
      <dsp:spPr>
        <a:xfrm>
          <a:off x="0" y="1999736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241741" y="2179544"/>
          <a:ext cx="439529" cy="439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923011" y="1999736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 length and training size</a:t>
          </a:r>
          <a:endParaRPr lang="en-US" sz="1900" kern="1200"/>
        </a:p>
      </dsp:txBody>
      <dsp:txXfrm>
        <a:off x="923011" y="1999736"/>
        <a:ext cx="6468388" cy="799144"/>
      </dsp:txXfrm>
    </dsp:sp>
    <dsp:sp modelId="{5D79D0B3-9B60-45A5-A988-672CB92B72DB}">
      <dsp:nvSpPr>
        <dsp:cNvPr id="0" name=""/>
        <dsp:cNvSpPr/>
      </dsp:nvSpPr>
      <dsp:spPr>
        <a:xfrm>
          <a:off x="0" y="2974861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E235-D37B-4173-8F70-77E4C203F55B}">
      <dsp:nvSpPr>
        <dsp:cNvPr id="0" name=""/>
        <dsp:cNvSpPr/>
      </dsp:nvSpPr>
      <dsp:spPr>
        <a:xfrm>
          <a:off x="241741" y="3178475"/>
          <a:ext cx="439529" cy="439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3DA0-ED9E-4663-AB8A-3C6E3B2929E2}">
      <dsp:nvSpPr>
        <dsp:cNvPr id="0" name=""/>
        <dsp:cNvSpPr/>
      </dsp:nvSpPr>
      <dsp:spPr>
        <a:xfrm>
          <a:off x="923011" y="2998667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Exogenous variables</a:t>
          </a:r>
          <a:endParaRPr lang="en-US" sz="1900" kern="1200" dirty="0"/>
        </a:p>
      </dsp:txBody>
      <dsp:txXfrm>
        <a:off x="923011" y="2998667"/>
        <a:ext cx="6468388" cy="799144"/>
      </dsp:txXfrm>
    </dsp:sp>
    <dsp:sp modelId="{DDC869DA-A471-4EEC-B739-DB81ADA50B76}">
      <dsp:nvSpPr>
        <dsp:cNvPr id="0" name=""/>
        <dsp:cNvSpPr/>
      </dsp:nvSpPr>
      <dsp:spPr>
        <a:xfrm>
          <a:off x="0" y="3997598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241741" y="4177405"/>
          <a:ext cx="439529" cy="439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923011" y="3997598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Periods of different Economic conditions</a:t>
          </a:r>
        </a:p>
      </dsp:txBody>
      <dsp:txXfrm>
        <a:off x="923011" y="3997598"/>
        <a:ext cx="6468388" cy="799144"/>
      </dsp:txXfrm>
    </dsp:sp>
    <dsp:sp modelId="{2EE0B528-8897-428A-A225-F06EF38DE0E2}">
      <dsp:nvSpPr>
        <dsp:cNvPr id="0" name=""/>
        <dsp:cNvSpPr/>
      </dsp:nvSpPr>
      <dsp:spPr>
        <a:xfrm>
          <a:off x="0" y="4998404"/>
          <a:ext cx="7391400" cy="799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31AD-48DF-4B0A-A83B-9C7E8D894BF3}">
      <dsp:nvSpPr>
        <dsp:cNvPr id="0" name=""/>
        <dsp:cNvSpPr/>
      </dsp:nvSpPr>
      <dsp:spPr>
        <a:xfrm>
          <a:off x="241741" y="5176336"/>
          <a:ext cx="439529" cy="4395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3D35-24F0-45B3-9D64-562541C2A760}">
      <dsp:nvSpPr>
        <dsp:cNvPr id="0" name=""/>
        <dsp:cNvSpPr/>
      </dsp:nvSpPr>
      <dsp:spPr>
        <a:xfrm>
          <a:off x="923011" y="4996529"/>
          <a:ext cx="6468388" cy="79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76" tIns="84576" rIns="84576" bIns="845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 horizon (n periods)</a:t>
          </a:r>
        </a:p>
      </dsp:txBody>
      <dsp:txXfrm>
        <a:off x="923011" y="4996529"/>
        <a:ext cx="6468388" cy="799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983-799C-4814-A376-45BE7DB4A321}">
      <dsp:nvSpPr>
        <dsp:cNvPr id="0" name=""/>
        <dsp:cNvSpPr/>
      </dsp:nvSpPr>
      <dsp:spPr>
        <a:xfrm>
          <a:off x="8900450" y="3074027"/>
          <a:ext cx="91440" cy="57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74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21611-F8AA-4165-A108-22628AD7A805}">
      <dsp:nvSpPr>
        <dsp:cNvPr id="0" name=""/>
        <dsp:cNvSpPr/>
      </dsp:nvSpPr>
      <dsp:spPr>
        <a:xfrm>
          <a:off x="5335717" y="1250748"/>
          <a:ext cx="3610452" cy="572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311"/>
              </a:lnTo>
              <a:lnTo>
                <a:pt x="3610452" y="390311"/>
              </a:lnTo>
              <a:lnTo>
                <a:pt x="3610452" y="5727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3F459-A009-4422-A338-89997BF4A463}">
      <dsp:nvSpPr>
        <dsp:cNvPr id="0" name=""/>
        <dsp:cNvSpPr/>
      </dsp:nvSpPr>
      <dsp:spPr>
        <a:xfrm>
          <a:off x="6493481" y="3074027"/>
          <a:ext cx="91440" cy="57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74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D685E-5F35-450B-80DA-D2069DA9F405}">
      <dsp:nvSpPr>
        <dsp:cNvPr id="0" name=""/>
        <dsp:cNvSpPr/>
      </dsp:nvSpPr>
      <dsp:spPr>
        <a:xfrm>
          <a:off x="5335717" y="1250748"/>
          <a:ext cx="1203484" cy="572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311"/>
              </a:lnTo>
              <a:lnTo>
                <a:pt x="1203484" y="390311"/>
              </a:lnTo>
              <a:lnTo>
                <a:pt x="1203484" y="5727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4D0BF-DD1A-4FCB-B0BE-B2E3D04700D3}">
      <dsp:nvSpPr>
        <dsp:cNvPr id="0" name=""/>
        <dsp:cNvSpPr/>
      </dsp:nvSpPr>
      <dsp:spPr>
        <a:xfrm>
          <a:off x="4086513" y="3074027"/>
          <a:ext cx="91440" cy="57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74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CA638-81E4-46A9-9950-37670888C984}">
      <dsp:nvSpPr>
        <dsp:cNvPr id="0" name=""/>
        <dsp:cNvSpPr/>
      </dsp:nvSpPr>
      <dsp:spPr>
        <a:xfrm>
          <a:off x="4132233" y="1250748"/>
          <a:ext cx="1203484" cy="572749"/>
        </a:xfrm>
        <a:custGeom>
          <a:avLst/>
          <a:gdLst/>
          <a:ahLst/>
          <a:cxnLst/>
          <a:rect l="0" t="0" r="0" b="0"/>
          <a:pathLst>
            <a:path>
              <a:moveTo>
                <a:pt x="1203484" y="0"/>
              </a:moveTo>
              <a:lnTo>
                <a:pt x="1203484" y="390311"/>
              </a:lnTo>
              <a:lnTo>
                <a:pt x="0" y="390311"/>
              </a:lnTo>
              <a:lnTo>
                <a:pt x="0" y="5727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32898-A7FB-4D7E-957F-567D4E5CDA90}">
      <dsp:nvSpPr>
        <dsp:cNvPr id="0" name=""/>
        <dsp:cNvSpPr/>
      </dsp:nvSpPr>
      <dsp:spPr>
        <a:xfrm>
          <a:off x="1679544" y="3074027"/>
          <a:ext cx="91440" cy="57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74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A50B-2977-4976-852C-CB84464B84AE}">
      <dsp:nvSpPr>
        <dsp:cNvPr id="0" name=""/>
        <dsp:cNvSpPr/>
      </dsp:nvSpPr>
      <dsp:spPr>
        <a:xfrm>
          <a:off x="1725264" y="1250748"/>
          <a:ext cx="3610452" cy="572749"/>
        </a:xfrm>
        <a:custGeom>
          <a:avLst/>
          <a:gdLst/>
          <a:ahLst/>
          <a:cxnLst/>
          <a:rect l="0" t="0" r="0" b="0"/>
          <a:pathLst>
            <a:path>
              <a:moveTo>
                <a:pt x="3610452" y="0"/>
              </a:moveTo>
              <a:lnTo>
                <a:pt x="3610452" y="390311"/>
              </a:lnTo>
              <a:lnTo>
                <a:pt x="0" y="390311"/>
              </a:lnTo>
              <a:lnTo>
                <a:pt x="0" y="57274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63C99-FFE4-406B-B222-9031F4F8551C}">
      <dsp:nvSpPr>
        <dsp:cNvPr id="0" name=""/>
        <dsp:cNvSpPr/>
      </dsp:nvSpPr>
      <dsp:spPr>
        <a:xfrm>
          <a:off x="4351048" y="219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95BD-5A81-4DFA-ADA5-E599053A5C39}">
      <dsp:nvSpPr>
        <dsp:cNvPr id="0" name=""/>
        <dsp:cNvSpPr/>
      </dsp:nvSpPr>
      <dsp:spPr>
        <a:xfrm>
          <a:off x="4569863" y="208093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Minimum Viable Prototype</a:t>
          </a:r>
          <a:endParaRPr lang="en-US" sz="1400" kern="1200"/>
        </a:p>
      </dsp:txBody>
      <dsp:txXfrm>
        <a:off x="4606490" y="244720"/>
        <a:ext cx="1896083" cy="1177275"/>
      </dsp:txXfrm>
    </dsp:sp>
    <dsp:sp modelId="{A50A9B94-F602-434F-841A-3FF930D87AF3}">
      <dsp:nvSpPr>
        <dsp:cNvPr id="0" name=""/>
        <dsp:cNvSpPr/>
      </dsp:nvSpPr>
      <dsp:spPr>
        <a:xfrm>
          <a:off x="740595" y="1823497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6EA4D-F6CF-4BB1-AB04-9ED239A79DD4}">
      <dsp:nvSpPr>
        <dsp:cNvPr id="0" name=""/>
        <dsp:cNvSpPr/>
      </dsp:nvSpPr>
      <dsp:spPr>
        <a:xfrm>
          <a:off x="959410" y="2031372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Implemented the Lag-Llama, autoregressor and autoARIMA models in abstracted way</a:t>
          </a:r>
          <a:endParaRPr lang="en-US" sz="1400" kern="1200"/>
        </a:p>
      </dsp:txBody>
      <dsp:txXfrm>
        <a:off x="996037" y="2067999"/>
        <a:ext cx="1896083" cy="1177275"/>
      </dsp:txXfrm>
    </dsp:sp>
    <dsp:sp modelId="{2E46B80E-A116-434B-B8AB-474AB1A62480}">
      <dsp:nvSpPr>
        <dsp:cNvPr id="0" name=""/>
        <dsp:cNvSpPr/>
      </dsp:nvSpPr>
      <dsp:spPr>
        <a:xfrm>
          <a:off x="740595" y="3646776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C1FE-8844-4821-8817-404C16CCDB49}">
      <dsp:nvSpPr>
        <dsp:cNvPr id="0" name=""/>
        <dsp:cNvSpPr/>
      </dsp:nvSpPr>
      <dsp:spPr>
        <a:xfrm>
          <a:off x="959410" y="3854651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Ability to get model predictions with a single line of code</a:t>
          </a:r>
          <a:endParaRPr lang="en-US" sz="1400" kern="1200"/>
        </a:p>
      </dsp:txBody>
      <dsp:txXfrm>
        <a:off x="996037" y="3891278"/>
        <a:ext cx="1896083" cy="1177275"/>
      </dsp:txXfrm>
    </dsp:sp>
    <dsp:sp modelId="{8E42CF63-A1CA-4B97-BAA3-C2475A72AD0A}">
      <dsp:nvSpPr>
        <dsp:cNvPr id="0" name=""/>
        <dsp:cNvSpPr/>
      </dsp:nvSpPr>
      <dsp:spPr>
        <a:xfrm>
          <a:off x="3147564" y="1823497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89A1-9664-4F75-B2D2-5E21296B09DE}">
      <dsp:nvSpPr>
        <dsp:cNvPr id="0" name=""/>
        <dsp:cNvSpPr/>
      </dsp:nvSpPr>
      <dsp:spPr>
        <a:xfrm>
          <a:off x="3366379" y="2031372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Rudimentary data capabilities</a:t>
          </a:r>
          <a:endParaRPr lang="en-US" sz="1400" kern="1200"/>
        </a:p>
      </dsp:txBody>
      <dsp:txXfrm>
        <a:off x="3403006" y="2067999"/>
        <a:ext cx="1896083" cy="1177275"/>
      </dsp:txXfrm>
    </dsp:sp>
    <dsp:sp modelId="{A50A79EF-2F23-4F1F-8535-1DE574373636}">
      <dsp:nvSpPr>
        <dsp:cNvPr id="0" name=""/>
        <dsp:cNvSpPr/>
      </dsp:nvSpPr>
      <dsp:spPr>
        <a:xfrm>
          <a:off x="3147564" y="3646776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AB48D-3455-42B6-BD70-C0A5C1F11792}">
      <dsp:nvSpPr>
        <dsp:cNvPr id="0" name=""/>
        <dsp:cNvSpPr/>
      </dsp:nvSpPr>
      <dsp:spPr>
        <a:xfrm>
          <a:off x="3366379" y="3854651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Ability to get desired stock price and stock return data of desired frequency with a single line of code</a:t>
          </a:r>
          <a:endParaRPr lang="en-US" sz="1400" kern="1200"/>
        </a:p>
      </dsp:txBody>
      <dsp:txXfrm>
        <a:off x="3403006" y="3891278"/>
        <a:ext cx="1896083" cy="1177275"/>
      </dsp:txXfrm>
    </dsp:sp>
    <dsp:sp modelId="{0C9358D7-294B-4481-9C4B-149183BE5B0B}">
      <dsp:nvSpPr>
        <dsp:cNvPr id="0" name=""/>
        <dsp:cNvSpPr/>
      </dsp:nvSpPr>
      <dsp:spPr>
        <a:xfrm>
          <a:off x="5554532" y="1823497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CAE2-111C-4A8E-BA36-56F309E94929}">
      <dsp:nvSpPr>
        <dsp:cNvPr id="0" name=""/>
        <dsp:cNvSpPr/>
      </dsp:nvSpPr>
      <dsp:spPr>
        <a:xfrm>
          <a:off x="5773347" y="2031372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TSCV functionality</a:t>
          </a:r>
          <a:endParaRPr lang="en-US" sz="1400" kern="1200"/>
        </a:p>
      </dsp:txBody>
      <dsp:txXfrm>
        <a:off x="5809974" y="2067999"/>
        <a:ext cx="1896083" cy="1177275"/>
      </dsp:txXfrm>
    </dsp:sp>
    <dsp:sp modelId="{E56BF9A7-2FF7-4FC7-8377-2F3395C8C2E1}">
      <dsp:nvSpPr>
        <dsp:cNvPr id="0" name=""/>
        <dsp:cNvSpPr/>
      </dsp:nvSpPr>
      <dsp:spPr>
        <a:xfrm>
          <a:off x="5554532" y="3646776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19919-88FC-4871-ACA9-C46E412FE2DB}">
      <dsp:nvSpPr>
        <dsp:cNvPr id="0" name=""/>
        <dsp:cNvSpPr/>
      </dsp:nvSpPr>
      <dsp:spPr>
        <a:xfrm>
          <a:off x="5773347" y="3854651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Ability to run TSCV and get results on a desired time-series with custom n_folds and prediction_horizon</a:t>
          </a:r>
          <a:endParaRPr lang="en-US" sz="1400" kern="1200"/>
        </a:p>
      </dsp:txBody>
      <dsp:txXfrm>
        <a:off x="5809974" y="3891278"/>
        <a:ext cx="1896083" cy="1177275"/>
      </dsp:txXfrm>
    </dsp:sp>
    <dsp:sp modelId="{0764E300-DF7C-4E79-A056-00792BCAC4BC}">
      <dsp:nvSpPr>
        <dsp:cNvPr id="0" name=""/>
        <dsp:cNvSpPr/>
      </dsp:nvSpPr>
      <dsp:spPr>
        <a:xfrm>
          <a:off x="7961501" y="1823497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2328-F30F-4701-9834-2311E6031A91}">
      <dsp:nvSpPr>
        <dsp:cNvPr id="0" name=""/>
        <dsp:cNvSpPr/>
      </dsp:nvSpPr>
      <dsp:spPr>
        <a:xfrm>
          <a:off x="8180316" y="2031372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Results visualization</a:t>
          </a:r>
          <a:endParaRPr lang="en-US" sz="1400" kern="1200"/>
        </a:p>
      </dsp:txBody>
      <dsp:txXfrm>
        <a:off x="8216943" y="2067999"/>
        <a:ext cx="1896083" cy="1177275"/>
      </dsp:txXfrm>
    </dsp:sp>
    <dsp:sp modelId="{1E3E74DC-9E67-4EE6-AA8A-B5E223E68284}">
      <dsp:nvSpPr>
        <dsp:cNvPr id="0" name=""/>
        <dsp:cNvSpPr/>
      </dsp:nvSpPr>
      <dsp:spPr>
        <a:xfrm>
          <a:off x="7961501" y="3646776"/>
          <a:ext cx="1969337" cy="1250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9DD1-78FD-4577-A98B-632106F90AE7}">
      <dsp:nvSpPr>
        <dsp:cNvPr id="0" name=""/>
        <dsp:cNvSpPr/>
      </dsp:nvSpPr>
      <dsp:spPr>
        <a:xfrm>
          <a:off x="8180316" y="3854651"/>
          <a:ext cx="1969337" cy="1250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Results of the TSCV visualized in an interactive manner</a:t>
          </a:r>
          <a:endParaRPr lang="en-US" sz="1400" kern="1200"/>
        </a:p>
      </dsp:txBody>
      <dsp:txXfrm>
        <a:off x="8216943" y="3891278"/>
        <a:ext cx="1896083" cy="11772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8C021-50A0-4247-BBCF-2EE15F86BE12}">
      <dsp:nvSpPr>
        <dsp:cNvPr id="0" name=""/>
        <dsp:cNvSpPr/>
      </dsp:nvSpPr>
      <dsp:spPr>
        <a:xfrm>
          <a:off x="0" y="4349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DD32-75C7-4C18-9E1C-B94981A1850D}">
      <dsp:nvSpPr>
        <dsp:cNvPr id="0" name=""/>
        <dsp:cNvSpPr/>
      </dsp:nvSpPr>
      <dsp:spPr>
        <a:xfrm>
          <a:off x="280234" y="212788"/>
          <a:ext cx="509518" cy="50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DCFE-AF71-4D42-B302-3F60F0F5FD02}">
      <dsp:nvSpPr>
        <dsp:cNvPr id="0" name=""/>
        <dsp:cNvSpPr/>
      </dsp:nvSpPr>
      <dsp:spPr>
        <a:xfrm>
          <a:off x="1069988" y="4349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Implement more models</a:t>
          </a:r>
          <a:endParaRPr lang="en-US" sz="1900" kern="1200" dirty="0"/>
        </a:p>
      </dsp:txBody>
      <dsp:txXfrm>
        <a:off x="1069988" y="4349"/>
        <a:ext cx="6878673" cy="926396"/>
      </dsp:txXfrm>
    </dsp:sp>
    <dsp:sp modelId="{DEFFEA6F-8791-4E63-85AF-A7B6505A1C0D}">
      <dsp:nvSpPr>
        <dsp:cNvPr id="0" name=""/>
        <dsp:cNvSpPr/>
      </dsp:nvSpPr>
      <dsp:spPr>
        <a:xfrm>
          <a:off x="0" y="1162344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F1034-35D9-4266-970B-CA313D4BA44E}">
      <dsp:nvSpPr>
        <dsp:cNvPr id="0" name=""/>
        <dsp:cNvSpPr/>
      </dsp:nvSpPr>
      <dsp:spPr>
        <a:xfrm>
          <a:off x="280234" y="1370784"/>
          <a:ext cx="509518" cy="50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D0C1-C399-43B0-B98A-43A2CEBE6389}">
      <dsp:nvSpPr>
        <dsp:cNvPr id="0" name=""/>
        <dsp:cNvSpPr/>
      </dsp:nvSpPr>
      <dsp:spPr>
        <a:xfrm>
          <a:off x="1069988" y="1162344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Fine-tune TSFMs</a:t>
          </a:r>
        </a:p>
      </dsp:txBody>
      <dsp:txXfrm>
        <a:off x="1069988" y="1162344"/>
        <a:ext cx="6878673" cy="926396"/>
      </dsp:txXfrm>
    </dsp:sp>
    <dsp:sp modelId="{A972A108-6430-4771-A796-F526871636A9}">
      <dsp:nvSpPr>
        <dsp:cNvPr id="0" name=""/>
        <dsp:cNvSpPr/>
      </dsp:nvSpPr>
      <dsp:spPr>
        <a:xfrm>
          <a:off x="0" y="2320340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A0D2-333B-4FD3-BD60-03763CD32DA6}">
      <dsp:nvSpPr>
        <dsp:cNvPr id="0" name=""/>
        <dsp:cNvSpPr/>
      </dsp:nvSpPr>
      <dsp:spPr>
        <a:xfrm>
          <a:off x="280234" y="2528779"/>
          <a:ext cx="509518" cy="50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32DA-4E60-4882-84A2-077A3DE5AC8C}">
      <dsp:nvSpPr>
        <dsp:cNvPr id="0" name=""/>
        <dsp:cNvSpPr/>
      </dsp:nvSpPr>
      <dsp:spPr>
        <a:xfrm>
          <a:off x="1069988" y="2320340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Gather more types of data</a:t>
          </a:r>
        </a:p>
      </dsp:txBody>
      <dsp:txXfrm>
        <a:off x="1069988" y="2320340"/>
        <a:ext cx="6878673" cy="926396"/>
      </dsp:txXfrm>
    </dsp:sp>
    <dsp:sp modelId="{FAFB4CFD-D9B2-4C41-BCF6-E25877D82F60}">
      <dsp:nvSpPr>
        <dsp:cNvPr id="0" name=""/>
        <dsp:cNvSpPr/>
      </dsp:nvSpPr>
      <dsp:spPr>
        <a:xfrm>
          <a:off x="0" y="3478336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D5C97-50BF-45B8-9B6B-400CE53F96B9}">
      <dsp:nvSpPr>
        <dsp:cNvPr id="0" name=""/>
        <dsp:cNvSpPr/>
      </dsp:nvSpPr>
      <dsp:spPr>
        <a:xfrm>
          <a:off x="280234" y="3686775"/>
          <a:ext cx="509518" cy="509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83D5-9061-42CE-9ABB-4D53EDEEF19C}">
      <dsp:nvSpPr>
        <dsp:cNvPr id="0" name=""/>
        <dsp:cNvSpPr/>
      </dsp:nvSpPr>
      <dsp:spPr>
        <a:xfrm>
          <a:off x="1069988" y="3478336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the experiment on different configurations</a:t>
          </a:r>
          <a:endParaRPr lang="en-US" sz="1900" kern="1200" dirty="0"/>
        </a:p>
      </dsp:txBody>
      <dsp:txXfrm>
        <a:off x="1069988" y="3478336"/>
        <a:ext cx="6878673" cy="926396"/>
      </dsp:txXfrm>
    </dsp:sp>
    <dsp:sp modelId="{A6C45460-8E19-4C13-9A74-9B53D8E25C47}">
      <dsp:nvSpPr>
        <dsp:cNvPr id="0" name=""/>
        <dsp:cNvSpPr/>
      </dsp:nvSpPr>
      <dsp:spPr>
        <a:xfrm>
          <a:off x="0" y="4636332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9C24B-12B7-4804-AA78-A936053C4F47}">
      <dsp:nvSpPr>
        <dsp:cNvPr id="0" name=""/>
        <dsp:cNvSpPr/>
      </dsp:nvSpPr>
      <dsp:spPr>
        <a:xfrm>
          <a:off x="280234" y="4844771"/>
          <a:ext cx="509518" cy="5095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1D9F2-92E6-4E73-9765-5E5F1CF6DBEA}">
      <dsp:nvSpPr>
        <dsp:cNvPr id="0" name=""/>
        <dsp:cNvSpPr/>
      </dsp:nvSpPr>
      <dsp:spPr>
        <a:xfrm>
          <a:off x="1069988" y="4636332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Record and summarize results</a:t>
          </a:r>
        </a:p>
      </dsp:txBody>
      <dsp:txXfrm>
        <a:off x="1069988" y="4636332"/>
        <a:ext cx="6878673" cy="92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2:56:53.073"/>
    </inkml:context>
    <inkml:brush xml:id="br0">
      <inkml:brushProperty name="width" value="0.3" units="cm"/>
      <inkml:brushProperty name="height" value="0.6" units="cm"/>
      <inkml:brushProperty name="color" value="#FFF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1,'-6'113,"2"-71,2-1,1 1,6 42,-4-72,1-1,0 0,1-1,0 1,1 0,0-1,1 0,0 0,0 0,1-1,1 1,-1-1,1-1,1 1,-1-1,10 7,-13-12,0 0,0-1,0 1,0-1,0 0,1 1,-1-2,1 1,-1-1,1 1,-1-1,1-1,0 1,0-1,0 1,-1-1,1-1,0 1,0-1,-1 0,1 0,0 0,-1 0,1-1,-1 0,1 0,-1 0,0-1,0 1,0-1,0 0,-1 0,1 0,-1-1,1 1,-1-1,0 0,-1 0,1 0,-1 0,0 0,0-1,0 1,0-1,-1 1,0-1,2-8,-3 5,0 0,0 0,0-1,-1 1,-1 0,1 0,-1 1,0-1,-1 0,0 1,0-1,-1 1,0 0,0 0,0 0,-1 1,0 0,-1-1,1 2,-1-1,0 1,-1 0,1 0,-1 0,-12-5,3 2,-2 0,1 1,-1 1,0 0,0 2,-1 0,0 1,1 1,-38 0,42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2:56:53.646"/>
    </inkml:context>
    <inkml:brush xml:id="br0">
      <inkml:brushProperty name="width" value="0.3" units="cm"/>
      <inkml:brushProperty name="height" value="0.6" units="cm"/>
      <inkml:brushProperty name="color" value="#FFF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1,'-1'40,"3"0,1 0,2-1,1 1,3-1,1 0,16 41,-20-69,0 0,0 0,1 0,1 0,0-1,18 18,-23-25,0-1,0 1,0 0,0-1,0 1,1-1,-1 0,1 0,-1 0,1-1,0 1,0-1,0 0,0 0,0-1,0 1,0-1,0 1,0-1,0 0,0-1,0 1,0-1,0 0,7-2,-8 1,1-1,-1 1,0-1,0 1,0-1,0 0,-1 0,1 0,-1-1,0 1,0-1,0 1,0-1,-1 1,1-1,0-5,14-70,-13 62,6-72,-8 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2:56:57.6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39 262 24575,'-16'158'0,"15"13"0,3-146 0,1 0 0,1 0 0,2-1 0,14 44 0,59 131 0,-79-199 0,0 0 0,0 0 0,0 0 0,0 0 0,0 0 0,0 0 0,0-1 0,0 1 0,0 0 0,0 0 0,0 0 0,0 0 0,0 0 0,0 0 0,0 0 0,1 0 0,-1 0 0,0 0 0,0 0 0,0 0 0,0-1 0,0 1 0,0 0 0,0 0 0,0 0 0,0 0 0,0 0 0,0 0 0,1 0 0,-1 0 0,0 0 0,0 0 0,0 0 0,0 0 0,0 0 0,0 0 0,0 0 0,0 0 0,0 0 0,0 0 0,1 0 0,-1 0 0,0 0 0,0 0 0,0 0 0,0 0 0,0 0 0,0 0 0,0 0 0,0 0 0,0 1 0,0-1 0,0 0 0,1 0 0,-1 0 0,0 0 0,0 0 0,0 0 0,0 0 0,0 0 0,0 0 0,0 0 0,3-15 0,0-22 0,-3-560 0,-2 291 0,0 356 0,-10 55 0,-1 8 0,-13 698 0,25-794 0,-1 1 0,0-1 0,-2-1 0,-5 19 0,-7 39 0,10-23 0,2-12 0,-12 57 0,16-96 0,0 1 0,0-1 0,0 1 0,0-1 0,0 1 0,0-1 0,0 1 0,0-1 0,0 1 0,0-1 0,0 1 0,-1-1 0,1 1 0,0-1 0,0 1 0,0-1 0,-1 0 0,1 1 0,0-1 0,-1 1 0,1-1 0,0 0 0,-1 1 0,1-1 0,-1 0 0,1 1 0,0-1 0,-1 0 0,1 1 0,-1-1 0,1 0 0,-1 0 0,0 0 0,-6-16 0,-1-30 0,2-176 120,7 189-417,3 2 0,0-1 0,2 0 0,19-59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2:56:59.3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0 24575,'0'463'0,"2"-530"-98,0 32-114,-2 0 1,-1 0 0,-1 0 0,-3 0 0,-8-35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E7F9-23D7-4C66-92B6-BDAD855859C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C5E5-D80A-4B7B-B646-4C231830A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5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 – TABLE OF CONTENTS: summarizes what is on which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00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experiment with? </a:t>
            </a:r>
            <a:r>
              <a:rPr lang="de-AT" dirty="0"/>
              <a:t>– </a:t>
            </a:r>
            <a:r>
              <a:rPr lang="de-AT" dirty="0" err="1"/>
              <a:t>resize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boxes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4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minimum</a:t>
            </a:r>
            <a:r>
              <a:rPr lang="de-AT" dirty="0"/>
              <a:t> viable prototype“ – fit </a:t>
            </a:r>
            <a:r>
              <a:rPr lang="de-AT" dirty="0" err="1"/>
              <a:t>into</a:t>
            </a:r>
            <a:r>
              <a:rPr lang="de-AT" dirty="0"/>
              <a:t> 1 </a:t>
            </a:r>
            <a:r>
              <a:rPr lang="de-AT" dirty="0" err="1"/>
              <a:t>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1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9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 next steps?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topic of my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7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 of the context of my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8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9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Lag llama?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7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TimeGPT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3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1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will we evaluate the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compare the models with? Change the order of models / put </a:t>
            </a:r>
            <a:r>
              <a:rPr lang="en-GB" dirty="0" err="1"/>
              <a:t>autoregressor</a:t>
            </a:r>
            <a:r>
              <a:rPr lang="en-GB" dirty="0"/>
              <a:t>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0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3.xml"/><Relationship Id="rId15" Type="http://schemas.openxmlformats.org/officeDocument/2006/relationships/customXml" Target="../ink/ink4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3.xml"/><Relationship Id="rId9" Type="http://schemas.openxmlformats.org/officeDocument/2006/relationships/customXml" Target="../ink/ink1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150-F546-16DE-F86A-FF5C4C0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09C8-A238-997C-B73A-48760D76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785257"/>
            <a:ext cx="5194769" cy="2020389"/>
          </a:xfrm>
        </p:spPr>
        <p:txBody>
          <a:bodyPr/>
          <a:lstStyle/>
          <a:p>
            <a:r>
              <a:rPr lang="en-GB" sz="1300" dirty="0"/>
              <a:t>RMSE is a general loss metric.  </a:t>
            </a:r>
          </a:p>
          <a:p>
            <a:r>
              <a:rPr lang="en-GB" sz="1300" dirty="0"/>
              <a:t>R2 is handy because (in theory) it is between 0 and 1, thus giving an intuitive interpretation of how well the predictions fit the actual data.</a:t>
            </a:r>
          </a:p>
          <a:p>
            <a:r>
              <a:rPr lang="en-GB" sz="1300" dirty="0"/>
              <a:t>MAPE tells us what percentage of the actual values were the predictions off.</a:t>
            </a:r>
          </a:p>
          <a:p>
            <a:r>
              <a:rPr lang="en-GB" sz="1300" dirty="0"/>
              <a:t>MDA doesn’t say whether the predictions were good or bad, but rather it measures how good the DIRECTION of predictions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8218-0BA6-28A7-48F9-A16E9DD8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785257"/>
            <a:ext cx="5194770" cy="1086275"/>
          </a:xfrm>
        </p:spPr>
        <p:txBody>
          <a:bodyPr/>
          <a:lstStyle/>
          <a:p>
            <a:r>
              <a:rPr lang="en-GB" sz="1300" dirty="0"/>
              <a:t>To ensure statistical significance, we will run the K-fold Time series Cross Validation on every time-series. This ensures that that the result we get is not a product of coincidence, rather it shows performance of the models across different time periods.</a:t>
            </a:r>
          </a:p>
          <a:p>
            <a:r>
              <a:rPr lang="en-GB" sz="1300" dirty="0"/>
              <a:t>K and the size of the training set are parameters of the experiment.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C2DD54-6D26-FB1F-4F05-74EEF2C25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245219"/>
              </p:ext>
            </p:extLst>
          </p:nvPr>
        </p:nvGraphicFramePr>
        <p:xfrm>
          <a:off x="836117" y="3174022"/>
          <a:ext cx="4280424" cy="262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4E077310-864E-BE12-A015-4E22C4D5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12" y="3446585"/>
            <a:ext cx="4280424" cy="22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46FB9A-746D-F044-F64B-034C7B3B74E7}"/>
              </a:ext>
            </a:extLst>
          </p:cNvPr>
          <p:cNvSpPr/>
          <p:nvPr/>
        </p:nvSpPr>
        <p:spPr>
          <a:xfrm>
            <a:off x="366867" y="2301727"/>
            <a:ext cx="3778742" cy="37390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119BDE-A537-CFA7-BFA9-4C87C64E344E}"/>
              </a:ext>
            </a:extLst>
          </p:cNvPr>
          <p:cNvSpPr/>
          <p:nvPr/>
        </p:nvSpPr>
        <p:spPr>
          <a:xfrm>
            <a:off x="8146563" y="2295341"/>
            <a:ext cx="3688860" cy="37435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47620-FF83-F7B5-7A25-0698B30BDE17}"/>
              </a:ext>
            </a:extLst>
          </p:cNvPr>
          <p:cNvSpPr/>
          <p:nvPr/>
        </p:nvSpPr>
        <p:spPr>
          <a:xfrm>
            <a:off x="4254500" y="2295341"/>
            <a:ext cx="3786556" cy="37435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77FC5-1C8E-F6A6-C0AA-F16360FD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225550"/>
            <a:ext cx="2320757" cy="492440"/>
          </a:xfrm>
        </p:spPr>
        <p:txBody>
          <a:bodyPr>
            <a:normAutofit fontScale="90000"/>
          </a:bodyPr>
          <a:lstStyle/>
          <a:p>
            <a:r>
              <a:rPr lang="en-GB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89A-A971-4940-437E-5F6671CA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8127" y="2301727"/>
            <a:ext cx="1412708" cy="557784"/>
          </a:xfrm>
        </p:spPr>
        <p:txBody>
          <a:bodyPr/>
          <a:lstStyle/>
          <a:p>
            <a:r>
              <a:rPr lang="en-GB" dirty="0" err="1"/>
              <a:t>autoARIMA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11F-E80C-51C1-140E-EA3475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094" y="2970502"/>
            <a:ext cx="3568775" cy="2934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ARIMA model with automatic hyperparameter (P, I, Q) selection</a:t>
            </a:r>
          </a:p>
          <a:p>
            <a:r>
              <a:rPr lang="en-GB" dirty="0"/>
              <a:t>AR (Autoregressive) component of the model approximates the linear relationship between the previous P datapoints and the future prediction</a:t>
            </a:r>
          </a:p>
          <a:p>
            <a:r>
              <a:rPr lang="en-GB" dirty="0"/>
              <a:t>I (Integrated) component tests the stationarity of the data and transforms the data to stationary form</a:t>
            </a:r>
          </a:p>
          <a:p>
            <a:r>
              <a:rPr lang="en-GB" dirty="0"/>
              <a:t>MA (Moving Average) component approximates the linear relationship between the prediction and Q-period moving average of the time-series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DD24-4E59-B105-BC3D-640809BE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483482" y="2301727"/>
            <a:ext cx="1015022" cy="553373"/>
          </a:xfrm>
        </p:spPr>
        <p:txBody>
          <a:bodyPr/>
          <a:lstStyle/>
          <a:p>
            <a:r>
              <a:rPr lang="en-GB" dirty="0"/>
              <a:t>Prophet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32EF-1A8A-E5C2-4BC0-072A74B8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4376" y="2974912"/>
            <a:ext cx="3786557" cy="2934999"/>
          </a:xfrm>
        </p:spPr>
        <p:txBody>
          <a:bodyPr>
            <a:normAutofit/>
          </a:bodyPr>
          <a:lstStyle/>
          <a:p>
            <a:r>
              <a:rPr lang="en-GB" sz="1500" dirty="0"/>
              <a:t>Generalized Additive model (GAM)</a:t>
            </a:r>
          </a:p>
          <a:p>
            <a:r>
              <a:rPr lang="en-GB" sz="1500" dirty="0"/>
              <a:t>Works well with non-linear trends, seasonality and holiday effects</a:t>
            </a:r>
          </a:p>
          <a:p>
            <a:r>
              <a:rPr lang="en-GB" sz="1500" dirty="0"/>
              <a:t>Robust to missing data and shifts in the trends</a:t>
            </a:r>
          </a:p>
          <a:p>
            <a:r>
              <a:rPr lang="en-GB" sz="1500" dirty="0"/>
              <a:t>Handles the outliers well</a:t>
            </a:r>
          </a:p>
          <a:p>
            <a:r>
              <a:rPr lang="en-GB" sz="1500" dirty="0"/>
              <a:t>Widely used </a:t>
            </a:r>
          </a:p>
          <a:p>
            <a:r>
              <a:rPr lang="en-GB" sz="1500" dirty="0"/>
              <a:t>Built by Facebook (Meta)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CE2DD6-6248-E169-B25D-1EC3A4850373}"/>
              </a:ext>
            </a:extLst>
          </p:cNvPr>
          <p:cNvSpPr txBox="1">
            <a:spLocks/>
          </p:cNvSpPr>
          <p:nvPr/>
        </p:nvSpPr>
        <p:spPr>
          <a:xfrm>
            <a:off x="1403629" y="2301727"/>
            <a:ext cx="1705217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Autoregressor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D91F94-7E73-4138-4402-D6C5B842D198}"/>
              </a:ext>
            </a:extLst>
          </p:cNvPr>
          <p:cNvSpPr txBox="1">
            <a:spLocks/>
          </p:cNvSpPr>
          <p:nvPr/>
        </p:nvSpPr>
        <p:spPr>
          <a:xfrm>
            <a:off x="351240" y="2972476"/>
            <a:ext cx="378655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Linear regression of the future value on only one previous value</a:t>
            </a:r>
          </a:p>
          <a:p>
            <a:r>
              <a:rPr lang="en-GB" sz="1500" dirty="0"/>
              <a:t>Simple but proved quite effective for stock market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42142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B8-37AC-CD22-DD97-6B86DC5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 parameters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DC0CDD-4070-032D-CCAE-20A19B6A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45142"/>
              </p:ext>
            </p:extLst>
          </p:nvPr>
        </p:nvGraphicFramePr>
        <p:xfrm>
          <a:off x="4343400" y="615950"/>
          <a:ext cx="7391400" cy="579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B4D8-FE3F-57BD-7ED1-908B3F2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Experiment is to be run in every possible configuration according to each possible combination of the outlined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E2CF-7F63-78F1-1EC9-35011385828A}"/>
              </a:ext>
            </a:extLst>
          </p:cNvPr>
          <p:cNvSpPr txBox="1"/>
          <p:nvPr/>
        </p:nvSpPr>
        <p:spPr>
          <a:xfrm>
            <a:off x="8797565" y="614184"/>
            <a:ext cx="14689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Trading volumes</a:t>
            </a:r>
          </a:p>
          <a:p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395-DADA-BE35-9B45-8D2C2A01BF0A}"/>
              </a:ext>
            </a:extLst>
          </p:cNvPr>
          <p:cNvSpPr txBox="1"/>
          <p:nvPr/>
        </p:nvSpPr>
        <p:spPr>
          <a:xfrm>
            <a:off x="10126935" y="614184"/>
            <a:ext cx="1468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Commodity 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99803-9AB3-3132-5D3B-EBE25290D0AF}"/>
              </a:ext>
            </a:extLst>
          </p:cNvPr>
          <p:cNvSpPr txBox="1"/>
          <p:nvPr/>
        </p:nvSpPr>
        <p:spPr>
          <a:xfrm>
            <a:off x="8812688" y="1626866"/>
            <a:ext cx="1468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Daily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D5DF-2599-FCCF-0B95-077B5DDAB9BC}"/>
              </a:ext>
            </a:extLst>
          </p:cNvPr>
          <p:cNvSpPr txBox="1"/>
          <p:nvPr/>
        </p:nvSpPr>
        <p:spPr>
          <a:xfrm>
            <a:off x="10138491" y="1628132"/>
            <a:ext cx="96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Quarterly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45FC-3E5B-AA16-A416-CA74906EEF81}"/>
              </a:ext>
            </a:extLst>
          </p:cNvPr>
          <p:cNvSpPr txBox="1"/>
          <p:nvPr/>
        </p:nvSpPr>
        <p:spPr>
          <a:xfrm>
            <a:off x="10138491" y="3629424"/>
            <a:ext cx="1215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Yes (Which?)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48CF8-41D5-DB10-DE31-70F390755A48}"/>
              </a:ext>
            </a:extLst>
          </p:cNvPr>
          <p:cNvSpPr txBox="1"/>
          <p:nvPr/>
        </p:nvSpPr>
        <p:spPr>
          <a:xfrm>
            <a:off x="10126935" y="4631560"/>
            <a:ext cx="131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Inflation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A0C3D-62F1-1ED9-8941-C26CA7C8B7C3}"/>
              </a:ext>
            </a:extLst>
          </p:cNvPr>
          <p:cNvSpPr txBox="1"/>
          <p:nvPr/>
        </p:nvSpPr>
        <p:spPr>
          <a:xfrm>
            <a:off x="10138491" y="2630242"/>
            <a:ext cx="152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 = 32, 64, 128, …, 1024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49F8-6718-4686-86BF-2BEF47FF262C}"/>
              </a:ext>
            </a:extLst>
          </p:cNvPr>
          <p:cNvSpPr txBox="1"/>
          <p:nvPr/>
        </p:nvSpPr>
        <p:spPr>
          <a:xfrm>
            <a:off x="10126935" y="5630742"/>
            <a:ext cx="152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More than one</a:t>
            </a:r>
          </a:p>
        </p:txBody>
      </p:sp>
    </p:spTree>
    <p:extLst>
      <p:ext uri="{BB962C8B-B14F-4D97-AF65-F5344CB8AC3E}">
        <p14:creationId xmlns:p14="http://schemas.microsoft.com/office/powerpoint/2010/main" val="20498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34FF-D7E2-E719-9D80-042EFC49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Current progress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573337F-DCFF-BF49-D68F-89CF79DB8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8" r="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F31ACD-A79D-B50C-AC88-F2029A55D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593992"/>
              </p:ext>
            </p:extLst>
          </p:nvPr>
        </p:nvGraphicFramePr>
        <p:xfrm>
          <a:off x="650875" y="1016000"/>
          <a:ext cx="1089025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00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3DC6D-08AD-FBE5-078B-299C088C72ED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and abstracted the Lag-Llama, </a:t>
            </a:r>
            <a:r>
              <a:rPr lang="en-US" dirty="0" err="1">
                <a:solidFill>
                  <a:schemeClr val="tx2"/>
                </a:solidFill>
              </a:rPr>
              <a:t>autoARIMA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dirty="0" err="1">
                <a:solidFill>
                  <a:schemeClr val="tx2"/>
                </a:solidFill>
              </a:rPr>
              <a:t>autoRegressor</a:t>
            </a:r>
            <a:r>
              <a:rPr lang="en-US" dirty="0">
                <a:solidFill>
                  <a:schemeClr val="tx2"/>
                </a:solidFill>
              </a:rPr>
              <a:t> models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get_(MODEL_NAME)_predictions(data, </a:t>
            </a:r>
            <a:r>
              <a:rPr lang="en-US" dirty="0" err="1">
                <a:solidFill>
                  <a:schemeClr val="tx2"/>
                </a:solidFill>
              </a:rPr>
              <a:t>prediction_horizon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Standardized all the models is a way that they take data of the same format as input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3331FED0-800A-B832-B89F-80CEFF04C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0" r="21665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601C3-1E91-F946-C22E-033B52C0BB56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rudimentary data sourcing capabilities which enables loading, writing and reading of the different types of data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data_loader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data_writer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data_reader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5A65DEF-0A91-E2AB-8088-3A0B5A9C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91E3-B3E8-FF13-3364-242BFC485849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the TSCV functionality which returns the results of the TSCV over the given time-series. Results come in form of </a:t>
            </a:r>
            <a:r>
              <a:rPr lang="en-US" dirty="0" err="1">
                <a:solidFill>
                  <a:schemeClr val="tx2"/>
                </a:solidFill>
              </a:rPr>
              <a:t>dataframes</a:t>
            </a:r>
            <a:r>
              <a:rPr lang="en-US" dirty="0">
                <a:solidFill>
                  <a:schemeClr val="tx2"/>
                </a:solidFill>
              </a:rPr>
              <a:t> containing the information on all the evaluation metrics (mentioned before) as well as the actual predictions across all folds of the Cross Validation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get_tscv_results</a:t>
            </a:r>
            <a:r>
              <a:rPr lang="en-US" dirty="0">
                <a:solidFill>
                  <a:schemeClr val="tx2"/>
                </a:solidFill>
              </a:rPr>
              <a:t>(data, </a:t>
            </a:r>
            <a:r>
              <a:rPr lang="en-US" dirty="0" err="1">
                <a:solidFill>
                  <a:schemeClr val="tx2"/>
                </a:solidFill>
              </a:rPr>
              <a:t>prediction_horizon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context_length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n_folds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D4D89CF-DF63-3C44-2E9D-10A73DCF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3" r="3162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F4887-CB1A-2D11-30C4-93BC61D339B4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the visualization code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statistic graph of all metrics (showing their mean, median, and standard deviation)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version with ability to choose which models and which metrics you want to be displayed on the graph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visualization of all models’ prediction where you can manually choose which models’ prediction you want to see and compare with the actual values – for any fold of the Cross Validation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8B3BBE10-5BEA-A9DE-2985-061BAD9B6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" r="2321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des on papers">
            <a:extLst>
              <a:ext uri="{FF2B5EF4-FFF2-40B4-BE49-F238E27FC236}">
                <a16:creationId xmlns:a16="http://schemas.microsoft.com/office/drawing/2014/main" id="{CCB38929-176F-F657-E169-1F69C877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8" b="12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6199-CDDC-B066-FDBE-4823E86D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CE7FC-B71B-E31E-D271-D21C1009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GB" sz="18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D97-EA00-B311-37CC-37EAB84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D239-0868-BC28-4787-705D645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Why is time-series forecasting important? (slide3)</a:t>
            </a:r>
          </a:p>
          <a:p>
            <a:r>
              <a:rPr lang="en-GB" dirty="0"/>
              <a:t>Why is there a need for another way of doing time-series forecasting? (slide4)</a:t>
            </a:r>
          </a:p>
          <a:p>
            <a:r>
              <a:rPr lang="en-GB" dirty="0"/>
              <a:t>What is the solution to the previous question? – Answer: (slide 4)</a:t>
            </a:r>
          </a:p>
          <a:p>
            <a:r>
              <a:rPr lang="en-GB" dirty="0"/>
              <a:t>What are TSFMs? (slide 5)</a:t>
            </a:r>
          </a:p>
          <a:p>
            <a:r>
              <a:rPr lang="en-GB" dirty="0"/>
              <a:t>Which are the best / most popular TSFMs? (slides 6 and 7)</a:t>
            </a:r>
          </a:p>
          <a:p>
            <a:r>
              <a:rPr lang="en-GB" dirty="0"/>
              <a:t>HOW are we going to figure out if they are useful in Finance? (slide 8)</a:t>
            </a:r>
          </a:p>
          <a:p>
            <a:pPr lvl="1"/>
            <a:r>
              <a:rPr lang="en-GB" dirty="0"/>
              <a:t>How do we evaluate time-series forecasting performance? (slide 9)</a:t>
            </a:r>
          </a:p>
          <a:p>
            <a:pPr lvl="1"/>
            <a:r>
              <a:rPr lang="en-GB" dirty="0"/>
              <a:t>What do we compare TSFMs with? (slide 10)</a:t>
            </a:r>
          </a:p>
          <a:p>
            <a:pPr lvl="1"/>
            <a:r>
              <a:rPr lang="en-GB" dirty="0"/>
              <a:t>How do we set up the experiment? (slide 11)</a:t>
            </a:r>
          </a:p>
          <a:p>
            <a:r>
              <a:rPr lang="en-GB" dirty="0"/>
              <a:t>What have we done so far? (slides 12 and 13)</a:t>
            </a:r>
          </a:p>
          <a:p>
            <a:r>
              <a:rPr lang="en-GB" dirty="0"/>
              <a:t>What should we do in the future? (slides 14 and 15)</a:t>
            </a:r>
          </a:p>
          <a:p>
            <a:r>
              <a:rPr lang="en-GB" dirty="0"/>
              <a:t>What does the future schedule look like? (slides 16 and 17)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60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8A8737F-8ADA-46A0-949E-74C59E8E2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149568-AD40-4185-9583-472DC9B5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colored lines and red dots&#10;&#10;Description automatically generated">
            <a:extLst>
              <a:ext uri="{FF2B5EF4-FFF2-40B4-BE49-F238E27FC236}">
                <a16:creationId xmlns:a16="http://schemas.microsoft.com/office/drawing/2014/main" id="{4903386E-D69D-51A7-87A5-225F6BB0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5" y="1536879"/>
            <a:ext cx="5201707" cy="378424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40B283A-0C00-4360-AFE9-36C74D1C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DF52B78-670C-F1EE-2887-D6C53990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608185"/>
            <a:ext cx="5201707" cy="36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2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1EAE76-7FCB-77F8-7C8B-393A5BEE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F40A-ECC7-1EE7-014C-385B58D0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2885-618E-2F7C-84C0-462C520E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07BA7065-BC50-CB38-D23C-A6D31541B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6" r="-1" b="113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B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21DBF9-828B-9CD1-AEC1-CE27B9A90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698162"/>
              </p:ext>
            </p:extLst>
          </p:nvPr>
        </p:nvGraphicFramePr>
        <p:xfrm>
          <a:off x="2121669" y="647455"/>
          <a:ext cx="7948662" cy="556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EDBA16-30C7-A93D-0675-D77AAB94A966}"/>
              </a:ext>
            </a:extLst>
          </p:cNvPr>
          <p:cNvSpPr txBox="1"/>
          <p:nvPr/>
        </p:nvSpPr>
        <p:spPr>
          <a:xfrm>
            <a:off x="8490663" y="643467"/>
            <a:ext cx="1579668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TimeGPT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DeepAR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Prophet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8BFE-25E4-1F0C-6B60-4EB95A5E5D46}"/>
              </a:ext>
            </a:extLst>
          </p:cNvPr>
          <p:cNvSpPr txBox="1"/>
          <p:nvPr/>
        </p:nvSpPr>
        <p:spPr>
          <a:xfrm>
            <a:off x="8490663" y="2916428"/>
            <a:ext cx="1502262" cy="143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Volatility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Trading volumes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602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85074F5-791D-C624-DD83-92D74D75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DAF8-79A9-0BAD-6BC8-282B5B95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2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35E0-28F4-AE10-8EEA-65B71B03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chemeClr val="tx1"/>
                </a:solidFill>
              </a:rPr>
              <a:t>Do TSFMs outperform traditional time-series prediction models in the field of finance?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99C-698A-64C2-DE79-FC63E5B7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comprehensive study on state-of-the-art Tsfm performance on financial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59CDF-A833-7A8A-5D53-EDCA9FD84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9E79A8-357B-0DA2-5660-C05D5E14648C}"/>
              </a:ext>
            </a:extLst>
          </p:cNvPr>
          <p:cNvSpPr/>
          <p:nvPr/>
        </p:nvSpPr>
        <p:spPr>
          <a:xfrm>
            <a:off x="6261099" y="3441408"/>
            <a:ext cx="5495677" cy="3048941"/>
          </a:xfrm>
          <a:prstGeom prst="roundRect">
            <a:avLst>
              <a:gd name="adj" fmla="val 56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B93F83-48FA-E8B8-BBC3-BE83026D4F92}"/>
              </a:ext>
            </a:extLst>
          </p:cNvPr>
          <p:cNvSpPr/>
          <p:nvPr/>
        </p:nvSpPr>
        <p:spPr>
          <a:xfrm>
            <a:off x="6261098" y="367650"/>
            <a:ext cx="5495677" cy="2802269"/>
          </a:xfrm>
          <a:prstGeom prst="roundRect">
            <a:avLst>
              <a:gd name="adj" fmla="val 669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DE27-D643-93DB-06C9-B9F273E6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68" y="1397515"/>
            <a:ext cx="3302829" cy="988332"/>
          </a:xfrm>
        </p:spPr>
        <p:txBody>
          <a:bodyPr>
            <a:noAutofit/>
          </a:bodyPr>
          <a:lstStyle/>
          <a:p>
            <a:r>
              <a:rPr lang="en-GB" sz="5400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907F-EB01-2065-C02F-9C8096F8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9386" y="350562"/>
            <a:ext cx="4404008" cy="451998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is the solution? Answer: TSFMs!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E536-EDA4-3301-303F-420A8B11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981" y="731736"/>
            <a:ext cx="5286101" cy="239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TSFMs are already pre-trained on large amounts of diverse time-series data thus using them reduces the need for proprietary data collection, cleaning, storage, etc…</a:t>
            </a:r>
          </a:p>
          <a:p>
            <a:pPr marL="0" indent="0">
              <a:buNone/>
            </a:pPr>
            <a:r>
              <a:rPr lang="en-GB" sz="1300" dirty="0"/>
              <a:t>They are rather simple and ready to use. </a:t>
            </a:r>
          </a:p>
          <a:p>
            <a:pPr marL="0" indent="0">
              <a:buNone/>
            </a:pPr>
            <a:r>
              <a:rPr lang="en-GB" sz="1300" dirty="0"/>
              <a:t>They are flexible and apt for use on many different types / instances of time-series data without the need for retraining (however the option for fine-tuning still exists).</a:t>
            </a:r>
          </a:p>
          <a:p>
            <a:pPr marL="0" indent="0">
              <a:buNone/>
            </a:pPr>
            <a:r>
              <a:rPr lang="en-GB" sz="1300" dirty="0"/>
              <a:t>They are proven effective on general datasets. The aim of this research is to establish whether they are effective in </a:t>
            </a:r>
            <a:r>
              <a:rPr lang="en-GB" sz="1300" b="1" dirty="0"/>
              <a:t>FINANCE.</a:t>
            </a:r>
            <a:endParaRPr lang="en-GB" sz="13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E7A798-B9D7-DC5D-1554-127CA6C3C1E4}"/>
              </a:ext>
            </a:extLst>
          </p:cNvPr>
          <p:cNvSpPr txBox="1">
            <a:spLocks/>
          </p:cNvSpPr>
          <p:nvPr/>
        </p:nvSpPr>
        <p:spPr>
          <a:xfrm>
            <a:off x="6311630" y="3400196"/>
            <a:ext cx="5495676" cy="55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How</a:t>
            </a:r>
            <a:r>
              <a:rPr lang="en-GB" dirty="0"/>
              <a:t> do we find out whether TSFMs are effective?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610D2-F79D-B045-405B-CDEBD8FACB6B}"/>
              </a:ext>
            </a:extLst>
          </p:cNvPr>
          <p:cNvSpPr/>
          <p:nvPr/>
        </p:nvSpPr>
        <p:spPr>
          <a:xfrm>
            <a:off x="391886" y="3433444"/>
            <a:ext cx="5539014" cy="3079401"/>
          </a:xfrm>
          <a:prstGeom prst="roundRect">
            <a:avLst>
              <a:gd name="adj" fmla="val 594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B4BB4E-BB17-1F66-BDFA-3A48679C2A26}"/>
              </a:ext>
            </a:extLst>
          </p:cNvPr>
          <p:cNvSpPr txBox="1">
            <a:spLocks/>
          </p:cNvSpPr>
          <p:nvPr/>
        </p:nvSpPr>
        <p:spPr>
          <a:xfrm>
            <a:off x="8333737" y="4558893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51DF3-10ED-CB79-EC64-67BCA5BEE538}"/>
              </a:ext>
            </a:extLst>
          </p:cNvPr>
          <p:cNvSpPr txBox="1">
            <a:spLocks/>
          </p:cNvSpPr>
          <p:nvPr/>
        </p:nvSpPr>
        <p:spPr>
          <a:xfrm>
            <a:off x="6362160" y="3648850"/>
            <a:ext cx="5495677" cy="2377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sz="1300" dirty="0"/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Models’ performance needs to be measured</a:t>
            </a:r>
          </a:p>
          <a:p>
            <a:pPr lvl="1"/>
            <a:r>
              <a:rPr lang="en-GB" sz="1300" dirty="0"/>
              <a:t>This is done using standard regression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make sure that the evaluation is statistically significant</a:t>
            </a:r>
          </a:p>
          <a:p>
            <a:pPr lvl="1"/>
            <a:r>
              <a:rPr lang="en-GB" sz="1300" dirty="0"/>
              <a:t>This is done by employing Time Series Cross Validation (TSCV)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compare the TSFM against a benchmark</a:t>
            </a:r>
          </a:p>
          <a:p>
            <a:pPr lvl="1"/>
            <a:r>
              <a:rPr lang="en-GB" sz="1300" dirty="0"/>
              <a:t>Benchmark are the traditional time-series prediction models</a:t>
            </a:r>
          </a:p>
          <a:p>
            <a:endParaRPr lang="en-GB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9792-8B2E-DAED-1D01-85A094FC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24" y="4113502"/>
            <a:ext cx="5294827" cy="204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" dirty="0"/>
              <a:t>Time-series forecasting is hard. Building ML pipelines for time-series forecasting models requires specialized expert knowledge. </a:t>
            </a:r>
          </a:p>
          <a:p>
            <a:pPr marL="0" indent="0">
              <a:buNone/>
            </a:pPr>
            <a:r>
              <a:rPr lang="en-GB" sz="1300" dirty="0"/>
              <a:t>Furthermore, those pipelines can be 100s of lines of code. Finding bugs or tuning such a code can therefore be quite complicated </a:t>
            </a:r>
          </a:p>
          <a:p>
            <a:pPr marL="0" indent="0">
              <a:buNone/>
            </a:pPr>
            <a:r>
              <a:rPr lang="en-GB" sz="1300" dirty="0"/>
              <a:t>Finally: acquiring, cleaning and storing the training data, and employing staff to maintain the ML pipeline can be rather expensive.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68A1-30B6-C3B6-7DBD-CE8C036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20" y="3567032"/>
            <a:ext cx="5294829" cy="389104"/>
          </a:xfrm>
        </p:spPr>
        <p:txBody>
          <a:bodyPr/>
          <a:lstStyle/>
          <a:p>
            <a:r>
              <a:rPr lang="en-GB" b="1" dirty="0"/>
              <a:t>Why</a:t>
            </a:r>
            <a:r>
              <a:rPr lang="en-GB" dirty="0"/>
              <a:t> need for changing time-series forecasting?</a:t>
            </a:r>
          </a:p>
        </p:txBody>
      </p:sp>
    </p:spTree>
    <p:extLst>
      <p:ext uri="{BB962C8B-B14F-4D97-AF65-F5344CB8AC3E}">
        <p14:creationId xmlns:p14="http://schemas.microsoft.com/office/powerpoint/2010/main" val="14058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1B3-269A-BCD7-AD9D-344DAF05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series forecasting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8DEE25-06AF-0992-AF03-3CF0DE474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ED4-9FDA-B1A5-8DE7-FBD66F94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Enables decision-makers to prepare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5252-B6C8-28B4-0940-8833252F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Time-series foundation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E60C-5797-C12D-F6C9-55D423C6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Standard Time-</a:t>
            </a:r>
            <a:r>
              <a:rPr lang="en-GB" sz="2000" dirty="0" err="1"/>
              <a:t>serieS</a:t>
            </a:r>
            <a:r>
              <a:rPr lang="en-GB" sz="2000" dirty="0"/>
              <a:t>, transformer-based, self-supervised, generative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E6F798E2-973E-D091-E205-AE7A73C1A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3" r="2518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1332526"/>
            <a:ext cx="2244558" cy="582776"/>
          </a:xfrm>
        </p:spPr>
        <p:txBody>
          <a:bodyPr/>
          <a:lstStyle/>
          <a:p>
            <a:r>
              <a:rPr lang="en-GB" dirty="0"/>
              <a:t>Lag llama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55010"/>
              </p:ext>
            </p:extLst>
          </p:nvPr>
        </p:nvGraphicFramePr>
        <p:xfrm>
          <a:off x="6096001" y="2357395"/>
          <a:ext cx="5514807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93EE48-B437-D28D-E79F-141F3AA94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2" y="2373184"/>
            <a:ext cx="3302883" cy="3618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F7604-EC9B-B940-5086-407D14062639}"/>
              </a:ext>
            </a:extLst>
          </p:cNvPr>
          <p:cNvSpPr txBox="1"/>
          <p:nvPr/>
        </p:nvSpPr>
        <p:spPr>
          <a:xfrm>
            <a:off x="904385" y="1392082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449" y="1716906"/>
            <a:ext cx="1723858" cy="523220"/>
          </a:xfrm>
        </p:spPr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gpt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77631"/>
              </p:ext>
            </p:extLst>
          </p:nvPr>
        </p:nvGraphicFramePr>
        <p:xfrm>
          <a:off x="5953293" y="269011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1927C9-33CD-0BB8-8465-1F6D162A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99" y="2690114"/>
            <a:ext cx="3030177" cy="3634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4F152-3B34-8032-8772-EE8AA587657B}"/>
              </a:ext>
            </a:extLst>
          </p:cNvPr>
          <p:cNvSpPr txBox="1"/>
          <p:nvPr/>
        </p:nvSpPr>
        <p:spPr>
          <a:xfrm>
            <a:off x="954436" y="171690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2C8BF8-92E8-106C-9784-B03FA2DEF3EF}"/>
                  </a:ext>
                </a:extLst>
              </p14:cNvPr>
              <p14:cNvContentPartPr/>
              <p14:nvPr/>
            </p14:nvContentPartPr>
            <p14:xfrm>
              <a:off x="742630" y="4514410"/>
              <a:ext cx="121680" cy="18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2C8BF8-92E8-106C-9784-B03FA2DEF3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990" y="4406770"/>
                <a:ext cx="2293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7C9BFB-90A8-4E95-9598-03D0ED6180EC}"/>
                  </a:ext>
                </a:extLst>
              </p14:cNvPr>
              <p14:cNvContentPartPr/>
              <p14:nvPr/>
            </p14:nvContentPartPr>
            <p14:xfrm>
              <a:off x="717070" y="4584250"/>
              <a:ext cx="109080" cy="17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7C9BFB-90A8-4E95-9598-03D0ED6180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070" y="4476610"/>
                <a:ext cx="216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C09CAA-195E-E473-604C-C62B1E45240D}"/>
                  </a:ext>
                </a:extLst>
              </p14:cNvPr>
              <p14:cNvContentPartPr/>
              <p14:nvPr/>
            </p14:nvContentPartPr>
            <p14:xfrm>
              <a:off x="748030" y="4458610"/>
              <a:ext cx="52560" cy="52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C09CAA-195E-E473-604C-C62B1E4524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390" y="4395970"/>
                <a:ext cx="1782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B7DF9B-2693-138F-8E76-00EDBCFE364B}"/>
                  </a:ext>
                </a:extLst>
              </p14:cNvPr>
              <p14:cNvContentPartPr/>
              <p14:nvPr/>
            </p14:nvContentPartPr>
            <p14:xfrm>
              <a:off x="3733870" y="4527370"/>
              <a:ext cx="7920" cy="16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B7DF9B-2693-138F-8E76-00EDBCFE36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0870" y="4464370"/>
                <a:ext cx="13356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1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BA8C-7216-C3C4-0041-4EC7AD8A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sz="33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04CA-6FA6-2862-B6F9-2EA83EF4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Evaluation, Benchmark and experiment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55F6-4465-7EAC-F47D-8B8A82227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Widescreen</PresentationFormat>
  <Paragraphs>181</Paragraphs>
  <Slides>24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Gill Sans MT</vt:lpstr>
      <vt:lpstr>Wingdings 2</vt:lpstr>
      <vt:lpstr>DividendVTI</vt:lpstr>
      <vt:lpstr>Time-Series Foundation Models (TSFM)</vt:lpstr>
      <vt:lpstr>Agenda</vt:lpstr>
      <vt:lpstr>Do TSFMs outperform traditional time-series prediction models in the field of finance?</vt:lpstr>
      <vt:lpstr>Summary</vt:lpstr>
      <vt:lpstr>Time series forecasting</vt:lpstr>
      <vt:lpstr>Time-series foundation models</vt:lpstr>
      <vt:lpstr>Lag llama</vt:lpstr>
      <vt:lpstr>Time gpt</vt:lpstr>
      <vt:lpstr>Methodology</vt:lpstr>
      <vt:lpstr>evaluation</vt:lpstr>
      <vt:lpstr>Benchmark</vt:lpstr>
      <vt:lpstr>Experiment parameters</vt:lpstr>
      <vt:lpstr>Current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</vt:lpstr>
      <vt:lpstr>PowerPoint Presentation</vt:lpstr>
      <vt:lpstr>PowerPoint Presentation</vt:lpstr>
      <vt:lpstr>Next steps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15</cp:revision>
  <dcterms:created xsi:type="dcterms:W3CDTF">2024-07-11T09:49:59Z</dcterms:created>
  <dcterms:modified xsi:type="dcterms:W3CDTF">2024-07-15T13:25:02Z</dcterms:modified>
</cp:coreProperties>
</file>