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49C98-8DB4-4BD1-8C95-D566F2372B1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5BE779-59F9-4B1D-889C-07F96F95243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1</a:t>
          </a:r>
        </a:p>
      </dgm:t>
    </dgm:pt>
    <dgm:pt modelId="{80B4F714-87F8-4106-BF26-FD1D06196B74}" type="parTrans" cxnId="{6C6D6982-0DD4-4095-9721-C3F399F72F8B}">
      <dgm:prSet/>
      <dgm:spPr/>
      <dgm:t>
        <a:bodyPr/>
        <a:lstStyle/>
        <a:p>
          <a:endParaRPr lang="en-GB"/>
        </a:p>
      </dgm:t>
    </dgm:pt>
    <dgm:pt modelId="{DFA5B13E-2FF4-4265-9688-CD1D1403A308}" type="sibTrans" cxnId="{6C6D6982-0DD4-4095-9721-C3F399F72F8B}">
      <dgm:prSet/>
      <dgm:spPr/>
      <dgm:t>
        <a:bodyPr/>
        <a:lstStyle/>
        <a:p>
          <a:endParaRPr lang="en-GB"/>
        </a:p>
      </dgm:t>
    </dgm:pt>
    <dgm:pt modelId="{C74ABA0D-17B3-45FB-8C66-A1D78FAEC3E8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daily</a:t>
          </a:r>
        </a:p>
      </dgm:t>
    </dgm:pt>
    <dgm:pt modelId="{C6937BAC-CD8F-4A26-8634-DFE9AB47107B}" type="parTrans" cxnId="{42CDE114-2DED-4BC3-A649-434433D9BCBC}">
      <dgm:prSet/>
      <dgm:spPr/>
      <dgm:t>
        <a:bodyPr/>
        <a:lstStyle/>
        <a:p>
          <a:endParaRPr lang="en-GB"/>
        </a:p>
      </dgm:t>
    </dgm:pt>
    <dgm:pt modelId="{62389380-0099-40BC-8646-5306DE717F99}" type="sibTrans" cxnId="{42CDE114-2DED-4BC3-A649-434433D9BCBC}">
      <dgm:prSet/>
      <dgm:spPr/>
      <dgm:t>
        <a:bodyPr/>
        <a:lstStyle/>
        <a:p>
          <a:endParaRPr lang="en-GB"/>
        </a:p>
      </dgm:t>
    </dgm:pt>
    <dgm:pt modelId="{64415FC0-4217-4AC9-87C4-1289918628B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prices</a:t>
          </a:r>
        </a:p>
      </dgm:t>
    </dgm:pt>
    <dgm:pt modelId="{285C3132-F282-4F3F-BA24-4D1240A1C1F0}" type="parTrans" cxnId="{B8601BC0-CF3D-42A5-ADA6-01A257D19E1F}">
      <dgm:prSet/>
      <dgm:spPr/>
      <dgm:t>
        <a:bodyPr/>
        <a:lstStyle/>
        <a:p>
          <a:endParaRPr lang="en-GB"/>
        </a:p>
      </dgm:t>
    </dgm:pt>
    <dgm:pt modelId="{C0FC0593-EF62-4254-B371-EF47DFFF0AAE}" type="sibTrans" cxnId="{B8601BC0-CF3D-42A5-ADA6-01A257D19E1F}">
      <dgm:prSet/>
      <dgm:spPr/>
      <dgm:t>
        <a:bodyPr/>
        <a:lstStyle/>
        <a:p>
          <a:endParaRPr lang="en-GB"/>
        </a:p>
      </dgm:t>
    </dgm:pt>
    <dgm:pt modelId="{11325057-D3F4-4F0F-8994-05CA1AA371C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2</a:t>
          </a:r>
        </a:p>
      </dgm:t>
    </dgm:pt>
    <dgm:pt modelId="{4405C225-782F-4FDF-A3AE-56326F9F178B}" type="parTrans" cxnId="{4603E1C1-92DE-4F03-8AE4-10F53F2F4595}">
      <dgm:prSet/>
      <dgm:spPr/>
      <dgm:t>
        <a:bodyPr/>
        <a:lstStyle/>
        <a:p>
          <a:endParaRPr lang="en-GB"/>
        </a:p>
      </dgm:t>
    </dgm:pt>
    <dgm:pt modelId="{004B4E56-F174-49E8-AD51-2F6D96792F4C}" type="sibTrans" cxnId="{4603E1C1-92DE-4F03-8AE4-10F53F2F4595}">
      <dgm:prSet/>
      <dgm:spPr/>
      <dgm:t>
        <a:bodyPr/>
        <a:lstStyle/>
        <a:p>
          <a:endParaRPr lang="en-GB"/>
        </a:p>
      </dgm:t>
    </dgm:pt>
    <dgm:pt modelId="{BE524A38-E96E-44BF-A1F2-BEA02452DB3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3</a:t>
          </a:r>
        </a:p>
      </dgm:t>
    </dgm:pt>
    <dgm:pt modelId="{69D198E5-A2BA-479F-A11F-480AF88243DD}" type="parTrans" cxnId="{121F2303-F712-47EB-8A98-84E3E8F0BDE8}">
      <dgm:prSet/>
      <dgm:spPr/>
      <dgm:t>
        <a:bodyPr/>
        <a:lstStyle/>
        <a:p>
          <a:endParaRPr lang="en-GB"/>
        </a:p>
      </dgm:t>
    </dgm:pt>
    <dgm:pt modelId="{C902A7B3-C0B1-4F72-B770-2A59E1117787}" type="sibTrans" cxnId="{121F2303-F712-47EB-8A98-84E3E8F0BDE8}">
      <dgm:prSet/>
      <dgm:spPr/>
      <dgm:t>
        <a:bodyPr/>
        <a:lstStyle/>
        <a:p>
          <a:endParaRPr lang="en-GB"/>
        </a:p>
      </dgm:t>
    </dgm:pt>
    <dgm:pt modelId="{E16025EA-B3AF-4D8D-A8BA-593562838CD8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32</a:t>
          </a:r>
        </a:p>
      </dgm:t>
    </dgm:pt>
    <dgm:pt modelId="{FB75DA1C-7572-4812-8A94-688A708ABB37}" type="parTrans" cxnId="{B5CF1D77-1DDF-4EA4-A1E7-FF17A62D64B5}">
      <dgm:prSet/>
      <dgm:spPr/>
      <dgm:t>
        <a:bodyPr/>
        <a:lstStyle/>
        <a:p>
          <a:endParaRPr lang="en-GB"/>
        </a:p>
      </dgm:t>
    </dgm:pt>
    <dgm:pt modelId="{C0DC2273-C40F-4507-A04B-44C6D1BEA3DF}" type="sibTrans" cxnId="{B5CF1D77-1DDF-4EA4-A1E7-FF17A62D64B5}">
      <dgm:prSet/>
      <dgm:spPr/>
      <dgm:t>
        <a:bodyPr/>
        <a:lstStyle/>
        <a:p>
          <a:endParaRPr lang="en-GB"/>
        </a:p>
      </dgm:t>
    </dgm:pt>
    <dgm:pt modelId="{C85AA015-621A-4E93-A8BD-BA0B0C35943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hourly</a:t>
          </a:r>
        </a:p>
      </dgm:t>
    </dgm:pt>
    <dgm:pt modelId="{D4FF14FF-AA10-43B0-A759-056FE3ABADE3}" type="parTrans" cxnId="{A14B9CFC-C199-4754-92E5-B68A7A1882EC}">
      <dgm:prSet/>
      <dgm:spPr/>
      <dgm:t>
        <a:bodyPr/>
        <a:lstStyle/>
        <a:p>
          <a:endParaRPr lang="en-GB"/>
        </a:p>
      </dgm:t>
    </dgm:pt>
    <dgm:pt modelId="{CA20818C-62D6-49D7-BC65-D91FFDC276E1}" type="sibTrans" cxnId="{A14B9CFC-C199-4754-92E5-B68A7A1882EC}">
      <dgm:prSet/>
      <dgm:spPr/>
      <dgm:t>
        <a:bodyPr/>
        <a:lstStyle/>
        <a:p>
          <a:endParaRPr lang="en-GB"/>
        </a:p>
      </dgm:t>
    </dgm:pt>
    <dgm:pt modelId="{3036B527-E88A-4683-86B8-48F99E16C9B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prices</a:t>
          </a:r>
        </a:p>
      </dgm:t>
    </dgm:pt>
    <dgm:pt modelId="{464A47F0-349A-4306-AF26-406D777FDFA2}" type="parTrans" cxnId="{F75FDC6C-28E0-4861-981B-718BF806198D}">
      <dgm:prSet/>
      <dgm:spPr/>
      <dgm:t>
        <a:bodyPr/>
        <a:lstStyle/>
        <a:p>
          <a:endParaRPr lang="en-GB"/>
        </a:p>
      </dgm:t>
    </dgm:pt>
    <dgm:pt modelId="{2AC964A1-3211-4E7B-8CE8-40C28D0F965A}" type="sibTrans" cxnId="{F75FDC6C-28E0-4861-981B-718BF806198D}">
      <dgm:prSet/>
      <dgm:spPr/>
      <dgm:t>
        <a:bodyPr/>
        <a:lstStyle/>
        <a:p>
          <a:endParaRPr lang="en-GB"/>
        </a:p>
      </dgm:t>
    </dgm:pt>
    <dgm:pt modelId="{8D2A8849-16AE-4415-BE34-5FE1255598A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32</a:t>
          </a:r>
        </a:p>
      </dgm:t>
    </dgm:pt>
    <dgm:pt modelId="{F849AE8E-290F-4314-BD1E-888C248C2FE1}" type="parTrans" cxnId="{6D7AC6B0-8FE2-495E-8F5A-30726CE5325A}">
      <dgm:prSet/>
      <dgm:spPr/>
      <dgm:t>
        <a:bodyPr/>
        <a:lstStyle/>
        <a:p>
          <a:endParaRPr lang="en-GB"/>
        </a:p>
      </dgm:t>
    </dgm:pt>
    <dgm:pt modelId="{C14B238D-D15E-4F6D-956F-09F3A54F256C}" type="sibTrans" cxnId="{6D7AC6B0-8FE2-495E-8F5A-30726CE5325A}">
      <dgm:prSet/>
      <dgm:spPr/>
      <dgm:t>
        <a:bodyPr/>
        <a:lstStyle/>
        <a:p>
          <a:endParaRPr lang="en-GB"/>
        </a:p>
      </dgm:t>
    </dgm:pt>
    <dgm:pt modelId="{605192BB-8A65-4EE3-BD2C-822B3E3772E6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daily</a:t>
          </a:r>
        </a:p>
      </dgm:t>
    </dgm:pt>
    <dgm:pt modelId="{5F7C1558-746F-44FC-B305-B873E64E8620}" type="parTrans" cxnId="{CAECC914-14D7-4383-ADB1-B66A2006375A}">
      <dgm:prSet/>
      <dgm:spPr/>
      <dgm:t>
        <a:bodyPr/>
        <a:lstStyle/>
        <a:p>
          <a:endParaRPr lang="en-GB"/>
        </a:p>
      </dgm:t>
    </dgm:pt>
    <dgm:pt modelId="{C8BE14E7-0156-4F72-B617-59DAE5B02AA5}" type="sibTrans" cxnId="{CAECC914-14D7-4383-ADB1-B66A2006375A}">
      <dgm:prSet/>
      <dgm:spPr/>
      <dgm:t>
        <a:bodyPr/>
        <a:lstStyle/>
        <a:p>
          <a:endParaRPr lang="en-GB"/>
        </a:p>
      </dgm:t>
    </dgm:pt>
    <dgm:pt modelId="{A5C49C5D-64B9-4580-B846-48912E1A85B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returns</a:t>
          </a:r>
        </a:p>
      </dgm:t>
    </dgm:pt>
    <dgm:pt modelId="{4D8BB8EC-DBF5-4DC1-A909-FAC5D9CCDDCA}" type="parTrans" cxnId="{D7A07C25-1391-4799-ADD2-97C11659946C}">
      <dgm:prSet/>
      <dgm:spPr/>
      <dgm:t>
        <a:bodyPr/>
        <a:lstStyle/>
        <a:p>
          <a:endParaRPr lang="en-GB"/>
        </a:p>
      </dgm:t>
    </dgm:pt>
    <dgm:pt modelId="{5DAA26E0-1A4B-4734-A69F-2B810FF57F8F}" type="sibTrans" cxnId="{D7A07C25-1391-4799-ADD2-97C11659946C}">
      <dgm:prSet/>
      <dgm:spPr/>
      <dgm:t>
        <a:bodyPr/>
        <a:lstStyle/>
        <a:p>
          <a:endParaRPr lang="en-GB"/>
        </a:p>
      </dgm:t>
    </dgm:pt>
    <dgm:pt modelId="{B23BF880-4457-48CB-B820-853624E8B96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32</a:t>
          </a:r>
        </a:p>
      </dgm:t>
    </dgm:pt>
    <dgm:pt modelId="{FC0BA548-540A-4DEC-9124-15166D3FCEC6}" type="parTrans" cxnId="{6472A11F-C888-48CD-A157-DED2023E62AF}">
      <dgm:prSet/>
      <dgm:spPr/>
      <dgm:t>
        <a:bodyPr/>
        <a:lstStyle/>
        <a:p>
          <a:endParaRPr lang="en-GB"/>
        </a:p>
      </dgm:t>
    </dgm:pt>
    <dgm:pt modelId="{BD6A099D-B6AB-4D74-8A1D-5A61A716143A}" type="sibTrans" cxnId="{6472A11F-C888-48CD-A157-DED2023E62AF}">
      <dgm:prSet/>
      <dgm:spPr/>
      <dgm:t>
        <a:bodyPr/>
        <a:lstStyle/>
        <a:p>
          <a:endParaRPr lang="en-GB"/>
        </a:p>
      </dgm:t>
    </dgm:pt>
    <dgm:pt modelId="{C9C87029-0B81-4B6E-8976-58BDB382DE7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4</a:t>
          </a:r>
        </a:p>
      </dgm:t>
    </dgm:pt>
    <dgm:pt modelId="{3345C74A-4F2E-4D4C-9E9D-12777157A1A2}" type="parTrans" cxnId="{A0466D7B-E66D-4393-B59F-C7FAA3907736}">
      <dgm:prSet/>
      <dgm:spPr/>
      <dgm:t>
        <a:bodyPr/>
        <a:lstStyle/>
        <a:p>
          <a:endParaRPr lang="en-GB"/>
        </a:p>
      </dgm:t>
    </dgm:pt>
    <dgm:pt modelId="{44CC723C-1220-4B04-898B-6718ADBD2D23}" type="sibTrans" cxnId="{A0466D7B-E66D-4393-B59F-C7FAA3907736}">
      <dgm:prSet/>
      <dgm:spPr/>
      <dgm:t>
        <a:bodyPr/>
        <a:lstStyle/>
        <a:p>
          <a:endParaRPr lang="en-GB"/>
        </a:p>
      </dgm:t>
    </dgm:pt>
    <dgm:pt modelId="{01929B00-B3EE-40B1-904B-401D9C0CDB1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daily</a:t>
          </a:r>
        </a:p>
      </dgm:t>
    </dgm:pt>
    <dgm:pt modelId="{8AAC8ED4-4240-4859-BD92-3430C8D1CC43}" type="parTrans" cxnId="{E7269786-7CFE-430A-9540-C3C33DC7B52A}">
      <dgm:prSet/>
      <dgm:spPr/>
      <dgm:t>
        <a:bodyPr/>
        <a:lstStyle/>
        <a:p>
          <a:endParaRPr lang="en-GB"/>
        </a:p>
      </dgm:t>
    </dgm:pt>
    <dgm:pt modelId="{00A04760-E38B-4EBC-8F08-807A981A0B9B}" type="sibTrans" cxnId="{E7269786-7CFE-430A-9540-C3C33DC7B52A}">
      <dgm:prSet/>
      <dgm:spPr/>
      <dgm:t>
        <a:bodyPr/>
        <a:lstStyle/>
        <a:p>
          <a:endParaRPr lang="en-GB"/>
        </a:p>
      </dgm:t>
    </dgm:pt>
    <dgm:pt modelId="{7A0B65A7-8D69-4011-89D7-D4783B578B9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stock prices</a:t>
          </a:r>
        </a:p>
      </dgm:t>
    </dgm:pt>
    <dgm:pt modelId="{BBD40A05-FF0F-427D-BBBE-C2F57FF285A4}" type="parTrans" cxnId="{519587AA-E478-4790-BC20-A01D887A62A0}">
      <dgm:prSet/>
      <dgm:spPr/>
      <dgm:t>
        <a:bodyPr/>
        <a:lstStyle/>
        <a:p>
          <a:endParaRPr lang="en-GB"/>
        </a:p>
      </dgm:t>
    </dgm:pt>
    <dgm:pt modelId="{63B2ACA9-65D9-4B53-8789-E8BCB8F832E5}" type="sibTrans" cxnId="{519587AA-E478-4790-BC20-A01D887A62A0}">
      <dgm:prSet/>
      <dgm:spPr/>
      <dgm:t>
        <a:bodyPr/>
        <a:lstStyle/>
        <a:p>
          <a:endParaRPr lang="en-GB"/>
        </a:p>
      </dgm:t>
    </dgm:pt>
    <dgm:pt modelId="{50CA55F1-FC49-43EF-A34D-E14E8D7FC2E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64</a:t>
          </a:r>
        </a:p>
      </dgm:t>
    </dgm:pt>
    <dgm:pt modelId="{4C1C6106-7B3D-44FB-BA5E-45A7FD1888F0}" type="parTrans" cxnId="{C08EDB92-4AF0-41FA-B195-15FC53615F9F}">
      <dgm:prSet/>
      <dgm:spPr/>
      <dgm:t>
        <a:bodyPr/>
        <a:lstStyle/>
        <a:p>
          <a:endParaRPr lang="en-GB"/>
        </a:p>
      </dgm:t>
    </dgm:pt>
    <dgm:pt modelId="{075EB064-BE52-44D3-A9D5-2A9A63E5EC84}" type="sibTrans" cxnId="{C08EDB92-4AF0-41FA-B195-15FC53615F9F}">
      <dgm:prSet/>
      <dgm:spPr/>
      <dgm:t>
        <a:bodyPr/>
        <a:lstStyle/>
        <a:p>
          <a:endParaRPr lang="en-GB"/>
        </a:p>
      </dgm:t>
    </dgm:pt>
    <dgm:pt modelId="{306A77FD-FBE4-4C3A-88BE-F49735ED4F7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F83EF63A-852D-4F93-A8ED-3DBCB34B8122}" type="parTrans" cxnId="{E2DDDFB8-CD34-4B39-9C1B-0078B1588253}">
      <dgm:prSet/>
      <dgm:spPr/>
      <dgm:t>
        <a:bodyPr/>
        <a:lstStyle/>
        <a:p>
          <a:endParaRPr lang="en-GB"/>
        </a:p>
      </dgm:t>
    </dgm:pt>
    <dgm:pt modelId="{9F4998C9-285E-4BAE-935C-905E98FD5500}" type="sibTrans" cxnId="{E2DDDFB8-CD34-4B39-9C1B-0078B1588253}">
      <dgm:prSet/>
      <dgm:spPr/>
      <dgm:t>
        <a:bodyPr/>
        <a:lstStyle/>
        <a:p>
          <a:endParaRPr lang="en-GB"/>
        </a:p>
      </dgm:t>
    </dgm:pt>
    <dgm:pt modelId="{AFE0FFC8-E520-4E1D-B804-B8EB0D964266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5BFF18F9-BDD0-4A1F-B86D-4B3D6707F2EC}" type="parTrans" cxnId="{58BAB183-CFDE-45BF-807E-669C5C8525CA}">
      <dgm:prSet/>
      <dgm:spPr/>
      <dgm:t>
        <a:bodyPr/>
        <a:lstStyle/>
        <a:p>
          <a:endParaRPr lang="en-GB"/>
        </a:p>
      </dgm:t>
    </dgm:pt>
    <dgm:pt modelId="{18C0841D-7FCF-43B9-855B-DAA433B16C00}" type="sibTrans" cxnId="{58BAB183-CFDE-45BF-807E-669C5C8525CA}">
      <dgm:prSet/>
      <dgm:spPr/>
      <dgm:t>
        <a:bodyPr/>
        <a:lstStyle/>
        <a:p>
          <a:endParaRPr lang="en-GB"/>
        </a:p>
      </dgm:t>
    </dgm:pt>
    <dgm:pt modelId="{06BC7464-3B0B-46C8-9E72-09A38104F43E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8A6C0DE0-07BA-4E98-9BBF-0F0D093FAD07}" type="parTrans" cxnId="{E6C59627-2269-4AB4-ACA3-FB277FA56540}">
      <dgm:prSet/>
      <dgm:spPr/>
      <dgm:t>
        <a:bodyPr/>
        <a:lstStyle/>
        <a:p>
          <a:endParaRPr lang="en-GB"/>
        </a:p>
      </dgm:t>
    </dgm:pt>
    <dgm:pt modelId="{439787A1-805F-4EB4-BBEA-5177784FDD43}" type="sibTrans" cxnId="{E6C59627-2269-4AB4-ACA3-FB277FA56540}">
      <dgm:prSet/>
      <dgm:spPr/>
      <dgm:t>
        <a:bodyPr/>
        <a:lstStyle/>
        <a:p>
          <a:endParaRPr lang="en-GB"/>
        </a:p>
      </dgm:t>
    </dgm:pt>
    <dgm:pt modelId="{83F3CFCB-B94B-4AFE-AEF9-CA082E77D8C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27DAC728-BD13-4848-AD0C-9213EDC6D351}" type="parTrans" cxnId="{218C5017-5C5C-4BC3-AC54-57CB13B6E803}">
      <dgm:prSet/>
      <dgm:spPr/>
      <dgm:t>
        <a:bodyPr/>
        <a:lstStyle/>
        <a:p>
          <a:endParaRPr lang="en-GB"/>
        </a:p>
      </dgm:t>
    </dgm:pt>
    <dgm:pt modelId="{82CE6D78-FD61-4C20-90EF-B698CC91E2C4}" type="sibTrans" cxnId="{218C5017-5C5C-4BC3-AC54-57CB13B6E803}">
      <dgm:prSet/>
      <dgm:spPr/>
      <dgm:t>
        <a:bodyPr/>
        <a:lstStyle/>
        <a:p>
          <a:endParaRPr lang="en-GB"/>
        </a:p>
      </dgm:t>
    </dgm:pt>
    <dgm:pt modelId="{6F004D82-9F62-4AB9-9494-12AEE6D900D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Configuration …</a:t>
          </a:r>
        </a:p>
      </dgm:t>
    </dgm:pt>
    <dgm:pt modelId="{711BF4CC-40A4-40F2-87EB-27790A60D261}" type="parTrans" cxnId="{67B3ABC8-1ED4-44B7-9399-4F60AC3CBD34}">
      <dgm:prSet/>
      <dgm:spPr/>
      <dgm:t>
        <a:bodyPr/>
        <a:lstStyle/>
        <a:p>
          <a:endParaRPr lang="en-GB"/>
        </a:p>
      </dgm:t>
    </dgm:pt>
    <dgm:pt modelId="{13D0054A-0FDD-4706-882F-A76B2666D822}" type="sibTrans" cxnId="{67B3ABC8-1ED4-44B7-9399-4F60AC3CBD34}">
      <dgm:prSet/>
      <dgm:spPr/>
      <dgm:t>
        <a:bodyPr/>
        <a:lstStyle/>
        <a:p>
          <a:endParaRPr lang="en-GB"/>
        </a:p>
      </dgm:t>
    </dgm:pt>
    <dgm:pt modelId="{6E21960D-3B86-4681-995C-3EFD7588C32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Frequency: …</a:t>
          </a:r>
        </a:p>
      </dgm:t>
    </dgm:pt>
    <dgm:pt modelId="{5DAACA42-A5EE-412F-A1FD-99DEE4F53ADF}" type="parTrans" cxnId="{8CFEFA39-ACDD-4B69-A14B-03E58F42DDDB}">
      <dgm:prSet/>
      <dgm:spPr/>
      <dgm:t>
        <a:bodyPr/>
        <a:lstStyle/>
        <a:p>
          <a:endParaRPr lang="en-GB"/>
        </a:p>
      </dgm:t>
    </dgm:pt>
    <dgm:pt modelId="{593D9433-2AE4-47FB-99EE-9500CEE77331}" type="sibTrans" cxnId="{8CFEFA39-ACDD-4B69-A14B-03E58F42DDDB}">
      <dgm:prSet/>
      <dgm:spPr/>
      <dgm:t>
        <a:bodyPr/>
        <a:lstStyle/>
        <a:p>
          <a:endParaRPr lang="en-GB"/>
        </a:p>
      </dgm:t>
    </dgm:pt>
    <dgm:pt modelId="{769D0E22-037A-4B91-9535-C302EB07DA1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Type: …</a:t>
          </a:r>
        </a:p>
      </dgm:t>
    </dgm:pt>
    <dgm:pt modelId="{0798AD10-D79F-4E8F-803B-C184C9C81A00}" type="parTrans" cxnId="{B27DFA95-C0CB-4037-ACC1-E2218A54A656}">
      <dgm:prSet/>
      <dgm:spPr/>
      <dgm:t>
        <a:bodyPr/>
        <a:lstStyle/>
        <a:p>
          <a:endParaRPr lang="en-GB"/>
        </a:p>
      </dgm:t>
    </dgm:pt>
    <dgm:pt modelId="{01B72AB9-3581-4CE6-A90D-C1043539B1F2}" type="sibTrans" cxnId="{B27DFA95-C0CB-4037-ACC1-E2218A54A656}">
      <dgm:prSet/>
      <dgm:spPr/>
      <dgm:t>
        <a:bodyPr/>
        <a:lstStyle/>
        <a:p>
          <a:endParaRPr lang="en-GB"/>
        </a:p>
      </dgm:t>
    </dgm:pt>
    <dgm:pt modelId="{3A95FA89-EB68-4157-911F-92595FF53A6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Context length: …</a:t>
          </a:r>
        </a:p>
      </dgm:t>
    </dgm:pt>
    <dgm:pt modelId="{3C07BB8A-FFB6-4927-9019-611689B59BF7}" type="parTrans" cxnId="{4675ED97-2651-436A-B2E9-9961FBAB3744}">
      <dgm:prSet/>
      <dgm:spPr/>
      <dgm:t>
        <a:bodyPr/>
        <a:lstStyle/>
        <a:p>
          <a:endParaRPr lang="en-GB"/>
        </a:p>
      </dgm:t>
    </dgm:pt>
    <dgm:pt modelId="{702F1472-89EE-474F-B648-6D0D567E537C}" type="sibTrans" cxnId="{4675ED97-2651-436A-B2E9-9961FBAB3744}">
      <dgm:prSet/>
      <dgm:spPr/>
      <dgm:t>
        <a:bodyPr/>
        <a:lstStyle/>
        <a:p>
          <a:endParaRPr lang="en-GB"/>
        </a:p>
      </dgm:t>
    </dgm:pt>
    <dgm:pt modelId="{6E81B6BD-7F71-4242-88FB-C5AC81F01F9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…</a:t>
          </a:r>
        </a:p>
      </dgm:t>
    </dgm:pt>
    <dgm:pt modelId="{DD25D7AF-CE3C-454F-B0E7-A2752DD3AAEE}" type="parTrans" cxnId="{C03C258C-335D-497D-BE35-FBBC5A58A045}">
      <dgm:prSet/>
      <dgm:spPr/>
      <dgm:t>
        <a:bodyPr/>
        <a:lstStyle/>
        <a:p>
          <a:endParaRPr lang="en-GB"/>
        </a:p>
      </dgm:t>
    </dgm:pt>
    <dgm:pt modelId="{7E008B81-0E3C-4191-A915-DB5CC1F5549E}" type="sibTrans" cxnId="{C03C258C-335D-497D-BE35-FBBC5A58A045}">
      <dgm:prSet/>
      <dgm:spPr/>
      <dgm:t>
        <a:bodyPr/>
        <a:lstStyle/>
        <a:p>
          <a:endParaRPr lang="en-GB"/>
        </a:p>
      </dgm:t>
    </dgm:pt>
    <dgm:pt modelId="{D7C0B497-D44D-4D66-AADB-A64141D38580}" type="pres">
      <dgm:prSet presAssocID="{99D49C98-8DB4-4BD1-8C95-D566F2372B16}" presName="Name0" presStyleCnt="0">
        <dgm:presLayoutVars>
          <dgm:dir/>
          <dgm:resizeHandles val="exact"/>
        </dgm:presLayoutVars>
      </dgm:prSet>
      <dgm:spPr/>
    </dgm:pt>
    <dgm:pt modelId="{ECC25939-8040-4D05-B942-1778CA62C30D}" type="pres">
      <dgm:prSet presAssocID="{EE5BE779-59F9-4B1D-889C-07F96F952431}" presName="composite" presStyleCnt="0"/>
      <dgm:spPr/>
    </dgm:pt>
    <dgm:pt modelId="{99C78F26-DBED-4945-B74F-20C42BDD63CF}" type="pres">
      <dgm:prSet presAssocID="{EE5BE779-59F9-4B1D-889C-07F96F952431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 with solid fill"/>
        </a:ext>
      </dgm:extLst>
    </dgm:pt>
    <dgm:pt modelId="{165B812B-D536-467E-BADB-FD9CA6263B6E}" type="pres">
      <dgm:prSet presAssocID="{EE5BE779-59F9-4B1D-889C-07F96F952431}" presName="txNode" presStyleLbl="node1" presStyleIdx="0" presStyleCnt="5">
        <dgm:presLayoutVars>
          <dgm:bulletEnabled val="1"/>
        </dgm:presLayoutVars>
      </dgm:prSet>
      <dgm:spPr/>
    </dgm:pt>
    <dgm:pt modelId="{689D0736-A6EA-489E-82E9-B6202383FB41}" type="pres">
      <dgm:prSet presAssocID="{DFA5B13E-2FF4-4265-9688-CD1D1403A308}" presName="sibTrans" presStyleLbl="sibTrans2D1" presStyleIdx="0" presStyleCnt="4"/>
      <dgm:spPr/>
    </dgm:pt>
    <dgm:pt modelId="{E0FEA0E0-DE51-43B8-A46D-A7ADDAB965A5}" type="pres">
      <dgm:prSet presAssocID="{DFA5B13E-2FF4-4265-9688-CD1D1403A308}" presName="connTx" presStyleLbl="sibTrans2D1" presStyleIdx="0" presStyleCnt="4"/>
      <dgm:spPr/>
    </dgm:pt>
    <dgm:pt modelId="{51D212B7-8F8A-4232-A58A-752131333E80}" type="pres">
      <dgm:prSet presAssocID="{11325057-D3F4-4F0F-8994-05CA1AA371C1}" presName="composite" presStyleCnt="0"/>
      <dgm:spPr/>
    </dgm:pt>
    <dgm:pt modelId="{5A4C0B87-76A5-4A3F-AE13-E0B536FADB51}" type="pres">
      <dgm:prSet presAssocID="{11325057-D3F4-4F0F-8994-05CA1AA371C1}" presName="imagSh" presStyleLbl="b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 with solid fill"/>
        </a:ext>
      </dgm:extLst>
    </dgm:pt>
    <dgm:pt modelId="{BFC4CBD2-C769-4D81-B172-CB00E09DB062}" type="pres">
      <dgm:prSet presAssocID="{11325057-D3F4-4F0F-8994-05CA1AA371C1}" presName="txNode" presStyleLbl="node1" presStyleIdx="1" presStyleCnt="5">
        <dgm:presLayoutVars>
          <dgm:bulletEnabled val="1"/>
        </dgm:presLayoutVars>
      </dgm:prSet>
      <dgm:spPr/>
    </dgm:pt>
    <dgm:pt modelId="{7F498E4D-52AC-4CB6-B374-4ED71227A66C}" type="pres">
      <dgm:prSet presAssocID="{004B4E56-F174-49E8-AD51-2F6D96792F4C}" presName="sibTrans" presStyleLbl="sibTrans2D1" presStyleIdx="1" presStyleCnt="4"/>
      <dgm:spPr/>
    </dgm:pt>
    <dgm:pt modelId="{8A5EE020-FFE7-47E2-88BC-0067C65794F4}" type="pres">
      <dgm:prSet presAssocID="{004B4E56-F174-49E8-AD51-2F6D96792F4C}" presName="connTx" presStyleLbl="sibTrans2D1" presStyleIdx="1" presStyleCnt="4"/>
      <dgm:spPr/>
    </dgm:pt>
    <dgm:pt modelId="{072C540B-6BF8-48C8-8D15-EB6088EEB931}" type="pres">
      <dgm:prSet presAssocID="{BE524A38-E96E-44BF-A1F2-BEA02452DB32}" presName="composite" presStyleCnt="0"/>
      <dgm:spPr/>
    </dgm:pt>
    <dgm:pt modelId="{30C7B680-D646-42C4-B18D-D695C46C9687}" type="pres">
      <dgm:prSet presAssocID="{BE524A38-E96E-44BF-A1F2-BEA02452DB32}" presName="imagSh" presStyleLbl="b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 with solid fill"/>
        </a:ext>
      </dgm:extLst>
    </dgm:pt>
    <dgm:pt modelId="{E1B7DD5F-A9BF-4404-8304-96F8645B1E7A}" type="pres">
      <dgm:prSet presAssocID="{BE524A38-E96E-44BF-A1F2-BEA02452DB32}" presName="txNode" presStyleLbl="node1" presStyleIdx="2" presStyleCnt="5">
        <dgm:presLayoutVars>
          <dgm:bulletEnabled val="1"/>
        </dgm:presLayoutVars>
      </dgm:prSet>
      <dgm:spPr/>
    </dgm:pt>
    <dgm:pt modelId="{8E3F02BB-8578-4312-98BE-16A03CF09253}" type="pres">
      <dgm:prSet presAssocID="{C902A7B3-C0B1-4F72-B770-2A59E1117787}" presName="sibTrans" presStyleLbl="sibTrans2D1" presStyleIdx="2" presStyleCnt="4"/>
      <dgm:spPr/>
    </dgm:pt>
    <dgm:pt modelId="{0A2AAAD2-EC6B-4376-8270-7954A8ED88F9}" type="pres">
      <dgm:prSet presAssocID="{C902A7B3-C0B1-4F72-B770-2A59E1117787}" presName="connTx" presStyleLbl="sibTrans2D1" presStyleIdx="2" presStyleCnt="4"/>
      <dgm:spPr/>
    </dgm:pt>
    <dgm:pt modelId="{B35266CC-D5AE-49C7-8A17-4F992341BF60}" type="pres">
      <dgm:prSet presAssocID="{C9C87029-0B81-4B6E-8976-58BDB382DE70}" presName="composite" presStyleCnt="0"/>
      <dgm:spPr/>
    </dgm:pt>
    <dgm:pt modelId="{BF581E5D-8A3E-4A62-9EDA-85FB3C510B76}" type="pres">
      <dgm:prSet presAssocID="{C9C87029-0B81-4B6E-8976-58BDB382DE70}" presName="imagSh" presStyleLbl="b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tri Dish with solid fill"/>
        </a:ext>
      </dgm:extLst>
    </dgm:pt>
    <dgm:pt modelId="{7F71BA5B-1AB2-4BF3-88F5-BB0E1E67CC9B}" type="pres">
      <dgm:prSet presAssocID="{C9C87029-0B81-4B6E-8976-58BDB382DE70}" presName="txNode" presStyleLbl="node1" presStyleIdx="3" presStyleCnt="5">
        <dgm:presLayoutVars>
          <dgm:bulletEnabled val="1"/>
        </dgm:presLayoutVars>
      </dgm:prSet>
      <dgm:spPr/>
    </dgm:pt>
    <dgm:pt modelId="{C4DC87E8-EB00-41A0-B6D5-72D3EE2FA2BB}" type="pres">
      <dgm:prSet presAssocID="{44CC723C-1220-4B04-898B-6718ADBD2D23}" presName="sibTrans" presStyleLbl="sibTrans2D1" presStyleIdx="3" presStyleCnt="4"/>
      <dgm:spPr/>
    </dgm:pt>
    <dgm:pt modelId="{7C8E3101-039A-47A8-B906-F3E2990BFBF0}" type="pres">
      <dgm:prSet presAssocID="{44CC723C-1220-4B04-898B-6718ADBD2D23}" presName="connTx" presStyleLbl="sibTrans2D1" presStyleIdx="3" presStyleCnt="4"/>
      <dgm:spPr/>
    </dgm:pt>
    <dgm:pt modelId="{983661D0-A28A-4839-B5D0-F475757EDBE5}" type="pres">
      <dgm:prSet presAssocID="{6F004D82-9F62-4AB9-9494-12AEE6D900DB}" presName="composite" presStyleCnt="0"/>
      <dgm:spPr/>
    </dgm:pt>
    <dgm:pt modelId="{4691C616-EEA1-4C18-8EB2-8217F8CF2A9D}" type="pres">
      <dgm:prSet presAssocID="{6F004D82-9F62-4AB9-9494-12AEE6D900DB}" presName="imagSh" presStyleLbl="b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 with solid fill"/>
        </a:ext>
      </dgm:extLst>
    </dgm:pt>
    <dgm:pt modelId="{397365C1-ECDC-4431-A832-0B54ED09640C}" type="pres">
      <dgm:prSet presAssocID="{6F004D82-9F62-4AB9-9494-12AEE6D900DB}" presName="txNode" presStyleLbl="node1" presStyleIdx="4" presStyleCnt="5">
        <dgm:presLayoutVars>
          <dgm:bulletEnabled val="1"/>
        </dgm:presLayoutVars>
      </dgm:prSet>
      <dgm:spPr/>
    </dgm:pt>
  </dgm:ptLst>
  <dgm:cxnLst>
    <dgm:cxn modelId="{121F2303-F712-47EB-8A98-84E3E8F0BDE8}" srcId="{99D49C98-8DB4-4BD1-8C95-D566F2372B16}" destId="{BE524A38-E96E-44BF-A1F2-BEA02452DB32}" srcOrd="2" destOrd="0" parTransId="{69D198E5-A2BA-479F-A11F-480AF88243DD}" sibTransId="{C902A7B3-C0B1-4F72-B770-2A59E1117787}"/>
    <dgm:cxn modelId="{8D345608-67AB-494C-9EB9-7012950A33B9}" type="presOf" srcId="{BE524A38-E96E-44BF-A1F2-BEA02452DB32}" destId="{E1B7DD5F-A9BF-4404-8304-96F8645B1E7A}" srcOrd="0" destOrd="0" presId="urn:microsoft.com/office/officeart/2005/8/layout/hProcess10"/>
    <dgm:cxn modelId="{CAECC914-14D7-4383-ADB1-B66A2006375A}" srcId="{BE524A38-E96E-44BF-A1F2-BEA02452DB32}" destId="{605192BB-8A65-4EE3-BD2C-822B3E3772E6}" srcOrd="0" destOrd="0" parTransId="{5F7C1558-746F-44FC-B305-B873E64E8620}" sibTransId="{C8BE14E7-0156-4F72-B617-59DAE5B02AA5}"/>
    <dgm:cxn modelId="{42CDE114-2DED-4BC3-A649-434433D9BCBC}" srcId="{EE5BE779-59F9-4B1D-889C-07F96F952431}" destId="{C74ABA0D-17B3-45FB-8C66-A1D78FAEC3E8}" srcOrd="0" destOrd="0" parTransId="{C6937BAC-CD8F-4A26-8634-DFE9AB47107B}" sibTransId="{62389380-0099-40BC-8646-5306DE717F99}"/>
    <dgm:cxn modelId="{41319A16-B271-4B2E-A6A8-EE9AF57A4F30}" type="presOf" srcId="{C902A7B3-C0B1-4F72-B770-2A59E1117787}" destId="{0A2AAAD2-EC6B-4376-8270-7954A8ED88F9}" srcOrd="1" destOrd="0" presId="urn:microsoft.com/office/officeart/2005/8/layout/hProcess10"/>
    <dgm:cxn modelId="{218C5017-5C5C-4BC3-AC54-57CB13B6E803}" srcId="{C9C87029-0B81-4B6E-8976-58BDB382DE70}" destId="{83F3CFCB-B94B-4AFE-AEF9-CA082E77D8C3}" srcOrd="3" destOrd="0" parTransId="{27DAC728-BD13-4848-AD0C-9213EDC6D351}" sibTransId="{82CE6D78-FD61-4C20-90EF-B698CC91E2C4}"/>
    <dgm:cxn modelId="{6472A11F-C888-48CD-A157-DED2023E62AF}" srcId="{BE524A38-E96E-44BF-A1F2-BEA02452DB32}" destId="{B23BF880-4457-48CB-B820-853624E8B964}" srcOrd="2" destOrd="0" parTransId="{FC0BA548-540A-4DEC-9124-15166D3FCEC6}" sibTransId="{BD6A099D-B6AB-4D74-8A1D-5A61A716143A}"/>
    <dgm:cxn modelId="{D7A07C25-1391-4799-ADD2-97C11659946C}" srcId="{BE524A38-E96E-44BF-A1F2-BEA02452DB32}" destId="{A5C49C5D-64B9-4580-B846-48912E1A85BA}" srcOrd="1" destOrd="0" parTransId="{4D8BB8EC-DBF5-4DC1-A909-FAC5D9CCDDCA}" sibTransId="{5DAA26E0-1A4B-4734-A69F-2B810FF57F8F}"/>
    <dgm:cxn modelId="{E6C59627-2269-4AB4-ACA3-FB277FA56540}" srcId="{BE524A38-E96E-44BF-A1F2-BEA02452DB32}" destId="{06BC7464-3B0B-46C8-9E72-09A38104F43E}" srcOrd="3" destOrd="0" parTransId="{8A6C0DE0-07BA-4E98-9BBF-0F0D093FAD07}" sibTransId="{439787A1-805F-4EB4-BBEA-5177784FDD43}"/>
    <dgm:cxn modelId="{EEBF2928-549E-4D85-94FD-17F32FDECE18}" type="presOf" srcId="{11325057-D3F4-4F0F-8994-05CA1AA371C1}" destId="{BFC4CBD2-C769-4D81-B172-CB00E09DB062}" srcOrd="0" destOrd="0" presId="urn:microsoft.com/office/officeart/2005/8/layout/hProcess10"/>
    <dgm:cxn modelId="{1295D630-6C0C-4E92-B48F-7EFC39FDCC64}" type="presOf" srcId="{3A95FA89-EB68-4157-911F-92595FF53A6D}" destId="{397365C1-ECDC-4431-A832-0B54ED09640C}" srcOrd="0" destOrd="3" presId="urn:microsoft.com/office/officeart/2005/8/layout/hProcess10"/>
    <dgm:cxn modelId="{8CFEFA39-ACDD-4B69-A14B-03E58F42DDDB}" srcId="{6F004D82-9F62-4AB9-9494-12AEE6D900DB}" destId="{6E21960D-3B86-4681-995C-3EFD7588C321}" srcOrd="0" destOrd="0" parTransId="{5DAACA42-A5EE-412F-A1FD-99DEE4F53ADF}" sibTransId="{593D9433-2AE4-47FB-99EE-9500CEE77331}"/>
    <dgm:cxn modelId="{F703753B-4050-42FB-8EF1-E6CE984E66FF}" type="presOf" srcId="{004B4E56-F174-49E8-AD51-2F6D96792F4C}" destId="{8A5EE020-FFE7-47E2-88BC-0067C65794F4}" srcOrd="1" destOrd="0" presId="urn:microsoft.com/office/officeart/2005/8/layout/hProcess10"/>
    <dgm:cxn modelId="{7328D55E-8493-49FB-9A87-0BEF5D75C32A}" type="presOf" srcId="{605192BB-8A65-4EE3-BD2C-822B3E3772E6}" destId="{E1B7DD5F-A9BF-4404-8304-96F8645B1E7A}" srcOrd="0" destOrd="1" presId="urn:microsoft.com/office/officeart/2005/8/layout/hProcess10"/>
    <dgm:cxn modelId="{4FCEC145-DC66-4544-8090-457202A617B4}" type="presOf" srcId="{44CC723C-1220-4B04-898B-6718ADBD2D23}" destId="{7C8E3101-039A-47A8-B906-F3E2990BFBF0}" srcOrd="1" destOrd="0" presId="urn:microsoft.com/office/officeart/2005/8/layout/hProcess10"/>
    <dgm:cxn modelId="{4CA27C69-417C-4EB3-A645-E27B5A05DCBA}" type="presOf" srcId="{83F3CFCB-B94B-4AFE-AEF9-CA082E77D8C3}" destId="{7F71BA5B-1AB2-4BF3-88F5-BB0E1E67CC9B}" srcOrd="0" destOrd="4" presId="urn:microsoft.com/office/officeart/2005/8/layout/hProcess10"/>
    <dgm:cxn modelId="{F75FDC6C-28E0-4861-981B-718BF806198D}" srcId="{11325057-D3F4-4F0F-8994-05CA1AA371C1}" destId="{3036B527-E88A-4683-86B8-48F99E16C9BB}" srcOrd="1" destOrd="0" parTransId="{464A47F0-349A-4306-AF26-406D777FDFA2}" sibTransId="{2AC964A1-3211-4E7B-8CE8-40C28D0F965A}"/>
    <dgm:cxn modelId="{EA1D516F-05BD-4DB1-BDB0-9BF30A49AC4F}" type="presOf" srcId="{C85AA015-621A-4E93-A8BD-BA0B0C359432}" destId="{BFC4CBD2-C769-4D81-B172-CB00E09DB062}" srcOrd="0" destOrd="1" presId="urn:microsoft.com/office/officeart/2005/8/layout/hProcess10"/>
    <dgm:cxn modelId="{FB063852-979F-4930-913A-93AA5C82E067}" type="presOf" srcId="{64415FC0-4217-4AC9-87C4-1289918628BB}" destId="{165B812B-D536-467E-BADB-FD9CA6263B6E}" srcOrd="0" destOrd="2" presId="urn:microsoft.com/office/officeart/2005/8/layout/hProcess10"/>
    <dgm:cxn modelId="{B8FF8475-5F7C-4F6E-BDFC-63F69DA04FC6}" type="presOf" srcId="{769D0E22-037A-4B91-9535-C302EB07DA19}" destId="{397365C1-ECDC-4431-A832-0B54ED09640C}" srcOrd="0" destOrd="2" presId="urn:microsoft.com/office/officeart/2005/8/layout/hProcess10"/>
    <dgm:cxn modelId="{2DABCB75-A863-4869-AC88-5A805B2A03C5}" type="presOf" srcId="{06BC7464-3B0B-46C8-9E72-09A38104F43E}" destId="{E1B7DD5F-A9BF-4404-8304-96F8645B1E7A}" srcOrd="0" destOrd="4" presId="urn:microsoft.com/office/officeart/2005/8/layout/hProcess10"/>
    <dgm:cxn modelId="{B5CF1D77-1DDF-4EA4-A1E7-FF17A62D64B5}" srcId="{EE5BE779-59F9-4B1D-889C-07F96F952431}" destId="{E16025EA-B3AF-4D8D-A8BA-593562838CD8}" srcOrd="2" destOrd="0" parTransId="{FB75DA1C-7572-4812-8A94-688A708ABB37}" sibTransId="{C0DC2273-C40F-4507-A04B-44C6D1BEA3DF}"/>
    <dgm:cxn modelId="{0919B157-6147-4C2B-B0E4-EC87B3B699B9}" type="presOf" srcId="{50CA55F1-FC49-43EF-A34D-E14E8D7FC2ED}" destId="{7F71BA5B-1AB2-4BF3-88F5-BB0E1E67CC9B}" srcOrd="0" destOrd="3" presId="urn:microsoft.com/office/officeart/2005/8/layout/hProcess10"/>
    <dgm:cxn modelId="{A0466D7B-E66D-4393-B59F-C7FAA3907736}" srcId="{99D49C98-8DB4-4BD1-8C95-D566F2372B16}" destId="{C9C87029-0B81-4B6E-8976-58BDB382DE70}" srcOrd="3" destOrd="0" parTransId="{3345C74A-4F2E-4D4C-9E9D-12777157A1A2}" sibTransId="{44CC723C-1220-4B04-898B-6718ADBD2D23}"/>
    <dgm:cxn modelId="{6C6D6982-0DD4-4095-9721-C3F399F72F8B}" srcId="{99D49C98-8DB4-4BD1-8C95-D566F2372B16}" destId="{EE5BE779-59F9-4B1D-889C-07F96F952431}" srcOrd="0" destOrd="0" parTransId="{80B4F714-87F8-4106-BF26-FD1D06196B74}" sibTransId="{DFA5B13E-2FF4-4265-9688-CD1D1403A308}"/>
    <dgm:cxn modelId="{58BAB183-CFDE-45BF-807E-669C5C8525CA}" srcId="{11325057-D3F4-4F0F-8994-05CA1AA371C1}" destId="{AFE0FFC8-E520-4E1D-B804-B8EB0D964266}" srcOrd="3" destOrd="0" parTransId="{5BFF18F9-BDD0-4A1F-B86D-4B3D6707F2EC}" sibTransId="{18C0841D-7FCF-43B9-855B-DAA433B16C00}"/>
    <dgm:cxn modelId="{E7269786-7CFE-430A-9540-C3C33DC7B52A}" srcId="{C9C87029-0B81-4B6E-8976-58BDB382DE70}" destId="{01929B00-B3EE-40B1-904B-401D9C0CDB17}" srcOrd="0" destOrd="0" parTransId="{8AAC8ED4-4240-4859-BD92-3430C8D1CC43}" sibTransId="{00A04760-E38B-4EBC-8F08-807A981A0B9B}"/>
    <dgm:cxn modelId="{34289687-A136-4E82-A4EB-9FE4503BEC7F}" type="presOf" srcId="{44CC723C-1220-4B04-898B-6718ADBD2D23}" destId="{C4DC87E8-EB00-41A0-B6D5-72D3EE2FA2BB}" srcOrd="0" destOrd="0" presId="urn:microsoft.com/office/officeart/2005/8/layout/hProcess10"/>
    <dgm:cxn modelId="{C03C258C-335D-497D-BE35-FBBC5A58A045}" srcId="{6F004D82-9F62-4AB9-9494-12AEE6D900DB}" destId="{6E81B6BD-7F71-4242-88FB-C5AC81F01F9D}" srcOrd="3" destOrd="0" parTransId="{DD25D7AF-CE3C-454F-B0E7-A2752DD3AAEE}" sibTransId="{7E008B81-0E3C-4191-A915-DB5CC1F5549E}"/>
    <dgm:cxn modelId="{40C5418D-AFA1-4407-A65E-38FC2A7AD472}" type="presOf" srcId="{306A77FD-FBE4-4C3A-88BE-F49735ED4F79}" destId="{165B812B-D536-467E-BADB-FD9CA6263B6E}" srcOrd="0" destOrd="4" presId="urn:microsoft.com/office/officeart/2005/8/layout/hProcess10"/>
    <dgm:cxn modelId="{C2209A90-00CA-4646-8AAC-B23F66A8735D}" type="presOf" srcId="{C902A7B3-C0B1-4F72-B770-2A59E1117787}" destId="{8E3F02BB-8578-4312-98BE-16A03CF09253}" srcOrd="0" destOrd="0" presId="urn:microsoft.com/office/officeart/2005/8/layout/hProcess10"/>
    <dgm:cxn modelId="{FF774091-86C8-4FDC-A1D1-E2D02A27BB47}" type="presOf" srcId="{B23BF880-4457-48CB-B820-853624E8B964}" destId="{E1B7DD5F-A9BF-4404-8304-96F8645B1E7A}" srcOrd="0" destOrd="3" presId="urn:microsoft.com/office/officeart/2005/8/layout/hProcess10"/>
    <dgm:cxn modelId="{C08EDB92-4AF0-41FA-B195-15FC53615F9F}" srcId="{C9C87029-0B81-4B6E-8976-58BDB382DE70}" destId="{50CA55F1-FC49-43EF-A34D-E14E8D7FC2ED}" srcOrd="2" destOrd="0" parTransId="{4C1C6106-7B3D-44FB-BA5E-45A7FD1888F0}" sibTransId="{075EB064-BE52-44D3-A9D5-2A9A63E5EC84}"/>
    <dgm:cxn modelId="{B27DFA95-C0CB-4037-ACC1-E2218A54A656}" srcId="{6F004D82-9F62-4AB9-9494-12AEE6D900DB}" destId="{769D0E22-037A-4B91-9535-C302EB07DA19}" srcOrd="1" destOrd="0" parTransId="{0798AD10-D79F-4E8F-803B-C184C9C81A00}" sibTransId="{01B72AB9-3581-4CE6-A90D-C1043539B1F2}"/>
    <dgm:cxn modelId="{4675ED97-2651-436A-B2E9-9961FBAB3744}" srcId="{6F004D82-9F62-4AB9-9494-12AEE6D900DB}" destId="{3A95FA89-EB68-4157-911F-92595FF53A6D}" srcOrd="2" destOrd="0" parTransId="{3C07BB8A-FFB6-4927-9019-611689B59BF7}" sibTransId="{702F1472-89EE-474F-B648-6D0D567E537C}"/>
    <dgm:cxn modelId="{28DDA599-F94F-47DF-879F-E8688E57227A}" type="presOf" srcId="{8D2A8849-16AE-4415-BE34-5FE1255598A3}" destId="{BFC4CBD2-C769-4D81-B172-CB00E09DB062}" srcOrd="0" destOrd="3" presId="urn:microsoft.com/office/officeart/2005/8/layout/hProcess10"/>
    <dgm:cxn modelId="{EF4283A1-CE76-424F-9B8B-FC6F7754B646}" type="presOf" srcId="{99D49C98-8DB4-4BD1-8C95-D566F2372B16}" destId="{D7C0B497-D44D-4D66-AADB-A64141D38580}" srcOrd="0" destOrd="0" presId="urn:microsoft.com/office/officeart/2005/8/layout/hProcess10"/>
    <dgm:cxn modelId="{519587AA-E478-4790-BC20-A01D887A62A0}" srcId="{C9C87029-0B81-4B6E-8976-58BDB382DE70}" destId="{7A0B65A7-8D69-4011-89D7-D4783B578B93}" srcOrd="1" destOrd="0" parTransId="{BBD40A05-FF0F-427D-BBBE-C2F57FF285A4}" sibTransId="{63B2ACA9-65D9-4B53-8789-E8BCB8F832E5}"/>
    <dgm:cxn modelId="{6CEA90AB-1D6D-493C-9B7B-F877F0C19172}" type="presOf" srcId="{01929B00-B3EE-40B1-904B-401D9C0CDB17}" destId="{7F71BA5B-1AB2-4BF3-88F5-BB0E1E67CC9B}" srcOrd="0" destOrd="1" presId="urn:microsoft.com/office/officeart/2005/8/layout/hProcess10"/>
    <dgm:cxn modelId="{E052AEAC-C360-48DD-9407-CD92CAAE3B6D}" type="presOf" srcId="{6E21960D-3B86-4681-995C-3EFD7588C321}" destId="{397365C1-ECDC-4431-A832-0B54ED09640C}" srcOrd="0" destOrd="1" presId="urn:microsoft.com/office/officeart/2005/8/layout/hProcess10"/>
    <dgm:cxn modelId="{6D7AC6B0-8FE2-495E-8F5A-30726CE5325A}" srcId="{11325057-D3F4-4F0F-8994-05CA1AA371C1}" destId="{8D2A8849-16AE-4415-BE34-5FE1255598A3}" srcOrd="2" destOrd="0" parTransId="{F849AE8E-290F-4314-BD1E-888C248C2FE1}" sibTransId="{C14B238D-D15E-4F6D-956F-09F3A54F256C}"/>
    <dgm:cxn modelId="{B6D8C2B3-5A5E-494D-A24C-A20763A7C35F}" type="presOf" srcId="{EE5BE779-59F9-4B1D-889C-07F96F952431}" destId="{165B812B-D536-467E-BADB-FD9CA6263B6E}" srcOrd="0" destOrd="0" presId="urn:microsoft.com/office/officeart/2005/8/layout/hProcess10"/>
    <dgm:cxn modelId="{909B98B7-CF74-48E7-9E37-7C668CEDC16A}" type="presOf" srcId="{004B4E56-F174-49E8-AD51-2F6D96792F4C}" destId="{7F498E4D-52AC-4CB6-B374-4ED71227A66C}" srcOrd="0" destOrd="0" presId="urn:microsoft.com/office/officeart/2005/8/layout/hProcess10"/>
    <dgm:cxn modelId="{92ACC2B7-5042-44F1-A2DF-B41B55E3BBA7}" type="presOf" srcId="{A5C49C5D-64B9-4580-B846-48912E1A85BA}" destId="{E1B7DD5F-A9BF-4404-8304-96F8645B1E7A}" srcOrd="0" destOrd="2" presId="urn:microsoft.com/office/officeart/2005/8/layout/hProcess10"/>
    <dgm:cxn modelId="{E2DDDFB8-CD34-4B39-9C1B-0078B1588253}" srcId="{EE5BE779-59F9-4B1D-889C-07F96F952431}" destId="{306A77FD-FBE4-4C3A-88BE-F49735ED4F79}" srcOrd="3" destOrd="0" parTransId="{F83EF63A-852D-4F93-A8ED-3DBCB34B8122}" sibTransId="{9F4998C9-285E-4BAE-935C-905E98FD5500}"/>
    <dgm:cxn modelId="{86290FBA-B922-4964-8F84-0F60559851D0}" type="presOf" srcId="{C74ABA0D-17B3-45FB-8C66-A1D78FAEC3E8}" destId="{165B812B-D536-467E-BADB-FD9CA6263B6E}" srcOrd="0" destOrd="1" presId="urn:microsoft.com/office/officeart/2005/8/layout/hProcess10"/>
    <dgm:cxn modelId="{EF2150BF-BB1B-4D38-9634-3C2660E8AB67}" type="presOf" srcId="{C9C87029-0B81-4B6E-8976-58BDB382DE70}" destId="{7F71BA5B-1AB2-4BF3-88F5-BB0E1E67CC9B}" srcOrd="0" destOrd="0" presId="urn:microsoft.com/office/officeart/2005/8/layout/hProcess10"/>
    <dgm:cxn modelId="{B8601BC0-CF3D-42A5-ADA6-01A257D19E1F}" srcId="{EE5BE779-59F9-4B1D-889C-07F96F952431}" destId="{64415FC0-4217-4AC9-87C4-1289918628BB}" srcOrd="1" destOrd="0" parTransId="{285C3132-F282-4F3F-BA24-4D1240A1C1F0}" sibTransId="{C0FC0593-EF62-4254-B371-EF47DFFF0AAE}"/>
    <dgm:cxn modelId="{4603E1C1-92DE-4F03-8AE4-10F53F2F4595}" srcId="{99D49C98-8DB4-4BD1-8C95-D566F2372B16}" destId="{11325057-D3F4-4F0F-8994-05CA1AA371C1}" srcOrd="1" destOrd="0" parTransId="{4405C225-782F-4FDF-A3AE-56326F9F178B}" sibTransId="{004B4E56-F174-49E8-AD51-2F6D96792F4C}"/>
    <dgm:cxn modelId="{67B3ABC8-1ED4-44B7-9399-4F60AC3CBD34}" srcId="{99D49C98-8DB4-4BD1-8C95-D566F2372B16}" destId="{6F004D82-9F62-4AB9-9494-12AEE6D900DB}" srcOrd="4" destOrd="0" parTransId="{711BF4CC-40A4-40F2-87EB-27790A60D261}" sibTransId="{13D0054A-0FDD-4706-882F-A76B2666D822}"/>
    <dgm:cxn modelId="{C4394CCA-27DF-4E9F-9A8C-F0A0E618DDC7}" type="presOf" srcId="{6E81B6BD-7F71-4242-88FB-C5AC81F01F9D}" destId="{397365C1-ECDC-4431-A832-0B54ED09640C}" srcOrd="0" destOrd="4" presId="urn:microsoft.com/office/officeart/2005/8/layout/hProcess10"/>
    <dgm:cxn modelId="{BF8281D9-D20F-48D3-80F8-C793854284E8}" type="presOf" srcId="{6F004D82-9F62-4AB9-9494-12AEE6D900DB}" destId="{397365C1-ECDC-4431-A832-0B54ED09640C}" srcOrd="0" destOrd="0" presId="urn:microsoft.com/office/officeart/2005/8/layout/hProcess10"/>
    <dgm:cxn modelId="{33FDBDDE-9E1C-4985-9039-AA2FE9B9E8FA}" type="presOf" srcId="{DFA5B13E-2FF4-4265-9688-CD1D1403A308}" destId="{E0FEA0E0-DE51-43B8-A46D-A7ADDAB965A5}" srcOrd="1" destOrd="0" presId="urn:microsoft.com/office/officeart/2005/8/layout/hProcess10"/>
    <dgm:cxn modelId="{58884AE5-C6D8-424E-A0A9-4E15CE44FEC7}" type="presOf" srcId="{AFE0FFC8-E520-4E1D-B804-B8EB0D964266}" destId="{BFC4CBD2-C769-4D81-B172-CB00E09DB062}" srcOrd="0" destOrd="4" presId="urn:microsoft.com/office/officeart/2005/8/layout/hProcess10"/>
    <dgm:cxn modelId="{AC4D95E5-D7C3-4D01-90C5-5C645F19C72F}" type="presOf" srcId="{DFA5B13E-2FF4-4265-9688-CD1D1403A308}" destId="{689D0736-A6EA-489E-82E9-B6202383FB41}" srcOrd="0" destOrd="0" presId="urn:microsoft.com/office/officeart/2005/8/layout/hProcess10"/>
    <dgm:cxn modelId="{1B1AD5FA-D233-40E6-8ED8-3A3508406426}" type="presOf" srcId="{7A0B65A7-8D69-4011-89D7-D4783B578B93}" destId="{7F71BA5B-1AB2-4BF3-88F5-BB0E1E67CC9B}" srcOrd="0" destOrd="2" presId="urn:microsoft.com/office/officeart/2005/8/layout/hProcess10"/>
    <dgm:cxn modelId="{456F42FC-FD0C-47B5-A8A9-3A56D21D13C1}" type="presOf" srcId="{3036B527-E88A-4683-86B8-48F99E16C9BB}" destId="{BFC4CBD2-C769-4D81-B172-CB00E09DB062}" srcOrd="0" destOrd="2" presId="urn:microsoft.com/office/officeart/2005/8/layout/hProcess10"/>
    <dgm:cxn modelId="{A14B9CFC-C199-4754-92E5-B68A7A1882EC}" srcId="{11325057-D3F4-4F0F-8994-05CA1AA371C1}" destId="{C85AA015-621A-4E93-A8BD-BA0B0C359432}" srcOrd="0" destOrd="0" parTransId="{D4FF14FF-AA10-43B0-A759-056FE3ABADE3}" sibTransId="{CA20818C-62D6-49D7-BC65-D91FFDC276E1}"/>
    <dgm:cxn modelId="{16183CFF-697A-4D43-8310-9D68F0C0877A}" type="presOf" srcId="{E16025EA-B3AF-4D8D-A8BA-593562838CD8}" destId="{165B812B-D536-467E-BADB-FD9CA6263B6E}" srcOrd="0" destOrd="3" presId="urn:microsoft.com/office/officeart/2005/8/layout/hProcess10"/>
    <dgm:cxn modelId="{7AAAC270-AB88-4436-BCEE-7D03DEB874E0}" type="presParOf" srcId="{D7C0B497-D44D-4D66-AADB-A64141D38580}" destId="{ECC25939-8040-4D05-B942-1778CA62C30D}" srcOrd="0" destOrd="0" presId="urn:microsoft.com/office/officeart/2005/8/layout/hProcess10"/>
    <dgm:cxn modelId="{A55F2120-73E0-4396-AA59-9B56ED35F416}" type="presParOf" srcId="{ECC25939-8040-4D05-B942-1778CA62C30D}" destId="{99C78F26-DBED-4945-B74F-20C42BDD63CF}" srcOrd="0" destOrd="0" presId="urn:microsoft.com/office/officeart/2005/8/layout/hProcess10"/>
    <dgm:cxn modelId="{FD07438E-A2BB-498F-AE19-0F459C88E96A}" type="presParOf" srcId="{ECC25939-8040-4D05-B942-1778CA62C30D}" destId="{165B812B-D536-467E-BADB-FD9CA6263B6E}" srcOrd="1" destOrd="0" presId="urn:microsoft.com/office/officeart/2005/8/layout/hProcess10"/>
    <dgm:cxn modelId="{35A51109-3428-491F-961E-B03C1BF8A740}" type="presParOf" srcId="{D7C0B497-D44D-4D66-AADB-A64141D38580}" destId="{689D0736-A6EA-489E-82E9-B6202383FB41}" srcOrd="1" destOrd="0" presId="urn:microsoft.com/office/officeart/2005/8/layout/hProcess10"/>
    <dgm:cxn modelId="{46502454-41A6-43B0-8B75-D5ADB74EF523}" type="presParOf" srcId="{689D0736-A6EA-489E-82E9-B6202383FB41}" destId="{E0FEA0E0-DE51-43B8-A46D-A7ADDAB965A5}" srcOrd="0" destOrd="0" presId="urn:microsoft.com/office/officeart/2005/8/layout/hProcess10"/>
    <dgm:cxn modelId="{E0154D34-7F5B-4831-A1D4-2C8183EC5FC4}" type="presParOf" srcId="{D7C0B497-D44D-4D66-AADB-A64141D38580}" destId="{51D212B7-8F8A-4232-A58A-752131333E80}" srcOrd="2" destOrd="0" presId="urn:microsoft.com/office/officeart/2005/8/layout/hProcess10"/>
    <dgm:cxn modelId="{EFA51CB8-598F-4803-8D44-4C70B4CD3848}" type="presParOf" srcId="{51D212B7-8F8A-4232-A58A-752131333E80}" destId="{5A4C0B87-76A5-4A3F-AE13-E0B536FADB51}" srcOrd="0" destOrd="0" presId="urn:microsoft.com/office/officeart/2005/8/layout/hProcess10"/>
    <dgm:cxn modelId="{11AA6F5E-4C11-4D61-B549-19BF3F3B9D06}" type="presParOf" srcId="{51D212B7-8F8A-4232-A58A-752131333E80}" destId="{BFC4CBD2-C769-4D81-B172-CB00E09DB062}" srcOrd="1" destOrd="0" presId="urn:microsoft.com/office/officeart/2005/8/layout/hProcess10"/>
    <dgm:cxn modelId="{00C61328-D5CC-406B-86E6-82C8D63E412C}" type="presParOf" srcId="{D7C0B497-D44D-4D66-AADB-A64141D38580}" destId="{7F498E4D-52AC-4CB6-B374-4ED71227A66C}" srcOrd="3" destOrd="0" presId="urn:microsoft.com/office/officeart/2005/8/layout/hProcess10"/>
    <dgm:cxn modelId="{A5B59E77-B45F-425B-9F29-831398DFE681}" type="presParOf" srcId="{7F498E4D-52AC-4CB6-B374-4ED71227A66C}" destId="{8A5EE020-FFE7-47E2-88BC-0067C65794F4}" srcOrd="0" destOrd="0" presId="urn:microsoft.com/office/officeart/2005/8/layout/hProcess10"/>
    <dgm:cxn modelId="{289DAF35-0B5A-415D-80C5-0B82ADA5FEF5}" type="presParOf" srcId="{D7C0B497-D44D-4D66-AADB-A64141D38580}" destId="{072C540B-6BF8-48C8-8D15-EB6088EEB931}" srcOrd="4" destOrd="0" presId="urn:microsoft.com/office/officeart/2005/8/layout/hProcess10"/>
    <dgm:cxn modelId="{2BE76A46-992E-43EA-ADEF-1DF1600B959D}" type="presParOf" srcId="{072C540B-6BF8-48C8-8D15-EB6088EEB931}" destId="{30C7B680-D646-42C4-B18D-D695C46C9687}" srcOrd="0" destOrd="0" presId="urn:microsoft.com/office/officeart/2005/8/layout/hProcess10"/>
    <dgm:cxn modelId="{9D826405-44D3-4D36-A5E2-EF52162BDC72}" type="presParOf" srcId="{072C540B-6BF8-48C8-8D15-EB6088EEB931}" destId="{E1B7DD5F-A9BF-4404-8304-96F8645B1E7A}" srcOrd="1" destOrd="0" presId="urn:microsoft.com/office/officeart/2005/8/layout/hProcess10"/>
    <dgm:cxn modelId="{D65B2603-AF48-4412-A8AB-C53B7DD8D6D0}" type="presParOf" srcId="{D7C0B497-D44D-4D66-AADB-A64141D38580}" destId="{8E3F02BB-8578-4312-98BE-16A03CF09253}" srcOrd="5" destOrd="0" presId="urn:microsoft.com/office/officeart/2005/8/layout/hProcess10"/>
    <dgm:cxn modelId="{C2894512-04D0-4C9F-9F8D-3E02E190DE55}" type="presParOf" srcId="{8E3F02BB-8578-4312-98BE-16A03CF09253}" destId="{0A2AAAD2-EC6B-4376-8270-7954A8ED88F9}" srcOrd="0" destOrd="0" presId="urn:microsoft.com/office/officeart/2005/8/layout/hProcess10"/>
    <dgm:cxn modelId="{33D59CA1-B68F-4680-BBB8-4F8F92E67F25}" type="presParOf" srcId="{D7C0B497-D44D-4D66-AADB-A64141D38580}" destId="{B35266CC-D5AE-49C7-8A17-4F992341BF60}" srcOrd="6" destOrd="0" presId="urn:microsoft.com/office/officeart/2005/8/layout/hProcess10"/>
    <dgm:cxn modelId="{F14685CF-3C33-4C13-860E-DFCBA706C8AD}" type="presParOf" srcId="{B35266CC-D5AE-49C7-8A17-4F992341BF60}" destId="{BF581E5D-8A3E-4A62-9EDA-85FB3C510B76}" srcOrd="0" destOrd="0" presId="urn:microsoft.com/office/officeart/2005/8/layout/hProcess10"/>
    <dgm:cxn modelId="{F9EABFD3-55E0-412A-B126-DBAB1442F05B}" type="presParOf" srcId="{B35266CC-D5AE-49C7-8A17-4F992341BF60}" destId="{7F71BA5B-1AB2-4BF3-88F5-BB0E1E67CC9B}" srcOrd="1" destOrd="0" presId="urn:microsoft.com/office/officeart/2005/8/layout/hProcess10"/>
    <dgm:cxn modelId="{3B50F05B-3D9B-45BD-8885-DBDE602E23BF}" type="presParOf" srcId="{D7C0B497-D44D-4D66-AADB-A64141D38580}" destId="{C4DC87E8-EB00-41A0-B6D5-72D3EE2FA2BB}" srcOrd="7" destOrd="0" presId="urn:microsoft.com/office/officeart/2005/8/layout/hProcess10"/>
    <dgm:cxn modelId="{11E9E03A-6A4D-4B31-89AA-DC041371DF5B}" type="presParOf" srcId="{C4DC87E8-EB00-41A0-B6D5-72D3EE2FA2BB}" destId="{7C8E3101-039A-47A8-B906-F3E2990BFBF0}" srcOrd="0" destOrd="0" presId="urn:microsoft.com/office/officeart/2005/8/layout/hProcess10"/>
    <dgm:cxn modelId="{CF301B75-4ED6-4D10-BC20-6F9B6A4D88AC}" type="presParOf" srcId="{D7C0B497-D44D-4D66-AADB-A64141D38580}" destId="{983661D0-A28A-4839-B5D0-F475757EDBE5}" srcOrd="8" destOrd="0" presId="urn:microsoft.com/office/officeart/2005/8/layout/hProcess10"/>
    <dgm:cxn modelId="{A9355879-2D6E-4A1A-943A-42E0FAF01AF1}" type="presParOf" srcId="{983661D0-A28A-4839-B5D0-F475757EDBE5}" destId="{4691C616-EEA1-4C18-8EB2-8217F8CF2A9D}" srcOrd="0" destOrd="0" presId="urn:microsoft.com/office/officeart/2005/8/layout/hProcess10"/>
    <dgm:cxn modelId="{47CEEE07-6F30-47BC-A31D-687233E30A1A}" type="presParOf" srcId="{983661D0-A28A-4839-B5D0-F475757EDBE5}" destId="{397365C1-ECDC-4431-A832-0B54ED09640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Type of data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Frequency of data</a:t>
          </a:r>
          <a:endParaRPr lang="en-US" dirty="0"/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Context length and training size</a:t>
          </a:r>
          <a:endParaRPr lang="en-US" dirty="0"/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Periods of different Economic conditions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DE30EEF5-C64E-453B-B4AE-FA9938BB7E88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B150020A-D68C-4209-9E7B-283EB19FD10F}" type="pres">
      <dgm:prSet presAssocID="{2BDA8AB1-EE8F-43B5-B325-0E3D91A12970}" presName="compNode" presStyleCnt="0"/>
      <dgm:spPr/>
    </dgm:pt>
    <dgm:pt modelId="{EAB2128A-E560-4298-8A04-43129C253E44}" type="pres">
      <dgm:prSet presAssocID="{2BDA8AB1-EE8F-43B5-B325-0E3D91A12970}" presName="bgRect" presStyleLbl="bgShp" presStyleIdx="0" presStyleCnt="4" custLinFactNeighborX="-15029" custLinFactNeighborY="-15170"/>
      <dgm:spPr>
        <a:solidFill>
          <a:schemeClr val="accent5">
            <a:lumMod val="40000"/>
            <a:lumOff val="60000"/>
          </a:schemeClr>
        </a:solidFill>
      </dgm:spPr>
    </dgm:pt>
    <dgm:pt modelId="{5B9F1D8E-79A2-4C83-A2D3-2DFED6B0A98D}" type="pres">
      <dgm:prSet presAssocID="{2BDA8AB1-EE8F-43B5-B325-0E3D91A129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A6A40B-AA80-4112-82A7-7653EB84AE29}" type="pres">
      <dgm:prSet presAssocID="{2BDA8AB1-EE8F-43B5-B325-0E3D91A12970}" presName="spaceRect" presStyleCnt="0"/>
      <dgm:spPr/>
    </dgm:pt>
    <dgm:pt modelId="{8D19E82B-91DD-40FB-B8C2-05E2E7FA524F}" type="pres">
      <dgm:prSet presAssocID="{2BDA8AB1-EE8F-43B5-B325-0E3D91A12970}" presName="parTx" presStyleLbl="revTx" presStyleIdx="0" presStyleCnt="4">
        <dgm:presLayoutVars>
          <dgm:chMax val="0"/>
          <dgm:chPref val="0"/>
        </dgm:presLayoutVars>
      </dgm:prSet>
      <dgm:spPr/>
    </dgm:pt>
    <dgm:pt modelId="{42B89033-FEE2-4147-BD43-5DC30368E6DD}" type="pres">
      <dgm:prSet presAssocID="{FB7AB135-5323-4B14-9675-2A19584678B4}" presName="sibTrans" presStyleCnt="0"/>
      <dgm:spPr/>
    </dgm:pt>
    <dgm:pt modelId="{2C42F253-870B-4D82-9265-C58BC1C165BC}" type="pres">
      <dgm:prSet presAssocID="{795C0D8B-8362-4EFC-AED1-297F8C66BE50}" presName="compNode" presStyleCnt="0"/>
      <dgm:spPr/>
    </dgm:pt>
    <dgm:pt modelId="{F24C99CC-FC41-43FE-A8FC-18D6756C46E7}" type="pres">
      <dgm:prSet presAssocID="{795C0D8B-8362-4EFC-AED1-297F8C66BE50}" presName="bgRect" presStyleLbl="bgShp" presStyleIdx="1" presStyleCnt="4"/>
      <dgm:spPr>
        <a:solidFill>
          <a:schemeClr val="accent5">
            <a:lumMod val="40000"/>
            <a:lumOff val="60000"/>
          </a:schemeClr>
        </a:solidFill>
      </dgm:spPr>
    </dgm:pt>
    <dgm:pt modelId="{B2FACBDD-7C95-4AF4-9976-51D0CD25148D}" type="pres">
      <dgm:prSet presAssocID="{795C0D8B-8362-4EFC-AED1-297F8C66BE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A8A183-0A75-4C87-873D-C46EDE5A37FE}" type="pres">
      <dgm:prSet presAssocID="{795C0D8B-8362-4EFC-AED1-297F8C66BE50}" presName="spaceRect" presStyleCnt="0"/>
      <dgm:spPr/>
    </dgm:pt>
    <dgm:pt modelId="{F48C8905-412C-49AB-AE3F-E50FFC90D59C}" type="pres">
      <dgm:prSet presAssocID="{795C0D8B-8362-4EFC-AED1-297F8C66BE50}" presName="parTx" presStyleLbl="revTx" presStyleIdx="1" presStyleCnt="4">
        <dgm:presLayoutVars>
          <dgm:chMax val="0"/>
          <dgm:chPref val="0"/>
        </dgm:presLayoutVars>
      </dgm:prSet>
      <dgm:spPr/>
    </dgm:pt>
    <dgm:pt modelId="{350975A3-6D5B-421C-9E9B-189E4A79F45F}" type="pres">
      <dgm:prSet presAssocID="{1E83FCBE-8C6F-4AAD-A519-9F3A9CB5213E}" presName="sibTrans" presStyleCnt="0"/>
      <dgm:spPr/>
    </dgm:pt>
    <dgm:pt modelId="{01AC59AB-1CEF-434D-8F45-D670951EA06D}" type="pres">
      <dgm:prSet presAssocID="{B5F02339-21A7-466E-8032-EBF6B05CCE5F}" presName="compNode" presStyleCnt="0"/>
      <dgm:spPr/>
    </dgm:pt>
    <dgm:pt modelId="{1F504EB9-DF8B-4CC4-9068-B1CE285079CD}" type="pres">
      <dgm:prSet presAssocID="{B5F02339-21A7-466E-8032-EBF6B05CCE5F}" presName="bgRect" presStyleLbl="bgShp" presStyleIdx="2" presStyleCnt="4"/>
      <dgm:spPr>
        <a:solidFill>
          <a:schemeClr val="accent5">
            <a:lumMod val="40000"/>
            <a:lumOff val="60000"/>
          </a:schemeClr>
        </a:solidFill>
      </dgm:spPr>
    </dgm:pt>
    <dgm:pt modelId="{04B08B29-D630-4F65-98ED-A6A2B3522993}" type="pres">
      <dgm:prSet presAssocID="{B5F02339-21A7-466E-8032-EBF6B05CCE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4953929-6838-4EEF-98D5-E42E66BFA490}" type="pres">
      <dgm:prSet presAssocID="{B5F02339-21A7-466E-8032-EBF6B05CCE5F}" presName="spaceRect" presStyleCnt="0"/>
      <dgm:spPr/>
    </dgm:pt>
    <dgm:pt modelId="{95A4D373-D4D0-4479-8E80-F5C5E6D58260}" type="pres">
      <dgm:prSet presAssocID="{B5F02339-21A7-466E-8032-EBF6B05CCE5F}" presName="parTx" presStyleLbl="revTx" presStyleIdx="2" presStyleCnt="4">
        <dgm:presLayoutVars>
          <dgm:chMax val="0"/>
          <dgm:chPref val="0"/>
        </dgm:presLayoutVars>
      </dgm:prSet>
      <dgm:spPr/>
    </dgm:pt>
    <dgm:pt modelId="{91502ADD-1D6B-4B4C-AB14-55851B6816DB}" type="pres">
      <dgm:prSet presAssocID="{A9A480A6-4518-41FD-8143-8C49EC2B3F74}" presName="sibTrans" presStyleCnt="0"/>
      <dgm:spPr/>
    </dgm:pt>
    <dgm:pt modelId="{EB223067-7FB7-4C3F-8888-2916A3FA698E}" type="pres">
      <dgm:prSet presAssocID="{C8CD0C19-4867-4F5D-982B-BE9806DB6AC8}" presName="compNode" presStyleCnt="0"/>
      <dgm:spPr/>
    </dgm:pt>
    <dgm:pt modelId="{DDC869DA-A471-4EEC-B739-DB81ADA50B76}" type="pres">
      <dgm:prSet presAssocID="{C8CD0C19-4867-4F5D-982B-BE9806DB6AC8}" presName="bgRect" presStyleLbl="bgShp" presStyleIdx="3" presStyleCnt="4"/>
      <dgm:spPr>
        <a:solidFill>
          <a:schemeClr val="accent5">
            <a:lumMod val="40000"/>
            <a:lumOff val="60000"/>
          </a:schemeClr>
        </a:solidFill>
      </dgm:spPr>
    </dgm:pt>
    <dgm:pt modelId="{57093893-8931-4081-8BB4-9526C716373B}" type="pres">
      <dgm:prSet presAssocID="{C8CD0C19-4867-4F5D-982B-BE9806DB6A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880590-99FA-4657-B419-9CACEFC51DB6}" type="pres">
      <dgm:prSet presAssocID="{C8CD0C19-4867-4F5D-982B-BE9806DB6AC8}" presName="spaceRect" presStyleCnt="0"/>
      <dgm:spPr/>
    </dgm:pt>
    <dgm:pt modelId="{522D51F4-464B-40A0-A145-E5D144823C93}" type="pres">
      <dgm:prSet presAssocID="{C8CD0C19-4867-4F5D-982B-BE9806DB6A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B00CEB50-E4BB-4150-A895-FAC4E02AFAC8}" type="presOf" srcId="{43BD19D8-841B-4BC8-8F86-ACF71B52AA4B}" destId="{DE30EEF5-C64E-453B-B4AE-FA9938BB7E88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1D182FB3-9C58-4F29-9927-C648E3CF0A06}" type="presOf" srcId="{795C0D8B-8362-4EFC-AED1-297F8C66BE50}" destId="{F48C8905-412C-49AB-AE3F-E50FFC90D59C}" srcOrd="0" destOrd="0" presId="urn:microsoft.com/office/officeart/2018/2/layout/IconVerticalSolidList"/>
    <dgm:cxn modelId="{5964B5B6-332F-4E3C-BED7-3FEF2B86C489}" type="presOf" srcId="{2BDA8AB1-EE8F-43B5-B325-0E3D91A12970}" destId="{8D19E82B-91DD-40FB-B8C2-05E2E7FA524F}" srcOrd="0" destOrd="0" presId="urn:microsoft.com/office/officeart/2018/2/layout/IconVerticalSolidList"/>
    <dgm:cxn modelId="{68FB55BD-EE2C-4491-A6FF-177E46F01D32}" srcId="{43BD19D8-841B-4BC8-8F86-ACF71B52AA4B}" destId="{C8CD0C19-4867-4F5D-982B-BE9806DB6AC8}" srcOrd="3" destOrd="0" parTransId="{AC573584-E865-4DB7-AF62-4D33A8C757E9}" sibTransId="{FD9FB649-1962-423A-A577-5535D1C2315F}"/>
    <dgm:cxn modelId="{94B50AC1-2DC1-4E31-8CC0-2C0BAB541533}" type="presOf" srcId="{C8CD0C19-4867-4F5D-982B-BE9806DB6AC8}" destId="{522D51F4-464B-40A0-A145-E5D144823C93}" srcOrd="0" destOrd="0" presId="urn:microsoft.com/office/officeart/2018/2/layout/IconVerticalSolidList"/>
    <dgm:cxn modelId="{018BABEC-3657-4978-ADFC-FA5E02989D9D}" type="presOf" srcId="{B5F02339-21A7-466E-8032-EBF6B05CCE5F}" destId="{95A4D373-D4D0-4479-8E80-F5C5E6D58260}" srcOrd="0" destOrd="0" presId="urn:microsoft.com/office/officeart/2018/2/layout/IconVerticalSolidList"/>
    <dgm:cxn modelId="{F2F0E9BE-A745-4F35-BDF6-37EB810107AA}" type="presParOf" srcId="{DE30EEF5-C64E-453B-B4AE-FA9938BB7E88}" destId="{B150020A-D68C-4209-9E7B-283EB19FD10F}" srcOrd="0" destOrd="0" presId="urn:microsoft.com/office/officeart/2018/2/layout/IconVerticalSolidList"/>
    <dgm:cxn modelId="{FABD562A-F052-483C-83D4-FBC10FEF9753}" type="presParOf" srcId="{B150020A-D68C-4209-9E7B-283EB19FD10F}" destId="{EAB2128A-E560-4298-8A04-43129C253E44}" srcOrd="0" destOrd="0" presId="urn:microsoft.com/office/officeart/2018/2/layout/IconVerticalSolidList"/>
    <dgm:cxn modelId="{EE46DD7B-EB29-4FBE-8459-AD340848FDDD}" type="presParOf" srcId="{B150020A-D68C-4209-9E7B-283EB19FD10F}" destId="{5B9F1D8E-79A2-4C83-A2D3-2DFED6B0A98D}" srcOrd="1" destOrd="0" presId="urn:microsoft.com/office/officeart/2018/2/layout/IconVerticalSolidList"/>
    <dgm:cxn modelId="{A2BEB439-6889-4292-B45C-AFE4B1C20AB8}" type="presParOf" srcId="{B150020A-D68C-4209-9E7B-283EB19FD10F}" destId="{E6A6A40B-AA80-4112-82A7-7653EB84AE29}" srcOrd="2" destOrd="0" presId="urn:microsoft.com/office/officeart/2018/2/layout/IconVerticalSolidList"/>
    <dgm:cxn modelId="{D28A0585-37A9-4582-B9B8-FC8DA54B5EE5}" type="presParOf" srcId="{B150020A-D68C-4209-9E7B-283EB19FD10F}" destId="{8D19E82B-91DD-40FB-B8C2-05E2E7FA524F}" srcOrd="3" destOrd="0" presId="urn:microsoft.com/office/officeart/2018/2/layout/IconVerticalSolidList"/>
    <dgm:cxn modelId="{F3889274-A501-484F-A154-C4CEB1B63F34}" type="presParOf" srcId="{DE30EEF5-C64E-453B-B4AE-FA9938BB7E88}" destId="{42B89033-FEE2-4147-BD43-5DC30368E6DD}" srcOrd="1" destOrd="0" presId="urn:microsoft.com/office/officeart/2018/2/layout/IconVerticalSolidList"/>
    <dgm:cxn modelId="{1C9C979E-D412-4365-8A1F-32B7C194BD7E}" type="presParOf" srcId="{DE30EEF5-C64E-453B-B4AE-FA9938BB7E88}" destId="{2C42F253-870B-4D82-9265-C58BC1C165BC}" srcOrd="2" destOrd="0" presId="urn:microsoft.com/office/officeart/2018/2/layout/IconVerticalSolidList"/>
    <dgm:cxn modelId="{7E73B076-B08D-494A-BCBE-5A329C4F52E0}" type="presParOf" srcId="{2C42F253-870B-4D82-9265-C58BC1C165BC}" destId="{F24C99CC-FC41-43FE-A8FC-18D6756C46E7}" srcOrd="0" destOrd="0" presId="urn:microsoft.com/office/officeart/2018/2/layout/IconVerticalSolidList"/>
    <dgm:cxn modelId="{50597C8D-D070-4B0B-B2A9-7DBE30E951B9}" type="presParOf" srcId="{2C42F253-870B-4D82-9265-C58BC1C165BC}" destId="{B2FACBDD-7C95-4AF4-9976-51D0CD25148D}" srcOrd="1" destOrd="0" presId="urn:microsoft.com/office/officeart/2018/2/layout/IconVerticalSolidList"/>
    <dgm:cxn modelId="{5D588976-1C2E-4ED2-A53B-8468B88F8899}" type="presParOf" srcId="{2C42F253-870B-4D82-9265-C58BC1C165BC}" destId="{32A8A183-0A75-4C87-873D-C46EDE5A37FE}" srcOrd="2" destOrd="0" presId="urn:microsoft.com/office/officeart/2018/2/layout/IconVerticalSolidList"/>
    <dgm:cxn modelId="{C3B9718B-DF31-4930-9DA4-3F95B94497E1}" type="presParOf" srcId="{2C42F253-870B-4D82-9265-C58BC1C165BC}" destId="{F48C8905-412C-49AB-AE3F-E50FFC90D59C}" srcOrd="3" destOrd="0" presId="urn:microsoft.com/office/officeart/2018/2/layout/IconVerticalSolidList"/>
    <dgm:cxn modelId="{2393E5DD-A571-4A12-9BAB-FE6EA7B1843F}" type="presParOf" srcId="{DE30EEF5-C64E-453B-B4AE-FA9938BB7E88}" destId="{350975A3-6D5B-421C-9E9B-189E4A79F45F}" srcOrd="3" destOrd="0" presId="urn:microsoft.com/office/officeart/2018/2/layout/IconVerticalSolidList"/>
    <dgm:cxn modelId="{B57A57D7-2D48-4810-AB4E-5C91E3914BA3}" type="presParOf" srcId="{DE30EEF5-C64E-453B-B4AE-FA9938BB7E88}" destId="{01AC59AB-1CEF-434D-8F45-D670951EA06D}" srcOrd="4" destOrd="0" presId="urn:microsoft.com/office/officeart/2018/2/layout/IconVerticalSolidList"/>
    <dgm:cxn modelId="{522B21D9-34B8-4469-A7BE-6845402AC622}" type="presParOf" srcId="{01AC59AB-1CEF-434D-8F45-D670951EA06D}" destId="{1F504EB9-DF8B-4CC4-9068-B1CE285079CD}" srcOrd="0" destOrd="0" presId="urn:microsoft.com/office/officeart/2018/2/layout/IconVerticalSolidList"/>
    <dgm:cxn modelId="{D9574B85-D63B-4713-B9B7-9DE9B9FF63A9}" type="presParOf" srcId="{01AC59AB-1CEF-434D-8F45-D670951EA06D}" destId="{04B08B29-D630-4F65-98ED-A6A2B3522993}" srcOrd="1" destOrd="0" presId="urn:microsoft.com/office/officeart/2018/2/layout/IconVerticalSolidList"/>
    <dgm:cxn modelId="{DD7B7FB4-D7D9-4A6B-9BBD-A61F9BA4E288}" type="presParOf" srcId="{01AC59AB-1CEF-434D-8F45-D670951EA06D}" destId="{F4953929-6838-4EEF-98D5-E42E66BFA490}" srcOrd="2" destOrd="0" presId="urn:microsoft.com/office/officeart/2018/2/layout/IconVerticalSolidList"/>
    <dgm:cxn modelId="{A4221111-FCD7-4A2F-824D-27A6971D7526}" type="presParOf" srcId="{01AC59AB-1CEF-434D-8F45-D670951EA06D}" destId="{95A4D373-D4D0-4479-8E80-F5C5E6D58260}" srcOrd="3" destOrd="0" presId="urn:microsoft.com/office/officeart/2018/2/layout/IconVerticalSolidList"/>
    <dgm:cxn modelId="{A2893658-C2DD-4F89-B1EB-FDBD896B1B4E}" type="presParOf" srcId="{DE30EEF5-C64E-453B-B4AE-FA9938BB7E88}" destId="{91502ADD-1D6B-4B4C-AB14-55851B6816DB}" srcOrd="5" destOrd="0" presId="urn:microsoft.com/office/officeart/2018/2/layout/IconVerticalSolidList"/>
    <dgm:cxn modelId="{B5066499-24A6-4C01-AA21-2974555848EC}" type="presParOf" srcId="{DE30EEF5-C64E-453B-B4AE-FA9938BB7E88}" destId="{EB223067-7FB7-4C3F-8888-2916A3FA698E}" srcOrd="6" destOrd="0" presId="urn:microsoft.com/office/officeart/2018/2/layout/IconVerticalSolidList"/>
    <dgm:cxn modelId="{CE55B4EB-0256-4787-BAB9-D5408921C003}" type="presParOf" srcId="{EB223067-7FB7-4C3F-8888-2916A3FA698E}" destId="{DDC869DA-A471-4EEC-B739-DB81ADA50B76}" srcOrd="0" destOrd="0" presId="urn:microsoft.com/office/officeart/2018/2/layout/IconVerticalSolidList"/>
    <dgm:cxn modelId="{8319BB7C-5C71-4A7A-874E-20FC62138279}" type="presParOf" srcId="{EB223067-7FB7-4C3F-8888-2916A3FA698E}" destId="{57093893-8931-4081-8BB4-9526C716373B}" srcOrd="1" destOrd="0" presId="urn:microsoft.com/office/officeart/2018/2/layout/IconVerticalSolidList"/>
    <dgm:cxn modelId="{FB1DC73B-230E-4D65-BD5B-F6F8345A1C6A}" type="presParOf" srcId="{EB223067-7FB7-4C3F-8888-2916A3FA698E}" destId="{2F880590-99FA-4657-B419-9CACEFC51DB6}" srcOrd="2" destOrd="0" presId="urn:microsoft.com/office/officeart/2018/2/layout/IconVerticalSolidList"/>
    <dgm:cxn modelId="{DF869A94-DA26-4435-9211-B36B7C728A75}" type="presParOf" srcId="{EB223067-7FB7-4C3F-8888-2916A3FA698E}" destId="{522D51F4-464B-40A0-A145-E5D144823C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1472F7-0925-46F9-B4D8-932E67C8336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401208-FE72-4FAD-8E96-4355FA95BAB8}">
      <dgm:prSet phldrT="[Text]"/>
      <dgm:spPr/>
      <dgm:t>
        <a:bodyPr/>
        <a:lstStyle/>
        <a:p>
          <a:r>
            <a:rPr lang="de-AT" dirty="0"/>
            <a:t>Streamline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experiment</a:t>
          </a:r>
          <a:endParaRPr lang="en-GB" dirty="0"/>
        </a:p>
      </dgm:t>
    </dgm:pt>
    <dgm:pt modelId="{B6A0ED6F-B39C-49F1-80BB-43F2CE1CF2E6}" type="parTrans" cxnId="{963CA243-4D49-492D-B4BF-0D14F10A9F70}">
      <dgm:prSet/>
      <dgm:spPr/>
      <dgm:t>
        <a:bodyPr/>
        <a:lstStyle/>
        <a:p>
          <a:endParaRPr lang="en-GB"/>
        </a:p>
      </dgm:t>
    </dgm:pt>
    <dgm:pt modelId="{CF1DB156-37F1-427C-8F95-F80656559085}" type="sibTrans" cxnId="{963CA243-4D49-492D-B4BF-0D14F10A9F70}">
      <dgm:prSet/>
      <dgm:spPr/>
      <dgm:t>
        <a:bodyPr/>
        <a:lstStyle/>
        <a:p>
          <a:endParaRPr lang="en-GB"/>
        </a:p>
      </dgm:t>
    </dgm:pt>
    <dgm:pt modelId="{A44B9E63-DC64-421C-B20B-CB8EC57573D2}">
      <dgm:prSet phldrT="[Text]"/>
      <dgm:spPr/>
      <dgm:t>
        <a:bodyPr/>
        <a:lstStyle/>
        <a:p>
          <a:r>
            <a:rPr lang="de-AT" dirty="0"/>
            <a:t>Run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experiment</a:t>
          </a:r>
          <a:r>
            <a:rPr lang="de-AT" dirty="0"/>
            <a:t> on </a:t>
          </a:r>
          <a:r>
            <a:rPr lang="de-AT" dirty="0" err="1"/>
            <a:t>more</a:t>
          </a:r>
          <a:r>
            <a:rPr lang="de-AT" dirty="0"/>
            <a:t> </a:t>
          </a:r>
          <a:r>
            <a:rPr lang="de-AT" dirty="0" err="1"/>
            <a:t>stocks</a:t>
          </a:r>
          <a:endParaRPr lang="en-GB" dirty="0"/>
        </a:p>
      </dgm:t>
    </dgm:pt>
    <dgm:pt modelId="{870A4D1E-5D57-41BB-AF92-D02C0A5EE650}" type="parTrans" cxnId="{2D19CD9F-C884-44B7-94D7-BB3283E3B48E}">
      <dgm:prSet/>
      <dgm:spPr/>
      <dgm:t>
        <a:bodyPr/>
        <a:lstStyle/>
        <a:p>
          <a:endParaRPr lang="en-GB"/>
        </a:p>
      </dgm:t>
    </dgm:pt>
    <dgm:pt modelId="{9B2323AD-7FBA-48B9-97F2-9DC1B7F33050}" type="sibTrans" cxnId="{2D19CD9F-C884-44B7-94D7-BB3283E3B48E}">
      <dgm:prSet/>
      <dgm:spPr/>
      <dgm:t>
        <a:bodyPr/>
        <a:lstStyle/>
        <a:p>
          <a:endParaRPr lang="en-GB"/>
        </a:p>
      </dgm:t>
    </dgm:pt>
    <dgm:pt modelId="{B32D5A24-89BB-4F4C-AF39-2678FC41C60C}">
      <dgm:prSet phldrT="[Text]"/>
      <dgm:spPr/>
      <dgm:t>
        <a:bodyPr/>
        <a:lstStyle/>
        <a:p>
          <a:r>
            <a:rPr lang="de-AT" dirty="0"/>
            <a:t>Run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experiment</a:t>
          </a:r>
          <a:r>
            <a:rPr lang="de-AT" dirty="0"/>
            <a:t> </a:t>
          </a:r>
          <a:r>
            <a:rPr lang="de-AT" dirty="0" err="1"/>
            <a:t>across</a:t>
          </a:r>
          <a:r>
            <a:rPr lang="de-AT" dirty="0"/>
            <a:t> </a:t>
          </a:r>
          <a:r>
            <a:rPr lang="de-AT" dirty="0" err="1"/>
            <a:t>longer</a:t>
          </a:r>
          <a:r>
            <a:rPr lang="de-AT" dirty="0"/>
            <a:t> time-</a:t>
          </a:r>
          <a:r>
            <a:rPr lang="de-AT" dirty="0" err="1"/>
            <a:t>periods</a:t>
          </a:r>
          <a:endParaRPr lang="en-GB" dirty="0"/>
        </a:p>
      </dgm:t>
    </dgm:pt>
    <dgm:pt modelId="{CF893CC8-803C-404D-94C9-2EBD2EEC8911}" type="parTrans" cxnId="{72AF07BF-2089-4464-84A5-F618818D7125}">
      <dgm:prSet/>
      <dgm:spPr/>
      <dgm:t>
        <a:bodyPr/>
        <a:lstStyle/>
        <a:p>
          <a:endParaRPr lang="en-GB"/>
        </a:p>
      </dgm:t>
    </dgm:pt>
    <dgm:pt modelId="{CC3D8CF2-3209-4185-829E-D1C51AE3B261}" type="sibTrans" cxnId="{72AF07BF-2089-4464-84A5-F618818D7125}">
      <dgm:prSet/>
      <dgm:spPr/>
      <dgm:t>
        <a:bodyPr/>
        <a:lstStyle/>
        <a:p>
          <a:endParaRPr lang="en-GB"/>
        </a:p>
      </dgm:t>
    </dgm:pt>
    <dgm:pt modelId="{E74786FD-2CED-433F-B81E-FB23E4B5B42A}">
      <dgm:prSet phldrT="[Text]"/>
      <dgm:spPr/>
      <dgm:t>
        <a:bodyPr/>
        <a:lstStyle/>
        <a:p>
          <a:r>
            <a:rPr lang="de-AT" dirty="0"/>
            <a:t>(</a:t>
          </a:r>
          <a:r>
            <a:rPr lang="de-AT" dirty="0" err="1"/>
            <a:t>potentially</a:t>
          </a:r>
          <a:r>
            <a:rPr lang="de-AT" dirty="0"/>
            <a:t>) Implement </a:t>
          </a:r>
          <a:r>
            <a:rPr lang="de-AT" dirty="0" err="1"/>
            <a:t>more</a:t>
          </a:r>
          <a:r>
            <a:rPr lang="de-AT" dirty="0"/>
            <a:t> </a:t>
          </a:r>
          <a:r>
            <a:rPr lang="de-AT" dirty="0" err="1"/>
            <a:t>models</a:t>
          </a:r>
          <a:endParaRPr lang="de-AT" dirty="0"/>
        </a:p>
        <a:p>
          <a:endParaRPr lang="en-GB" dirty="0"/>
        </a:p>
      </dgm:t>
    </dgm:pt>
    <dgm:pt modelId="{57EDC003-28EC-4D9B-80D4-EADFBD26A47F}" type="parTrans" cxnId="{BF7EA843-3A81-4BFE-AD87-DD4AEF7F2523}">
      <dgm:prSet/>
      <dgm:spPr/>
      <dgm:t>
        <a:bodyPr/>
        <a:lstStyle/>
        <a:p>
          <a:endParaRPr lang="en-GB"/>
        </a:p>
      </dgm:t>
    </dgm:pt>
    <dgm:pt modelId="{3F1BA69D-FE4F-4FD5-9721-3D3CA904DB0D}" type="sibTrans" cxnId="{BF7EA843-3A81-4BFE-AD87-DD4AEF7F2523}">
      <dgm:prSet/>
      <dgm:spPr/>
      <dgm:t>
        <a:bodyPr/>
        <a:lstStyle/>
        <a:p>
          <a:endParaRPr lang="en-GB"/>
        </a:p>
      </dgm:t>
    </dgm:pt>
    <dgm:pt modelId="{0A39FEBB-D9F5-473B-9F99-6F4FF8CCF42B}">
      <dgm:prSet phldrT="[Text]"/>
      <dgm:spPr/>
      <dgm:t>
        <a:bodyPr/>
        <a:lstStyle/>
        <a:p>
          <a:r>
            <a:rPr lang="de-AT" dirty="0"/>
            <a:t>(</a:t>
          </a:r>
          <a:r>
            <a:rPr lang="de-AT" dirty="0" err="1"/>
            <a:t>potentially</a:t>
          </a:r>
          <a:r>
            <a:rPr lang="de-AT" dirty="0"/>
            <a:t>) Implement hybrid </a:t>
          </a:r>
          <a:r>
            <a:rPr lang="de-AT" dirty="0" err="1"/>
            <a:t>models</a:t>
          </a:r>
          <a:endParaRPr lang="en-GB" dirty="0"/>
        </a:p>
      </dgm:t>
    </dgm:pt>
    <dgm:pt modelId="{4356E689-D838-43F3-B717-9F3D9A305287}" type="parTrans" cxnId="{A322D260-AE39-445F-B5CA-33B2579AE93D}">
      <dgm:prSet/>
      <dgm:spPr/>
      <dgm:t>
        <a:bodyPr/>
        <a:lstStyle/>
        <a:p>
          <a:endParaRPr lang="en-GB"/>
        </a:p>
      </dgm:t>
    </dgm:pt>
    <dgm:pt modelId="{1B56EE11-B587-4F80-9BFE-7B8DCFD3DBE6}" type="sibTrans" cxnId="{A322D260-AE39-445F-B5CA-33B2579AE93D}">
      <dgm:prSet/>
      <dgm:spPr/>
      <dgm:t>
        <a:bodyPr/>
        <a:lstStyle/>
        <a:p>
          <a:endParaRPr lang="en-GB"/>
        </a:p>
      </dgm:t>
    </dgm:pt>
    <dgm:pt modelId="{082CE6B6-C991-48F8-8A59-42BB70E51731}">
      <dgm:prSet phldrT="[Text]"/>
      <dgm:spPr/>
      <dgm:t>
        <a:bodyPr/>
        <a:lstStyle/>
        <a:p>
          <a:r>
            <a:rPr lang="de-AT" dirty="0"/>
            <a:t>(</a:t>
          </a:r>
          <a:r>
            <a:rPr lang="de-AT" dirty="0" err="1"/>
            <a:t>potentially</a:t>
          </a:r>
          <a:r>
            <a:rPr lang="de-AT" dirty="0"/>
            <a:t>) Include </a:t>
          </a:r>
          <a:r>
            <a:rPr lang="de-AT" dirty="0" err="1"/>
            <a:t>other</a:t>
          </a:r>
          <a:r>
            <a:rPr lang="de-AT" dirty="0"/>
            <a:t> </a:t>
          </a:r>
          <a:r>
            <a:rPr lang="de-AT" dirty="0" err="1"/>
            <a:t>types</a:t>
          </a:r>
          <a:r>
            <a:rPr lang="de-AT" dirty="0"/>
            <a:t> </a:t>
          </a:r>
          <a:r>
            <a:rPr lang="de-AT" dirty="0" err="1"/>
            <a:t>of</a:t>
          </a:r>
          <a:r>
            <a:rPr lang="de-AT" dirty="0"/>
            <a:t> </a:t>
          </a:r>
          <a:r>
            <a:rPr lang="de-AT" dirty="0" err="1"/>
            <a:t>data</a:t>
          </a:r>
          <a:endParaRPr lang="en-GB" dirty="0"/>
        </a:p>
      </dgm:t>
    </dgm:pt>
    <dgm:pt modelId="{DDE7937E-328A-4416-BD0A-50D65C725DAA}" type="parTrans" cxnId="{9AD0E7B7-AE3A-4B0F-863A-4C8063FBF88A}">
      <dgm:prSet/>
      <dgm:spPr/>
      <dgm:t>
        <a:bodyPr/>
        <a:lstStyle/>
        <a:p>
          <a:endParaRPr lang="en-GB"/>
        </a:p>
      </dgm:t>
    </dgm:pt>
    <dgm:pt modelId="{063DE07C-78C8-4949-9367-A4A5B890F86A}" type="sibTrans" cxnId="{9AD0E7B7-AE3A-4B0F-863A-4C8063FBF88A}">
      <dgm:prSet/>
      <dgm:spPr/>
      <dgm:t>
        <a:bodyPr/>
        <a:lstStyle/>
        <a:p>
          <a:endParaRPr lang="en-GB"/>
        </a:p>
      </dgm:t>
    </dgm:pt>
    <dgm:pt modelId="{E1DEE9DF-F064-4C50-A472-35986DF5BE57}" type="pres">
      <dgm:prSet presAssocID="{AE1472F7-0925-46F9-B4D8-932E67C83366}" presName="Name0" presStyleCnt="0">
        <dgm:presLayoutVars>
          <dgm:dir/>
          <dgm:resizeHandles val="exact"/>
        </dgm:presLayoutVars>
      </dgm:prSet>
      <dgm:spPr/>
    </dgm:pt>
    <dgm:pt modelId="{F36E11BD-6E86-41E2-9C28-1B376910FEA6}" type="pres">
      <dgm:prSet presAssocID="{B0401208-FE72-4FAD-8E96-4355FA95BAB8}" presName="compNode" presStyleCnt="0"/>
      <dgm:spPr/>
    </dgm:pt>
    <dgm:pt modelId="{0EC3307A-9E36-412F-A327-C6C247205EE2}" type="pres">
      <dgm:prSet presAssocID="{B0401208-FE72-4FAD-8E96-4355FA95BAB8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8BA21C14-5E5E-411E-ADD7-78B8B34F33EF}" type="pres">
      <dgm:prSet presAssocID="{B0401208-FE72-4FAD-8E96-4355FA95BAB8}" presName="textRect" presStyleLbl="revTx" presStyleIdx="0" presStyleCnt="6">
        <dgm:presLayoutVars>
          <dgm:bulletEnabled val="1"/>
        </dgm:presLayoutVars>
      </dgm:prSet>
      <dgm:spPr/>
    </dgm:pt>
    <dgm:pt modelId="{89B38939-86FC-4F60-B113-8F352642D7C3}" type="pres">
      <dgm:prSet presAssocID="{CF1DB156-37F1-427C-8F95-F80656559085}" presName="sibTrans" presStyleLbl="sibTrans2D1" presStyleIdx="0" presStyleCnt="0"/>
      <dgm:spPr/>
    </dgm:pt>
    <dgm:pt modelId="{B1BFC519-DB11-4C46-A110-224514B9750E}" type="pres">
      <dgm:prSet presAssocID="{A44B9E63-DC64-421C-B20B-CB8EC57573D2}" presName="compNode" presStyleCnt="0"/>
      <dgm:spPr/>
    </dgm:pt>
    <dgm:pt modelId="{0AFB5329-2D84-4237-AB17-E70C2070148C}" type="pres">
      <dgm:prSet presAssocID="{A44B9E63-DC64-421C-B20B-CB8EC57573D2}" presName="pict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781F1151-1726-475C-AFE9-3E301809C857}" type="pres">
      <dgm:prSet presAssocID="{A44B9E63-DC64-421C-B20B-CB8EC57573D2}" presName="textRect" presStyleLbl="revTx" presStyleIdx="1" presStyleCnt="6">
        <dgm:presLayoutVars>
          <dgm:bulletEnabled val="1"/>
        </dgm:presLayoutVars>
      </dgm:prSet>
      <dgm:spPr/>
    </dgm:pt>
    <dgm:pt modelId="{A7C5C128-8521-451C-98F7-9AAE1BE311D4}" type="pres">
      <dgm:prSet presAssocID="{9B2323AD-7FBA-48B9-97F2-9DC1B7F33050}" presName="sibTrans" presStyleLbl="sibTrans2D1" presStyleIdx="0" presStyleCnt="0"/>
      <dgm:spPr/>
    </dgm:pt>
    <dgm:pt modelId="{B1AEBB8B-FB95-4DEE-9012-C6791FE76701}" type="pres">
      <dgm:prSet presAssocID="{B32D5A24-89BB-4F4C-AF39-2678FC41C60C}" presName="compNode" presStyleCnt="0"/>
      <dgm:spPr/>
    </dgm:pt>
    <dgm:pt modelId="{22EEAAEC-42EF-4BC2-9D34-F11FD5BCA975}" type="pres">
      <dgm:prSet presAssocID="{B32D5A24-89BB-4F4C-AF39-2678FC41C60C}" presName="pict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Stopwatch 75% with solid fill"/>
        </a:ext>
      </dgm:extLst>
    </dgm:pt>
    <dgm:pt modelId="{96C0C72A-03B8-4448-B99B-1D83AA692F1B}" type="pres">
      <dgm:prSet presAssocID="{B32D5A24-89BB-4F4C-AF39-2678FC41C60C}" presName="textRect" presStyleLbl="revTx" presStyleIdx="2" presStyleCnt="6">
        <dgm:presLayoutVars>
          <dgm:bulletEnabled val="1"/>
        </dgm:presLayoutVars>
      </dgm:prSet>
      <dgm:spPr/>
    </dgm:pt>
    <dgm:pt modelId="{032275DA-E08F-4814-B6E2-A95816BF8EB0}" type="pres">
      <dgm:prSet presAssocID="{CC3D8CF2-3209-4185-829E-D1C51AE3B261}" presName="sibTrans" presStyleLbl="sibTrans2D1" presStyleIdx="0" presStyleCnt="0"/>
      <dgm:spPr/>
    </dgm:pt>
    <dgm:pt modelId="{87B96D41-7168-43B8-905A-E27837C578DF}" type="pres">
      <dgm:prSet presAssocID="{E74786FD-2CED-433F-B81E-FB23E4B5B42A}" presName="compNode" presStyleCnt="0"/>
      <dgm:spPr/>
    </dgm:pt>
    <dgm:pt modelId="{D56A5A73-D62E-480F-9733-DBBDFDC59810}" type="pres">
      <dgm:prSet presAssocID="{E74786FD-2CED-433F-B81E-FB23E4B5B42A}" presName="pict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D9966C2C-A3F0-4E4B-B0C2-B7C4EBE0B2C1}" type="pres">
      <dgm:prSet presAssocID="{E74786FD-2CED-433F-B81E-FB23E4B5B42A}" presName="textRect" presStyleLbl="revTx" presStyleIdx="3" presStyleCnt="6">
        <dgm:presLayoutVars>
          <dgm:bulletEnabled val="1"/>
        </dgm:presLayoutVars>
      </dgm:prSet>
      <dgm:spPr/>
    </dgm:pt>
    <dgm:pt modelId="{36FA60D0-502D-4F9D-A676-E6499F26D03B}" type="pres">
      <dgm:prSet presAssocID="{3F1BA69D-FE4F-4FD5-9721-3D3CA904DB0D}" presName="sibTrans" presStyleLbl="sibTrans2D1" presStyleIdx="0" presStyleCnt="0"/>
      <dgm:spPr/>
    </dgm:pt>
    <dgm:pt modelId="{932E8E32-9BED-4057-A020-CFD34F4BF052}" type="pres">
      <dgm:prSet presAssocID="{0A39FEBB-D9F5-473B-9F99-6F4FF8CCF42B}" presName="compNode" presStyleCnt="0"/>
      <dgm:spPr/>
    </dgm:pt>
    <dgm:pt modelId="{55BD7BEC-72A6-4B3F-A8B9-8DF68B3722D5}" type="pres">
      <dgm:prSet presAssocID="{0A39FEBB-D9F5-473B-9F99-6F4FF8CCF42B}" presName="pict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Shuffle with solid fill"/>
        </a:ext>
      </dgm:extLst>
    </dgm:pt>
    <dgm:pt modelId="{7D270498-B7EB-47EE-9CA1-C0278607FF04}" type="pres">
      <dgm:prSet presAssocID="{0A39FEBB-D9F5-473B-9F99-6F4FF8CCF42B}" presName="textRect" presStyleLbl="revTx" presStyleIdx="4" presStyleCnt="6">
        <dgm:presLayoutVars>
          <dgm:bulletEnabled val="1"/>
        </dgm:presLayoutVars>
      </dgm:prSet>
      <dgm:spPr/>
    </dgm:pt>
    <dgm:pt modelId="{80E8F06E-2F6B-443B-92AA-7076764AC5B2}" type="pres">
      <dgm:prSet presAssocID="{1B56EE11-B587-4F80-9BFE-7B8DCFD3DBE6}" presName="sibTrans" presStyleLbl="sibTrans2D1" presStyleIdx="0" presStyleCnt="0"/>
      <dgm:spPr/>
    </dgm:pt>
    <dgm:pt modelId="{3FD7A055-3B29-4EC8-80D4-5EC47BA9CED7}" type="pres">
      <dgm:prSet presAssocID="{082CE6B6-C991-48F8-8A59-42BB70E51731}" presName="compNode" presStyleCnt="0"/>
      <dgm:spPr/>
    </dgm:pt>
    <dgm:pt modelId="{19AF60A6-5E88-40A7-8A35-6F7E9929DF5F}" type="pres">
      <dgm:prSet presAssocID="{082CE6B6-C991-48F8-8A59-42BB70E51731}" presName="pict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BDBBCB0B-83FA-4ABF-B8C9-4BE148C5884D}" type="pres">
      <dgm:prSet presAssocID="{082CE6B6-C991-48F8-8A59-42BB70E51731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6FAABB1C-431B-4696-8325-F0A748394A95}" type="presOf" srcId="{082CE6B6-C991-48F8-8A59-42BB70E51731}" destId="{BDBBCB0B-83FA-4ABF-B8C9-4BE148C5884D}" srcOrd="0" destOrd="0" presId="urn:microsoft.com/office/officeart/2005/8/layout/pList1"/>
    <dgm:cxn modelId="{F4B49A32-6861-4752-91A5-43C76CA7E20A}" type="presOf" srcId="{A44B9E63-DC64-421C-B20B-CB8EC57573D2}" destId="{781F1151-1726-475C-AFE9-3E301809C857}" srcOrd="0" destOrd="0" presId="urn:microsoft.com/office/officeart/2005/8/layout/pList1"/>
    <dgm:cxn modelId="{6B0F203A-BA3D-43E8-8E94-3FB9307DC430}" type="presOf" srcId="{E74786FD-2CED-433F-B81E-FB23E4B5B42A}" destId="{D9966C2C-A3F0-4E4B-B0C2-B7C4EBE0B2C1}" srcOrd="0" destOrd="0" presId="urn:microsoft.com/office/officeart/2005/8/layout/pList1"/>
    <dgm:cxn modelId="{A322D260-AE39-445F-B5CA-33B2579AE93D}" srcId="{AE1472F7-0925-46F9-B4D8-932E67C83366}" destId="{0A39FEBB-D9F5-473B-9F99-6F4FF8CCF42B}" srcOrd="4" destOrd="0" parTransId="{4356E689-D838-43F3-B717-9F3D9A305287}" sibTransId="{1B56EE11-B587-4F80-9BFE-7B8DCFD3DBE6}"/>
    <dgm:cxn modelId="{33AFB642-AAD3-4C95-9852-0AA135B82870}" type="presOf" srcId="{0A39FEBB-D9F5-473B-9F99-6F4FF8CCF42B}" destId="{7D270498-B7EB-47EE-9CA1-C0278607FF04}" srcOrd="0" destOrd="0" presId="urn:microsoft.com/office/officeart/2005/8/layout/pList1"/>
    <dgm:cxn modelId="{963CA243-4D49-492D-B4BF-0D14F10A9F70}" srcId="{AE1472F7-0925-46F9-B4D8-932E67C83366}" destId="{B0401208-FE72-4FAD-8E96-4355FA95BAB8}" srcOrd="0" destOrd="0" parTransId="{B6A0ED6F-B39C-49F1-80BB-43F2CE1CF2E6}" sibTransId="{CF1DB156-37F1-427C-8F95-F80656559085}"/>
    <dgm:cxn modelId="{BF7EA843-3A81-4BFE-AD87-DD4AEF7F2523}" srcId="{AE1472F7-0925-46F9-B4D8-932E67C83366}" destId="{E74786FD-2CED-433F-B81E-FB23E4B5B42A}" srcOrd="3" destOrd="0" parTransId="{57EDC003-28EC-4D9B-80D4-EADFBD26A47F}" sibTransId="{3F1BA69D-FE4F-4FD5-9721-3D3CA904DB0D}"/>
    <dgm:cxn modelId="{AE2C1E82-DF5C-45E4-A1E5-A13DD3D301BF}" type="presOf" srcId="{3F1BA69D-FE4F-4FD5-9721-3D3CA904DB0D}" destId="{36FA60D0-502D-4F9D-A676-E6499F26D03B}" srcOrd="0" destOrd="0" presId="urn:microsoft.com/office/officeart/2005/8/layout/pList1"/>
    <dgm:cxn modelId="{605C5488-3A53-4975-91D2-5497DA81985D}" type="presOf" srcId="{AE1472F7-0925-46F9-B4D8-932E67C83366}" destId="{E1DEE9DF-F064-4C50-A472-35986DF5BE57}" srcOrd="0" destOrd="0" presId="urn:microsoft.com/office/officeart/2005/8/layout/pList1"/>
    <dgm:cxn modelId="{2D19CD9F-C884-44B7-94D7-BB3283E3B48E}" srcId="{AE1472F7-0925-46F9-B4D8-932E67C83366}" destId="{A44B9E63-DC64-421C-B20B-CB8EC57573D2}" srcOrd="1" destOrd="0" parTransId="{870A4D1E-5D57-41BB-AF92-D02C0A5EE650}" sibTransId="{9B2323AD-7FBA-48B9-97F2-9DC1B7F33050}"/>
    <dgm:cxn modelId="{67A652AF-3DDB-4F76-B035-D99E1A06319B}" type="presOf" srcId="{B0401208-FE72-4FAD-8E96-4355FA95BAB8}" destId="{8BA21C14-5E5E-411E-ADD7-78B8B34F33EF}" srcOrd="0" destOrd="0" presId="urn:microsoft.com/office/officeart/2005/8/layout/pList1"/>
    <dgm:cxn modelId="{2C7BE1B7-A83D-4F64-9E64-C68C7362C72D}" type="presOf" srcId="{9B2323AD-7FBA-48B9-97F2-9DC1B7F33050}" destId="{A7C5C128-8521-451C-98F7-9AAE1BE311D4}" srcOrd="0" destOrd="0" presId="urn:microsoft.com/office/officeart/2005/8/layout/pList1"/>
    <dgm:cxn modelId="{9AD0E7B7-AE3A-4B0F-863A-4C8063FBF88A}" srcId="{AE1472F7-0925-46F9-B4D8-932E67C83366}" destId="{082CE6B6-C991-48F8-8A59-42BB70E51731}" srcOrd="5" destOrd="0" parTransId="{DDE7937E-328A-4416-BD0A-50D65C725DAA}" sibTransId="{063DE07C-78C8-4949-9367-A4A5B890F86A}"/>
    <dgm:cxn modelId="{72AF07BF-2089-4464-84A5-F618818D7125}" srcId="{AE1472F7-0925-46F9-B4D8-932E67C83366}" destId="{B32D5A24-89BB-4F4C-AF39-2678FC41C60C}" srcOrd="2" destOrd="0" parTransId="{CF893CC8-803C-404D-94C9-2EBD2EEC8911}" sibTransId="{CC3D8CF2-3209-4185-829E-D1C51AE3B261}"/>
    <dgm:cxn modelId="{19CCE5CE-4DD5-4AF7-A7F1-2B2CC6623465}" type="presOf" srcId="{CC3D8CF2-3209-4185-829E-D1C51AE3B261}" destId="{032275DA-E08F-4814-B6E2-A95816BF8EB0}" srcOrd="0" destOrd="0" presId="urn:microsoft.com/office/officeart/2005/8/layout/pList1"/>
    <dgm:cxn modelId="{867155D2-5EDB-44EE-9783-9DA9D9A3C9C3}" type="presOf" srcId="{B32D5A24-89BB-4F4C-AF39-2678FC41C60C}" destId="{96C0C72A-03B8-4448-B99B-1D83AA692F1B}" srcOrd="0" destOrd="0" presId="urn:microsoft.com/office/officeart/2005/8/layout/pList1"/>
    <dgm:cxn modelId="{07CE79D2-B30D-4FB0-A986-A36811EB1668}" type="presOf" srcId="{1B56EE11-B587-4F80-9BFE-7B8DCFD3DBE6}" destId="{80E8F06E-2F6B-443B-92AA-7076764AC5B2}" srcOrd="0" destOrd="0" presId="urn:microsoft.com/office/officeart/2005/8/layout/pList1"/>
    <dgm:cxn modelId="{635436E2-5A52-47B9-9F2B-6E36244E4283}" type="presOf" srcId="{CF1DB156-37F1-427C-8F95-F80656559085}" destId="{89B38939-86FC-4F60-B113-8F352642D7C3}" srcOrd="0" destOrd="0" presId="urn:microsoft.com/office/officeart/2005/8/layout/pList1"/>
    <dgm:cxn modelId="{929D4DA8-32B0-4124-9000-D1ACB0C4BF25}" type="presParOf" srcId="{E1DEE9DF-F064-4C50-A472-35986DF5BE57}" destId="{F36E11BD-6E86-41E2-9C28-1B376910FEA6}" srcOrd="0" destOrd="0" presId="urn:microsoft.com/office/officeart/2005/8/layout/pList1"/>
    <dgm:cxn modelId="{D3895CC9-0117-44C1-A63E-56989E4D332C}" type="presParOf" srcId="{F36E11BD-6E86-41E2-9C28-1B376910FEA6}" destId="{0EC3307A-9E36-412F-A327-C6C247205EE2}" srcOrd="0" destOrd="0" presId="urn:microsoft.com/office/officeart/2005/8/layout/pList1"/>
    <dgm:cxn modelId="{22AC6597-C0FA-4D61-98BA-2681ABF395F7}" type="presParOf" srcId="{F36E11BD-6E86-41E2-9C28-1B376910FEA6}" destId="{8BA21C14-5E5E-411E-ADD7-78B8B34F33EF}" srcOrd="1" destOrd="0" presId="urn:microsoft.com/office/officeart/2005/8/layout/pList1"/>
    <dgm:cxn modelId="{B9CC5A1A-8896-4511-9DFE-A4E85BE4BDB8}" type="presParOf" srcId="{E1DEE9DF-F064-4C50-A472-35986DF5BE57}" destId="{89B38939-86FC-4F60-B113-8F352642D7C3}" srcOrd="1" destOrd="0" presId="urn:microsoft.com/office/officeart/2005/8/layout/pList1"/>
    <dgm:cxn modelId="{95ECAF7B-42E5-4077-9D91-D50EC9782F2E}" type="presParOf" srcId="{E1DEE9DF-F064-4C50-A472-35986DF5BE57}" destId="{B1BFC519-DB11-4C46-A110-224514B9750E}" srcOrd="2" destOrd="0" presId="urn:microsoft.com/office/officeart/2005/8/layout/pList1"/>
    <dgm:cxn modelId="{A61F418C-8396-4EDE-A73D-748573139581}" type="presParOf" srcId="{B1BFC519-DB11-4C46-A110-224514B9750E}" destId="{0AFB5329-2D84-4237-AB17-E70C2070148C}" srcOrd="0" destOrd="0" presId="urn:microsoft.com/office/officeart/2005/8/layout/pList1"/>
    <dgm:cxn modelId="{1E9F26CB-F65D-4BBB-8D8A-74E152863715}" type="presParOf" srcId="{B1BFC519-DB11-4C46-A110-224514B9750E}" destId="{781F1151-1726-475C-AFE9-3E301809C857}" srcOrd="1" destOrd="0" presId="urn:microsoft.com/office/officeart/2005/8/layout/pList1"/>
    <dgm:cxn modelId="{79D2ECF8-9CF6-42AE-A991-C781A6C08A3F}" type="presParOf" srcId="{E1DEE9DF-F064-4C50-A472-35986DF5BE57}" destId="{A7C5C128-8521-451C-98F7-9AAE1BE311D4}" srcOrd="3" destOrd="0" presId="urn:microsoft.com/office/officeart/2005/8/layout/pList1"/>
    <dgm:cxn modelId="{B5EA7EB3-5F56-443E-874D-9F0611932DA8}" type="presParOf" srcId="{E1DEE9DF-F064-4C50-A472-35986DF5BE57}" destId="{B1AEBB8B-FB95-4DEE-9012-C6791FE76701}" srcOrd="4" destOrd="0" presId="urn:microsoft.com/office/officeart/2005/8/layout/pList1"/>
    <dgm:cxn modelId="{3EAEEA75-BF59-4ED9-B097-092EACFC559B}" type="presParOf" srcId="{B1AEBB8B-FB95-4DEE-9012-C6791FE76701}" destId="{22EEAAEC-42EF-4BC2-9D34-F11FD5BCA975}" srcOrd="0" destOrd="0" presId="urn:microsoft.com/office/officeart/2005/8/layout/pList1"/>
    <dgm:cxn modelId="{6E8ECEA9-44DE-4F89-A5A1-B41E6F17AC6E}" type="presParOf" srcId="{B1AEBB8B-FB95-4DEE-9012-C6791FE76701}" destId="{96C0C72A-03B8-4448-B99B-1D83AA692F1B}" srcOrd="1" destOrd="0" presId="urn:microsoft.com/office/officeart/2005/8/layout/pList1"/>
    <dgm:cxn modelId="{C310CE3A-058C-4FBF-A6E2-CB90068069DE}" type="presParOf" srcId="{E1DEE9DF-F064-4C50-A472-35986DF5BE57}" destId="{032275DA-E08F-4814-B6E2-A95816BF8EB0}" srcOrd="5" destOrd="0" presId="urn:microsoft.com/office/officeart/2005/8/layout/pList1"/>
    <dgm:cxn modelId="{C4DDD76B-71EF-4B70-A736-1AA128489BA2}" type="presParOf" srcId="{E1DEE9DF-F064-4C50-A472-35986DF5BE57}" destId="{87B96D41-7168-43B8-905A-E27837C578DF}" srcOrd="6" destOrd="0" presId="urn:microsoft.com/office/officeart/2005/8/layout/pList1"/>
    <dgm:cxn modelId="{417CBCF8-8084-41D3-938D-CA6772C62C6F}" type="presParOf" srcId="{87B96D41-7168-43B8-905A-E27837C578DF}" destId="{D56A5A73-D62E-480F-9733-DBBDFDC59810}" srcOrd="0" destOrd="0" presId="urn:microsoft.com/office/officeart/2005/8/layout/pList1"/>
    <dgm:cxn modelId="{8AD93AB5-55EB-4824-8DDC-D12869545FB9}" type="presParOf" srcId="{87B96D41-7168-43B8-905A-E27837C578DF}" destId="{D9966C2C-A3F0-4E4B-B0C2-B7C4EBE0B2C1}" srcOrd="1" destOrd="0" presId="urn:microsoft.com/office/officeart/2005/8/layout/pList1"/>
    <dgm:cxn modelId="{2E28DDCF-40CD-4A1B-BA38-9159554902D8}" type="presParOf" srcId="{E1DEE9DF-F064-4C50-A472-35986DF5BE57}" destId="{36FA60D0-502D-4F9D-A676-E6499F26D03B}" srcOrd="7" destOrd="0" presId="urn:microsoft.com/office/officeart/2005/8/layout/pList1"/>
    <dgm:cxn modelId="{AD999F8D-A661-43A2-8E3A-3955CE4D1477}" type="presParOf" srcId="{E1DEE9DF-F064-4C50-A472-35986DF5BE57}" destId="{932E8E32-9BED-4057-A020-CFD34F4BF052}" srcOrd="8" destOrd="0" presId="urn:microsoft.com/office/officeart/2005/8/layout/pList1"/>
    <dgm:cxn modelId="{41D3217D-E2A1-489F-B7C6-F8718F1E1A8A}" type="presParOf" srcId="{932E8E32-9BED-4057-A020-CFD34F4BF052}" destId="{55BD7BEC-72A6-4B3F-A8B9-8DF68B3722D5}" srcOrd="0" destOrd="0" presId="urn:microsoft.com/office/officeart/2005/8/layout/pList1"/>
    <dgm:cxn modelId="{582E5E30-8960-4D8A-A07F-4A279B32E672}" type="presParOf" srcId="{932E8E32-9BED-4057-A020-CFD34F4BF052}" destId="{7D270498-B7EB-47EE-9CA1-C0278607FF04}" srcOrd="1" destOrd="0" presId="urn:microsoft.com/office/officeart/2005/8/layout/pList1"/>
    <dgm:cxn modelId="{293126FF-0283-4E3B-B22E-6281F4581B4C}" type="presParOf" srcId="{E1DEE9DF-F064-4C50-A472-35986DF5BE57}" destId="{80E8F06E-2F6B-443B-92AA-7076764AC5B2}" srcOrd="9" destOrd="0" presId="urn:microsoft.com/office/officeart/2005/8/layout/pList1"/>
    <dgm:cxn modelId="{DD390696-43FD-428F-BC17-9EB6618CAB5B}" type="presParOf" srcId="{E1DEE9DF-F064-4C50-A472-35986DF5BE57}" destId="{3FD7A055-3B29-4EC8-80D4-5EC47BA9CED7}" srcOrd="10" destOrd="0" presId="urn:microsoft.com/office/officeart/2005/8/layout/pList1"/>
    <dgm:cxn modelId="{FA175DE0-D917-4619-954C-54D61255BAE4}" type="presParOf" srcId="{3FD7A055-3B29-4EC8-80D4-5EC47BA9CED7}" destId="{19AF60A6-5E88-40A7-8A35-6F7E9929DF5F}" srcOrd="0" destOrd="0" presId="urn:microsoft.com/office/officeart/2005/8/layout/pList1"/>
    <dgm:cxn modelId="{8E7A135A-66C0-4403-9FE3-5D6753045F1D}" type="presParOf" srcId="{3FD7A055-3B29-4EC8-80D4-5EC47BA9CED7}" destId="{BDBBCB0B-83FA-4ABF-B8C9-4BE148C5884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78F26-DBED-4945-B74F-20C42BDD63CF}">
      <dsp:nvSpPr>
        <dsp:cNvPr id="0" name=""/>
        <dsp:cNvSpPr/>
      </dsp:nvSpPr>
      <dsp:spPr>
        <a:xfrm>
          <a:off x="6415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B812B-D536-467E-BADB-FD9CA6263B6E}">
      <dsp:nvSpPr>
        <dsp:cNvPr id="0" name=""/>
        <dsp:cNvSpPr/>
      </dsp:nvSpPr>
      <dsp:spPr>
        <a:xfrm>
          <a:off x="250557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daily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prices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294483" y="1844741"/>
        <a:ext cx="1411882" cy="1411882"/>
      </dsp:txXfrm>
    </dsp:sp>
    <dsp:sp modelId="{689D0736-A6EA-489E-82E9-B6202383FB41}">
      <dsp:nvSpPr>
        <dsp:cNvPr id="0" name=""/>
        <dsp:cNvSpPr/>
      </dsp:nvSpPr>
      <dsp:spPr>
        <a:xfrm>
          <a:off x="1795031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795031" y="1542732"/>
        <a:ext cx="202217" cy="216219"/>
      </dsp:txXfrm>
    </dsp:sp>
    <dsp:sp modelId="{5A4C0B87-76A5-4A3F-AE13-E0B536FADB51}">
      <dsp:nvSpPr>
        <dsp:cNvPr id="0" name=""/>
        <dsp:cNvSpPr/>
      </dsp:nvSpPr>
      <dsp:spPr>
        <a:xfrm>
          <a:off x="2331526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CBD2-C769-4D81-B172-CB00E09DB062}">
      <dsp:nvSpPr>
        <dsp:cNvPr id="0" name=""/>
        <dsp:cNvSpPr/>
      </dsp:nvSpPr>
      <dsp:spPr>
        <a:xfrm>
          <a:off x="2575668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hourly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prices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2619594" y="1844741"/>
        <a:ext cx="1411882" cy="1411882"/>
      </dsp:txXfrm>
    </dsp:sp>
    <dsp:sp modelId="{7F498E4D-52AC-4CB6-B374-4ED71227A66C}">
      <dsp:nvSpPr>
        <dsp:cNvPr id="0" name=""/>
        <dsp:cNvSpPr/>
      </dsp:nvSpPr>
      <dsp:spPr>
        <a:xfrm>
          <a:off x="4120142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4120142" y="1542732"/>
        <a:ext cx="202217" cy="216219"/>
      </dsp:txXfrm>
    </dsp:sp>
    <dsp:sp modelId="{30C7B680-D646-42C4-B18D-D695C46C9687}">
      <dsp:nvSpPr>
        <dsp:cNvPr id="0" name=""/>
        <dsp:cNvSpPr/>
      </dsp:nvSpPr>
      <dsp:spPr>
        <a:xfrm>
          <a:off x="4656637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7DD5F-A9BF-4404-8304-96F8645B1E7A}">
      <dsp:nvSpPr>
        <dsp:cNvPr id="0" name=""/>
        <dsp:cNvSpPr/>
      </dsp:nvSpPr>
      <dsp:spPr>
        <a:xfrm>
          <a:off x="4900779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daily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returns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4944705" y="1844741"/>
        <a:ext cx="1411882" cy="1411882"/>
      </dsp:txXfrm>
    </dsp:sp>
    <dsp:sp modelId="{8E3F02BB-8578-4312-98BE-16A03CF09253}">
      <dsp:nvSpPr>
        <dsp:cNvPr id="0" name=""/>
        <dsp:cNvSpPr/>
      </dsp:nvSpPr>
      <dsp:spPr>
        <a:xfrm>
          <a:off x="6445253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6445253" y="1542732"/>
        <a:ext cx="202217" cy="216219"/>
      </dsp:txXfrm>
    </dsp:sp>
    <dsp:sp modelId="{BF581E5D-8A3E-4A62-9EDA-85FB3C510B76}">
      <dsp:nvSpPr>
        <dsp:cNvPr id="0" name=""/>
        <dsp:cNvSpPr/>
      </dsp:nvSpPr>
      <dsp:spPr>
        <a:xfrm>
          <a:off x="6981748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1BA5B-1AB2-4BF3-88F5-BB0E1E67CC9B}">
      <dsp:nvSpPr>
        <dsp:cNvPr id="0" name=""/>
        <dsp:cNvSpPr/>
      </dsp:nvSpPr>
      <dsp:spPr>
        <a:xfrm>
          <a:off x="7225890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daily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stock prices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64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7269816" y="1844741"/>
        <a:ext cx="1411882" cy="1411882"/>
      </dsp:txXfrm>
    </dsp:sp>
    <dsp:sp modelId="{C4DC87E8-EB00-41A0-B6D5-72D3EE2FA2BB}">
      <dsp:nvSpPr>
        <dsp:cNvPr id="0" name=""/>
        <dsp:cNvSpPr/>
      </dsp:nvSpPr>
      <dsp:spPr>
        <a:xfrm>
          <a:off x="8770364" y="1470659"/>
          <a:ext cx="288881" cy="360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8770364" y="1542732"/>
        <a:ext cx="202217" cy="216219"/>
      </dsp:txXfrm>
    </dsp:sp>
    <dsp:sp modelId="{4691C616-EEA1-4C18-8EB2-8217F8CF2A9D}">
      <dsp:nvSpPr>
        <dsp:cNvPr id="0" name=""/>
        <dsp:cNvSpPr/>
      </dsp:nvSpPr>
      <dsp:spPr>
        <a:xfrm>
          <a:off x="9306859" y="900974"/>
          <a:ext cx="1499734" cy="14997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365C1-ECDC-4431-A832-0B54ED09640C}">
      <dsp:nvSpPr>
        <dsp:cNvPr id="0" name=""/>
        <dsp:cNvSpPr/>
      </dsp:nvSpPr>
      <dsp:spPr>
        <a:xfrm>
          <a:off x="9551001" y="1800815"/>
          <a:ext cx="1499734" cy="14997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Configuration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Frequency: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Type: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Context length: …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…</a:t>
          </a:r>
        </a:p>
      </dsp:txBody>
      <dsp:txXfrm>
        <a:off x="9594927" y="1844741"/>
        <a:ext cx="1411882" cy="141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128A-E560-4298-8A04-43129C253E44}">
      <dsp:nvSpPr>
        <dsp:cNvPr id="0" name=""/>
        <dsp:cNvSpPr/>
      </dsp:nvSpPr>
      <dsp:spPr>
        <a:xfrm>
          <a:off x="0" y="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F1D8E-79A2-4C83-A2D3-2DFED6B0A98D}">
      <dsp:nvSpPr>
        <dsp:cNvPr id="0" name=""/>
        <dsp:cNvSpPr/>
      </dsp:nvSpPr>
      <dsp:spPr>
        <a:xfrm>
          <a:off x="210230" y="157740"/>
          <a:ext cx="382236" cy="382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E82B-91DD-40FB-B8C2-05E2E7FA524F}">
      <dsp:nvSpPr>
        <dsp:cNvPr id="0" name=""/>
        <dsp:cNvSpPr/>
      </dsp:nvSpPr>
      <dsp:spPr>
        <a:xfrm>
          <a:off x="802696" y="1371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Type of data</a:t>
          </a:r>
          <a:endParaRPr lang="en-US" sz="2200" kern="1200" dirty="0"/>
        </a:p>
      </dsp:txBody>
      <dsp:txXfrm>
        <a:off x="802696" y="1371"/>
        <a:ext cx="6995979" cy="694975"/>
      </dsp:txXfrm>
    </dsp:sp>
    <dsp:sp modelId="{F24C99CC-FC41-43FE-A8FC-18D6756C46E7}">
      <dsp:nvSpPr>
        <dsp:cNvPr id="0" name=""/>
        <dsp:cNvSpPr/>
      </dsp:nvSpPr>
      <dsp:spPr>
        <a:xfrm>
          <a:off x="0" y="87009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CBDD-7C95-4AF4-9976-51D0CD25148D}">
      <dsp:nvSpPr>
        <dsp:cNvPr id="0" name=""/>
        <dsp:cNvSpPr/>
      </dsp:nvSpPr>
      <dsp:spPr>
        <a:xfrm>
          <a:off x="210230" y="1026460"/>
          <a:ext cx="382236" cy="382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8905-412C-49AB-AE3F-E50FFC90D59C}">
      <dsp:nvSpPr>
        <dsp:cNvPr id="0" name=""/>
        <dsp:cNvSpPr/>
      </dsp:nvSpPr>
      <dsp:spPr>
        <a:xfrm>
          <a:off x="802696" y="870090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Frequency of data</a:t>
          </a:r>
          <a:endParaRPr lang="en-US" sz="2200" kern="1200" dirty="0"/>
        </a:p>
      </dsp:txBody>
      <dsp:txXfrm>
        <a:off x="802696" y="870090"/>
        <a:ext cx="6995979" cy="694975"/>
      </dsp:txXfrm>
    </dsp:sp>
    <dsp:sp modelId="{1F504EB9-DF8B-4CC4-9068-B1CE285079CD}">
      <dsp:nvSpPr>
        <dsp:cNvPr id="0" name=""/>
        <dsp:cNvSpPr/>
      </dsp:nvSpPr>
      <dsp:spPr>
        <a:xfrm>
          <a:off x="0" y="173881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8B29-D630-4F65-98ED-A6A2B3522993}">
      <dsp:nvSpPr>
        <dsp:cNvPr id="0" name=""/>
        <dsp:cNvSpPr/>
      </dsp:nvSpPr>
      <dsp:spPr>
        <a:xfrm>
          <a:off x="210230" y="1895179"/>
          <a:ext cx="382236" cy="382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4D373-D4D0-4479-8E80-F5C5E6D58260}">
      <dsp:nvSpPr>
        <dsp:cNvPr id="0" name=""/>
        <dsp:cNvSpPr/>
      </dsp:nvSpPr>
      <dsp:spPr>
        <a:xfrm>
          <a:off x="802696" y="1738810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Context length and training size</a:t>
          </a:r>
          <a:endParaRPr lang="en-US" sz="2200" kern="1200" dirty="0"/>
        </a:p>
      </dsp:txBody>
      <dsp:txXfrm>
        <a:off x="802696" y="1738810"/>
        <a:ext cx="6995979" cy="694975"/>
      </dsp:txXfrm>
    </dsp:sp>
    <dsp:sp modelId="{DDC869DA-A471-4EEC-B739-DB81ADA50B76}">
      <dsp:nvSpPr>
        <dsp:cNvPr id="0" name=""/>
        <dsp:cNvSpPr/>
      </dsp:nvSpPr>
      <dsp:spPr>
        <a:xfrm>
          <a:off x="0" y="2607530"/>
          <a:ext cx="7798676" cy="6949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3893-8931-4081-8BB4-9526C716373B}">
      <dsp:nvSpPr>
        <dsp:cNvPr id="0" name=""/>
        <dsp:cNvSpPr/>
      </dsp:nvSpPr>
      <dsp:spPr>
        <a:xfrm>
          <a:off x="210230" y="2763899"/>
          <a:ext cx="382236" cy="3822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51F4-464B-40A0-A145-E5D144823C93}">
      <dsp:nvSpPr>
        <dsp:cNvPr id="0" name=""/>
        <dsp:cNvSpPr/>
      </dsp:nvSpPr>
      <dsp:spPr>
        <a:xfrm>
          <a:off x="802696" y="2607530"/>
          <a:ext cx="6995979" cy="69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Periods of different Economic conditions</a:t>
          </a:r>
        </a:p>
      </dsp:txBody>
      <dsp:txXfrm>
        <a:off x="802696" y="2607530"/>
        <a:ext cx="6995979" cy="694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3307A-9E36-412F-A327-C6C247205EE2}">
      <dsp:nvSpPr>
        <dsp:cNvPr id="0" name=""/>
        <dsp:cNvSpPr/>
      </dsp:nvSpPr>
      <dsp:spPr>
        <a:xfrm>
          <a:off x="160287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21C14-5E5E-411E-ADD7-78B8B34F33EF}">
      <dsp:nvSpPr>
        <dsp:cNvPr id="0" name=""/>
        <dsp:cNvSpPr/>
      </dsp:nvSpPr>
      <dsp:spPr>
        <a:xfrm>
          <a:off x="160287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Streamline </a:t>
          </a:r>
          <a:r>
            <a:rPr lang="de-AT" sz="1600" kern="1200" dirty="0" err="1"/>
            <a:t>the</a:t>
          </a:r>
          <a:r>
            <a:rPr lang="de-AT" sz="1600" kern="1200" dirty="0"/>
            <a:t> </a:t>
          </a:r>
          <a:r>
            <a:rPr lang="de-AT" sz="1600" kern="1200" dirty="0" err="1"/>
            <a:t>experiment</a:t>
          </a:r>
          <a:endParaRPr lang="en-GB" sz="1600" kern="1200" dirty="0"/>
        </a:p>
      </dsp:txBody>
      <dsp:txXfrm>
        <a:off x="160287" y="1682196"/>
        <a:ext cx="2439756" cy="905149"/>
      </dsp:txXfrm>
    </dsp:sp>
    <dsp:sp modelId="{0AFB5329-2D84-4237-AB17-E70C2070148C}">
      <dsp:nvSpPr>
        <dsp:cNvPr id="0" name=""/>
        <dsp:cNvSpPr/>
      </dsp:nvSpPr>
      <dsp:spPr>
        <a:xfrm>
          <a:off x="2844121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F1151-1726-475C-AFE9-3E301809C857}">
      <dsp:nvSpPr>
        <dsp:cNvPr id="0" name=""/>
        <dsp:cNvSpPr/>
      </dsp:nvSpPr>
      <dsp:spPr>
        <a:xfrm>
          <a:off x="2844121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Run </a:t>
          </a:r>
          <a:r>
            <a:rPr lang="de-AT" sz="1600" kern="1200" dirty="0" err="1"/>
            <a:t>the</a:t>
          </a:r>
          <a:r>
            <a:rPr lang="de-AT" sz="1600" kern="1200" dirty="0"/>
            <a:t> </a:t>
          </a:r>
          <a:r>
            <a:rPr lang="de-AT" sz="1600" kern="1200" dirty="0" err="1"/>
            <a:t>experiment</a:t>
          </a:r>
          <a:r>
            <a:rPr lang="de-AT" sz="1600" kern="1200" dirty="0"/>
            <a:t> on </a:t>
          </a:r>
          <a:r>
            <a:rPr lang="de-AT" sz="1600" kern="1200" dirty="0" err="1"/>
            <a:t>more</a:t>
          </a:r>
          <a:r>
            <a:rPr lang="de-AT" sz="1600" kern="1200" dirty="0"/>
            <a:t> </a:t>
          </a:r>
          <a:r>
            <a:rPr lang="de-AT" sz="1600" kern="1200" dirty="0" err="1"/>
            <a:t>stocks</a:t>
          </a:r>
          <a:endParaRPr lang="en-GB" sz="1600" kern="1200" dirty="0"/>
        </a:p>
      </dsp:txBody>
      <dsp:txXfrm>
        <a:off x="2844121" y="1682196"/>
        <a:ext cx="2439756" cy="905149"/>
      </dsp:txXfrm>
    </dsp:sp>
    <dsp:sp modelId="{22EEAAEC-42EF-4BC2-9D34-F11FD5BCA975}">
      <dsp:nvSpPr>
        <dsp:cNvPr id="0" name=""/>
        <dsp:cNvSpPr/>
      </dsp:nvSpPr>
      <dsp:spPr>
        <a:xfrm>
          <a:off x="5527956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0C72A-03B8-4448-B99B-1D83AA692F1B}">
      <dsp:nvSpPr>
        <dsp:cNvPr id="0" name=""/>
        <dsp:cNvSpPr/>
      </dsp:nvSpPr>
      <dsp:spPr>
        <a:xfrm>
          <a:off x="5527956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Run </a:t>
          </a:r>
          <a:r>
            <a:rPr lang="de-AT" sz="1600" kern="1200" dirty="0" err="1"/>
            <a:t>the</a:t>
          </a:r>
          <a:r>
            <a:rPr lang="de-AT" sz="1600" kern="1200" dirty="0"/>
            <a:t> </a:t>
          </a:r>
          <a:r>
            <a:rPr lang="de-AT" sz="1600" kern="1200" dirty="0" err="1"/>
            <a:t>experiment</a:t>
          </a:r>
          <a:r>
            <a:rPr lang="de-AT" sz="1600" kern="1200" dirty="0"/>
            <a:t> </a:t>
          </a:r>
          <a:r>
            <a:rPr lang="de-AT" sz="1600" kern="1200" dirty="0" err="1"/>
            <a:t>across</a:t>
          </a:r>
          <a:r>
            <a:rPr lang="de-AT" sz="1600" kern="1200" dirty="0"/>
            <a:t> </a:t>
          </a:r>
          <a:r>
            <a:rPr lang="de-AT" sz="1600" kern="1200" dirty="0" err="1"/>
            <a:t>longer</a:t>
          </a:r>
          <a:r>
            <a:rPr lang="de-AT" sz="1600" kern="1200" dirty="0"/>
            <a:t> time-</a:t>
          </a:r>
          <a:r>
            <a:rPr lang="de-AT" sz="1600" kern="1200" dirty="0" err="1"/>
            <a:t>periods</a:t>
          </a:r>
          <a:endParaRPr lang="en-GB" sz="1600" kern="1200" dirty="0"/>
        </a:p>
      </dsp:txBody>
      <dsp:txXfrm>
        <a:off x="5527956" y="1682196"/>
        <a:ext cx="2439756" cy="905149"/>
      </dsp:txXfrm>
    </dsp:sp>
    <dsp:sp modelId="{D56A5A73-D62E-480F-9733-DBBDFDC59810}">
      <dsp:nvSpPr>
        <dsp:cNvPr id="0" name=""/>
        <dsp:cNvSpPr/>
      </dsp:nvSpPr>
      <dsp:spPr>
        <a:xfrm>
          <a:off x="160287" y="2831321"/>
          <a:ext cx="2439756" cy="1680991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66C2C-A3F0-4E4B-B0C2-B7C4EBE0B2C1}">
      <dsp:nvSpPr>
        <dsp:cNvPr id="0" name=""/>
        <dsp:cNvSpPr/>
      </dsp:nvSpPr>
      <dsp:spPr>
        <a:xfrm>
          <a:off x="160287" y="4512313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(</a:t>
          </a:r>
          <a:r>
            <a:rPr lang="de-AT" sz="1600" kern="1200" dirty="0" err="1"/>
            <a:t>potentially</a:t>
          </a:r>
          <a:r>
            <a:rPr lang="de-AT" sz="1600" kern="1200" dirty="0"/>
            <a:t>) Implement </a:t>
          </a:r>
          <a:r>
            <a:rPr lang="de-AT" sz="1600" kern="1200" dirty="0" err="1"/>
            <a:t>more</a:t>
          </a:r>
          <a:r>
            <a:rPr lang="de-AT" sz="1600" kern="1200" dirty="0"/>
            <a:t> </a:t>
          </a:r>
          <a:r>
            <a:rPr lang="de-AT" sz="1600" kern="1200" dirty="0" err="1"/>
            <a:t>models</a:t>
          </a:r>
          <a:endParaRPr lang="de-AT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60287" y="4512313"/>
        <a:ext cx="2439756" cy="905149"/>
      </dsp:txXfrm>
    </dsp:sp>
    <dsp:sp modelId="{55BD7BEC-72A6-4B3F-A8B9-8DF68B3722D5}">
      <dsp:nvSpPr>
        <dsp:cNvPr id="0" name=""/>
        <dsp:cNvSpPr/>
      </dsp:nvSpPr>
      <dsp:spPr>
        <a:xfrm>
          <a:off x="2844121" y="2831321"/>
          <a:ext cx="2439756" cy="1680991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70498-B7EB-47EE-9CA1-C0278607FF04}">
      <dsp:nvSpPr>
        <dsp:cNvPr id="0" name=""/>
        <dsp:cNvSpPr/>
      </dsp:nvSpPr>
      <dsp:spPr>
        <a:xfrm>
          <a:off x="2844121" y="4512313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(</a:t>
          </a:r>
          <a:r>
            <a:rPr lang="de-AT" sz="1600" kern="1200" dirty="0" err="1"/>
            <a:t>potentially</a:t>
          </a:r>
          <a:r>
            <a:rPr lang="de-AT" sz="1600" kern="1200" dirty="0"/>
            <a:t>) Implement hybrid </a:t>
          </a:r>
          <a:r>
            <a:rPr lang="de-AT" sz="1600" kern="1200" dirty="0" err="1"/>
            <a:t>models</a:t>
          </a:r>
          <a:endParaRPr lang="en-GB" sz="1600" kern="1200" dirty="0"/>
        </a:p>
      </dsp:txBody>
      <dsp:txXfrm>
        <a:off x="2844121" y="4512313"/>
        <a:ext cx="2439756" cy="905149"/>
      </dsp:txXfrm>
    </dsp:sp>
    <dsp:sp modelId="{19AF60A6-5E88-40A7-8A35-6F7E9929DF5F}">
      <dsp:nvSpPr>
        <dsp:cNvPr id="0" name=""/>
        <dsp:cNvSpPr/>
      </dsp:nvSpPr>
      <dsp:spPr>
        <a:xfrm>
          <a:off x="5527956" y="2831321"/>
          <a:ext cx="2439756" cy="1680991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BCB0B-83FA-4ABF-B8C9-4BE148C5884D}">
      <dsp:nvSpPr>
        <dsp:cNvPr id="0" name=""/>
        <dsp:cNvSpPr/>
      </dsp:nvSpPr>
      <dsp:spPr>
        <a:xfrm>
          <a:off x="5527956" y="4512313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(</a:t>
          </a:r>
          <a:r>
            <a:rPr lang="de-AT" sz="1600" kern="1200" dirty="0" err="1"/>
            <a:t>potentially</a:t>
          </a:r>
          <a:r>
            <a:rPr lang="de-AT" sz="1600" kern="1200" dirty="0"/>
            <a:t>) Include </a:t>
          </a:r>
          <a:r>
            <a:rPr lang="de-AT" sz="1600" kern="1200" dirty="0" err="1"/>
            <a:t>other</a:t>
          </a:r>
          <a:r>
            <a:rPr lang="de-AT" sz="1600" kern="1200" dirty="0"/>
            <a:t> </a:t>
          </a:r>
          <a:r>
            <a:rPr lang="de-AT" sz="1600" kern="1200" dirty="0" err="1"/>
            <a:t>types</a:t>
          </a:r>
          <a:r>
            <a:rPr lang="de-AT" sz="1600" kern="1200" dirty="0"/>
            <a:t> </a:t>
          </a:r>
          <a:r>
            <a:rPr lang="de-AT" sz="1600" kern="1200" dirty="0" err="1"/>
            <a:t>of</a:t>
          </a:r>
          <a:r>
            <a:rPr lang="de-AT" sz="1600" kern="1200" dirty="0"/>
            <a:t> </a:t>
          </a:r>
          <a:r>
            <a:rPr lang="de-AT" sz="1600" kern="1200" dirty="0" err="1"/>
            <a:t>data</a:t>
          </a:r>
          <a:endParaRPr lang="en-GB" sz="1600" kern="1200" dirty="0"/>
        </a:p>
      </dsp:txBody>
      <dsp:txXfrm>
        <a:off x="5527956" y="4512313"/>
        <a:ext cx="2439756" cy="905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2D88-DEB1-2028-C013-5EBDCE12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31C78-8BBC-2BAB-57F6-4A3436FF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D7B4-FA1A-02EE-AC2C-54B79870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9667-D790-D52E-C4DA-9468319E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1E9A-2A4D-8EC8-B5CB-6DCBC6E7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2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7C4E-D59D-B7FC-4FDC-14477176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6F57-5F79-8600-0FFD-8E47F37C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6B9B-C853-51FF-4311-AD999341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BF09-5196-0183-C19C-5A70B900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8CD8-6227-70D8-8ACD-82BF6462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6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C35AD-AC7E-4EF5-B2CF-F99B942AC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2E4C6-3F95-4CC2-D027-DC64BA64B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E321-0C27-C04B-E28A-3194A7BB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1B7B-0B14-10BD-9BF7-FD5C9D00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7C1D-CF23-6549-3300-0296EC41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89F1-82B5-AB3B-E893-FCB75249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B57C-8BC4-D6B0-6B94-7023243C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CF82-E718-B8F6-7028-C88B4C2A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FD78-DB04-19AE-749F-6A8F1609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6529-F121-65B3-4EC8-127B020F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0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AEA4-BF47-ADD2-F63D-04BDC329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2423A-939B-4614-3F62-94871C6A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0F78-76D9-0E11-9B01-2FCC1F42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0AA7-B7E6-1347-5D6F-91DDCEF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6DC4-55C2-4B55-B9BC-9DDC81F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D7A6-BC76-E461-B42B-AE59588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1613-FEE7-81C2-09B0-7E2275C92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B21C5-9E21-2674-5323-1EB7790C4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D522-AA77-E331-BE93-B42ADB0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92F5-F9F9-787F-9B43-955A7A9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3721-A793-3A2D-5BEE-7968DFFB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C15-0858-D199-D46E-A35B2E70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AC0D-265D-B5D4-2BC8-CE42864D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12F4-BC3E-9170-4EE4-87352682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6ED6F-4825-BA29-1132-7F5A5D915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F4BC8-9CCF-9004-3A9E-43A085A6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8F5CD-0F95-E423-3FE9-93E9B3C1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A0CAF-3941-E59E-BEEF-E91ED50D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CC529-47FD-18F9-9B30-F263B1B6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BC77-2347-9449-A364-0BBD4133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88BAE-62B4-D2A2-44BC-04F625A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003D-FB91-887D-53D9-693F099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69DEA-56C8-64E4-5606-4AD3DD25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3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7D462-D7DF-FB2B-E405-9DA28B2C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F1E5D-7586-237D-9D9D-DE231D12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5D2D-DEE9-E171-CD4D-776C446E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E2E9-DC2F-4D3F-D26F-26BA18F4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E05-9F91-1EEB-B0C0-0BF370B5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4EFAE-8417-4A20-97F1-6E4526E4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011D-D313-07B8-758A-154B72F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E47C1-64BB-C879-9654-D5A3A7BC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A7ABA-798B-76CD-1797-01C74002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0F68-264C-B4D9-F044-74ADE129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71067-8A71-B47F-1B60-8B2194E9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C2E37-AC6D-D13A-DF6A-8A183E6A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24294-C3FB-218A-1475-BBA2D0DE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F1325-532B-0F40-8B16-EDE7DD6E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C3C8-48B8-4FCD-986C-79EC210F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8804A-D7EF-9061-878F-28425B1C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B1CB-0CA4-E04A-E824-90AA00A4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3E27-15BF-B2AE-B88D-B0B3D3D4A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F5E25-F09A-46A4-A1BD-B5023731D883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89BA-E88C-5087-6363-50736F252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3509-F240-5BB4-7D27-7676E1F74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9B77D-DD47-4EE1-95F1-1C8A0897B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0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163F-5456-DC04-7C61-37F63C1E5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 Series Foundation Models (TSFM)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5F84B-CBFE-FBFE-09E5-00A1FC743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Filip Topic</a:t>
            </a:r>
          </a:p>
        </p:txBody>
      </p:sp>
    </p:spTree>
    <p:extLst>
      <p:ext uri="{BB962C8B-B14F-4D97-AF65-F5344CB8AC3E}">
        <p14:creationId xmlns:p14="http://schemas.microsoft.com/office/powerpoint/2010/main" val="197508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E6688-6BC3-91C8-D47E-E84A6BE06541}"/>
              </a:ext>
            </a:extLst>
          </p:cNvPr>
          <p:cNvSpPr/>
          <p:nvPr/>
        </p:nvSpPr>
        <p:spPr>
          <a:xfrm>
            <a:off x="495300" y="577850"/>
            <a:ext cx="5302250" cy="2552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2F813B-D313-6569-D082-3A5D1776F0D4}"/>
              </a:ext>
            </a:extLst>
          </p:cNvPr>
          <p:cNvSpPr/>
          <p:nvPr/>
        </p:nvSpPr>
        <p:spPr>
          <a:xfrm>
            <a:off x="6394450" y="577850"/>
            <a:ext cx="5302250" cy="2552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B83A1-7B1C-EE68-1AEF-959B1C3E4045}"/>
              </a:ext>
            </a:extLst>
          </p:cNvPr>
          <p:cNvSpPr/>
          <p:nvPr/>
        </p:nvSpPr>
        <p:spPr>
          <a:xfrm>
            <a:off x="495300" y="3727450"/>
            <a:ext cx="5302250" cy="2552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C3610-4419-4130-DE62-09E00F0B4EAB}"/>
              </a:ext>
            </a:extLst>
          </p:cNvPr>
          <p:cNvSpPr txBox="1"/>
          <p:nvPr/>
        </p:nvSpPr>
        <p:spPr>
          <a:xfrm>
            <a:off x="787400" y="736600"/>
            <a:ext cx="4705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What </a:t>
            </a:r>
            <a:r>
              <a:rPr lang="en-GB" sz="1000" dirty="0"/>
              <a:t>is the research about?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Time Series Foundation Models (TSFMs) are large, pre-trained, (usually) transformer-based models designed for time-series prediction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Due to the size and diversity of pre-training data, TSMFs are very flexible i.e. they can be used for predicting all kinds of time-series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Due to their pre-training, the process of using TSMFs is a lot more streamlined than the process of creating, using and maintaining traditional ML pipelines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This research will consider the two most famous TSFMs</a:t>
            </a:r>
            <a:r>
              <a:rPr lang="de-AT" sz="1000" dirty="0"/>
              <a:t>: Lag-</a:t>
            </a:r>
            <a:r>
              <a:rPr lang="de-AT" sz="1000" dirty="0" err="1"/>
              <a:t>Llama</a:t>
            </a:r>
            <a:r>
              <a:rPr lang="de-AT" sz="1000" dirty="0"/>
              <a:t> and TimeGPT1</a:t>
            </a:r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29159-B859-2E6F-3C2A-32097273768E}"/>
              </a:ext>
            </a:extLst>
          </p:cNvPr>
          <p:cNvSpPr txBox="1"/>
          <p:nvPr/>
        </p:nvSpPr>
        <p:spPr>
          <a:xfrm>
            <a:off x="838200" y="4095750"/>
            <a:ext cx="4654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How </a:t>
            </a:r>
            <a:r>
              <a:rPr lang="en-GB" sz="1000" dirty="0"/>
              <a:t>will the research be conducted?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TSFMs are used to predict all kinds of financial time-series data (stock prices, returns, exchange rates, interest rates)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Performance is evaluated using standard regression metrics R^2, MSE, MAE and time-series specific MDA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Statistical significance is ensured using Time-Series Cross Validation (TSCV)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TSFM performance is compared to benchmark models: </a:t>
            </a:r>
            <a:r>
              <a:rPr lang="en-GB" sz="1000" dirty="0" err="1"/>
              <a:t>autoARIMA</a:t>
            </a:r>
            <a:r>
              <a:rPr lang="en-GB" sz="1000" dirty="0"/>
              <a:t> and simple </a:t>
            </a:r>
            <a:r>
              <a:rPr lang="en-GB" sz="1000" dirty="0" err="1"/>
              <a:t>Autoregressor</a:t>
            </a:r>
            <a:endParaRPr lang="en-GB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28061-BCB5-79A9-980B-AF7D7004B67C}"/>
              </a:ext>
            </a:extLst>
          </p:cNvPr>
          <p:cNvSpPr txBox="1"/>
          <p:nvPr/>
        </p:nvSpPr>
        <p:spPr>
          <a:xfrm>
            <a:off x="6775450" y="736600"/>
            <a:ext cx="4629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Why </a:t>
            </a:r>
            <a:r>
              <a:rPr lang="en-GB" sz="1000" dirty="0"/>
              <a:t>is this research important?</a:t>
            </a:r>
          </a:p>
          <a:p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TSFMs are a relatively new class of models and there hasn’t been much finance-oriented research about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In theory, they have a potential to outperform traditional time-series prediction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B085C-B466-DFDF-4DA9-3FBF05E3BE52}"/>
              </a:ext>
            </a:extLst>
          </p:cNvPr>
          <p:cNvSpPr txBox="1"/>
          <p:nvPr/>
        </p:nvSpPr>
        <p:spPr>
          <a:xfrm>
            <a:off x="6669768" y="4280525"/>
            <a:ext cx="4840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800" dirty="0"/>
              <a:t>Summary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9060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81C51-E880-54CA-9ED5-1101790F812C}"/>
              </a:ext>
            </a:extLst>
          </p:cNvPr>
          <p:cNvSpPr txBox="1"/>
          <p:nvPr/>
        </p:nvSpPr>
        <p:spPr>
          <a:xfrm rot="18787602">
            <a:off x="-279770" y="1054132"/>
            <a:ext cx="4363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Methodology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2ACA6C2-F0D4-B105-7D30-ED81DD167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676092"/>
              </p:ext>
            </p:extLst>
          </p:nvPr>
        </p:nvGraphicFramePr>
        <p:xfrm>
          <a:off x="567424" y="3303877"/>
          <a:ext cx="11057151" cy="4201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CF8D2E6-5B93-297B-E292-D6C0803A9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628224"/>
              </p:ext>
            </p:extLst>
          </p:nvPr>
        </p:nvGraphicFramePr>
        <p:xfrm>
          <a:off x="4393324" y="0"/>
          <a:ext cx="7798676" cy="330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D83E91-D0E9-8E63-1626-EF061E8221F3}"/>
              </a:ext>
            </a:extLst>
          </p:cNvPr>
          <p:cNvSpPr txBox="1"/>
          <p:nvPr/>
        </p:nvSpPr>
        <p:spPr>
          <a:xfrm>
            <a:off x="8963038" y="-10268"/>
            <a:ext cx="16569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prices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Stock returns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Volatility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Trading volumes</a:t>
            </a:r>
          </a:p>
          <a:p>
            <a:endParaRPr lang="en-GB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067E3-3A68-860F-D791-5EFF5C798189}"/>
              </a:ext>
            </a:extLst>
          </p:cNvPr>
          <p:cNvSpPr txBox="1"/>
          <p:nvPr/>
        </p:nvSpPr>
        <p:spPr>
          <a:xfrm>
            <a:off x="10288841" y="-7380"/>
            <a:ext cx="16569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Interest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Exchange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Commodity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67ED6-915C-504F-1BD0-2EEA4E8B8E0A}"/>
              </a:ext>
            </a:extLst>
          </p:cNvPr>
          <p:cNvSpPr txBox="1"/>
          <p:nvPr/>
        </p:nvSpPr>
        <p:spPr>
          <a:xfrm>
            <a:off x="8963038" y="954831"/>
            <a:ext cx="16569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Minutely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Hourly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Daily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16EC3-A730-8DD5-8E69-52DFCF3B2148}"/>
              </a:ext>
            </a:extLst>
          </p:cNvPr>
          <p:cNvSpPr txBox="1"/>
          <p:nvPr/>
        </p:nvSpPr>
        <p:spPr>
          <a:xfrm>
            <a:off x="10220102" y="947447"/>
            <a:ext cx="123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Quarterly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2F8F3-183E-6C5F-789F-940E21F50C83}"/>
              </a:ext>
            </a:extLst>
          </p:cNvPr>
          <p:cNvSpPr txBox="1"/>
          <p:nvPr/>
        </p:nvSpPr>
        <p:spPr>
          <a:xfrm>
            <a:off x="10292757" y="1914316"/>
            <a:ext cx="1723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 = 32, 64, 128, …, 1024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867C7-F031-D3A1-628B-2DFF2A96F8B9}"/>
              </a:ext>
            </a:extLst>
          </p:cNvPr>
          <p:cNvSpPr txBox="1"/>
          <p:nvPr/>
        </p:nvSpPr>
        <p:spPr>
          <a:xfrm>
            <a:off x="10278466" y="2880733"/>
            <a:ext cx="148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Recession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7E7BB-544E-ED6F-6EBC-1230D13D8256}"/>
              </a:ext>
            </a:extLst>
          </p:cNvPr>
          <p:cNvSpPr txBox="1"/>
          <p:nvPr/>
        </p:nvSpPr>
        <p:spPr>
          <a:xfrm rot="16200000">
            <a:off x="2690649" y="1423904"/>
            <a:ext cx="234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73967-1D57-F149-CB3B-CDB5295B947F}"/>
              </a:ext>
            </a:extLst>
          </p:cNvPr>
          <p:cNvSpPr txBox="1"/>
          <p:nvPr/>
        </p:nvSpPr>
        <p:spPr>
          <a:xfrm>
            <a:off x="418978" y="3434255"/>
            <a:ext cx="1162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Experiment configurations: different combinations of parameters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CBB92D-22FF-1B39-7710-98551348DE4D}"/>
              </a:ext>
            </a:extLst>
          </p:cNvPr>
          <p:cNvCxnSpPr/>
          <p:nvPr/>
        </p:nvCxnSpPr>
        <p:spPr>
          <a:xfrm>
            <a:off x="0" y="345874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3687A6-1FB8-6AE3-23B8-A0AF25323E44}"/>
              </a:ext>
            </a:extLst>
          </p:cNvPr>
          <p:cNvCxnSpPr>
            <a:cxnSpLocks/>
          </p:cNvCxnSpPr>
          <p:nvPr/>
        </p:nvCxnSpPr>
        <p:spPr>
          <a:xfrm flipV="1">
            <a:off x="3570823" y="0"/>
            <a:ext cx="0" cy="3458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4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8B32-0462-7AE4-7FD3-1A877D872843}"/>
              </a:ext>
            </a:extLst>
          </p:cNvPr>
          <p:cNvSpPr txBox="1"/>
          <p:nvPr/>
        </p:nvSpPr>
        <p:spPr>
          <a:xfrm>
            <a:off x="188543" y="444572"/>
            <a:ext cx="617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Preliminary results: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8BA4B-03ED-3198-C227-50D988E8088B}"/>
              </a:ext>
            </a:extLst>
          </p:cNvPr>
          <p:cNvSpPr txBox="1"/>
          <p:nvPr/>
        </p:nvSpPr>
        <p:spPr>
          <a:xfrm>
            <a:off x="248331" y="2269670"/>
            <a:ext cx="5580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Summary </a:t>
            </a:r>
            <a:r>
              <a:rPr lang="de-AT" sz="1400" b="1" dirty="0" err="1"/>
              <a:t>of</a:t>
            </a:r>
            <a:r>
              <a:rPr lang="de-AT" sz="1400" b="1" dirty="0"/>
              <a:t> 18 different </a:t>
            </a:r>
            <a:r>
              <a:rPr lang="de-AT" sz="1400" b="1" dirty="0" err="1"/>
              <a:t>experiment</a:t>
            </a:r>
            <a:r>
              <a:rPr lang="de-AT" sz="1400" b="1" dirty="0"/>
              <a:t> </a:t>
            </a:r>
            <a:r>
              <a:rPr lang="de-AT" sz="1400" b="1" dirty="0" err="1"/>
              <a:t>configurations</a:t>
            </a:r>
            <a:endParaRPr lang="de-AT" sz="1400" b="1" dirty="0"/>
          </a:p>
          <a:p>
            <a:endParaRPr lang="de-AT" sz="1400" dirty="0"/>
          </a:p>
          <a:p>
            <a:r>
              <a:rPr lang="de-AT" sz="1400" dirty="0"/>
              <a:t>Benchmark </a:t>
            </a:r>
            <a:r>
              <a:rPr lang="de-AT" sz="1400" dirty="0" err="1"/>
              <a:t>models</a:t>
            </a:r>
            <a:r>
              <a:rPr lang="de-AT" sz="1400" dirty="0"/>
              <a:t> </a:t>
            </a:r>
            <a:r>
              <a:rPr lang="de-AT" sz="1400" dirty="0" err="1"/>
              <a:t>outperform</a:t>
            </a:r>
            <a:r>
              <a:rPr lang="de-AT" sz="1400" dirty="0"/>
              <a:t> </a:t>
            </a:r>
            <a:r>
              <a:rPr lang="de-AT" sz="1400" dirty="0" err="1"/>
              <a:t>both</a:t>
            </a:r>
            <a:r>
              <a:rPr lang="de-AT" sz="1400" dirty="0"/>
              <a:t> </a:t>
            </a:r>
            <a:r>
              <a:rPr lang="de-AT" sz="1400" dirty="0" err="1"/>
              <a:t>raw</a:t>
            </a:r>
            <a:r>
              <a:rPr lang="de-AT" sz="1400" dirty="0"/>
              <a:t> and Fine-</a:t>
            </a:r>
            <a:r>
              <a:rPr lang="de-AT" sz="1400" dirty="0" err="1"/>
              <a:t>tuned</a:t>
            </a:r>
            <a:r>
              <a:rPr lang="de-AT" sz="1400" dirty="0"/>
              <a:t> </a:t>
            </a:r>
            <a:r>
              <a:rPr lang="de-AT" sz="1400" dirty="0" err="1"/>
              <a:t>versions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Lag-</a:t>
            </a:r>
            <a:r>
              <a:rPr lang="de-AT" sz="1400" dirty="0" err="1"/>
              <a:t>Llama</a:t>
            </a:r>
            <a:r>
              <a:rPr lang="de-AT" sz="1400" dirty="0"/>
              <a:t> in </a:t>
            </a:r>
            <a:r>
              <a:rPr lang="de-AT" sz="1400" dirty="0" err="1"/>
              <a:t>terms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traditional time-</a:t>
            </a:r>
            <a:r>
              <a:rPr lang="de-AT" sz="1400" dirty="0" err="1"/>
              <a:t>series</a:t>
            </a:r>
            <a:r>
              <a:rPr lang="de-AT" sz="1400" dirty="0"/>
              <a:t> </a:t>
            </a:r>
            <a:r>
              <a:rPr lang="de-AT" sz="1400" dirty="0" err="1"/>
              <a:t>evaluation</a:t>
            </a:r>
            <a:r>
              <a:rPr lang="de-AT" sz="1400" dirty="0"/>
              <a:t> </a:t>
            </a:r>
            <a:r>
              <a:rPr lang="de-AT" sz="1400" dirty="0" err="1"/>
              <a:t>metrics</a:t>
            </a:r>
            <a:r>
              <a:rPr lang="de-AT" sz="1400" dirty="0"/>
              <a:t>. </a:t>
            </a:r>
          </a:p>
          <a:p>
            <a:endParaRPr lang="de-AT" sz="1400" dirty="0"/>
          </a:p>
          <a:p>
            <a:r>
              <a:rPr lang="de-AT" sz="1400" dirty="0" err="1"/>
              <a:t>However</a:t>
            </a:r>
            <a:r>
              <a:rPr lang="de-AT" sz="1400" dirty="0"/>
              <a:t>, </a:t>
            </a:r>
            <a:r>
              <a:rPr lang="de-AT" sz="1400" dirty="0" err="1"/>
              <a:t>fine-tuned</a:t>
            </a:r>
            <a:r>
              <a:rPr lang="de-AT" sz="1400" dirty="0"/>
              <a:t> Lag-</a:t>
            </a:r>
            <a:r>
              <a:rPr lang="de-AT" sz="1400" dirty="0" err="1"/>
              <a:t>Llama</a:t>
            </a:r>
            <a:r>
              <a:rPr lang="de-AT" sz="1400" dirty="0"/>
              <a:t> </a:t>
            </a:r>
            <a:r>
              <a:rPr lang="de-AT" sz="1400" dirty="0" err="1"/>
              <a:t>outperforms</a:t>
            </a:r>
            <a:r>
              <a:rPr lang="de-AT" sz="1400" dirty="0"/>
              <a:t> all in </a:t>
            </a:r>
            <a:r>
              <a:rPr lang="de-AT" sz="1400" dirty="0" err="1"/>
              <a:t>terms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MDA.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CFEF3-DD99-7710-607F-52D6E118EFF7}"/>
              </a:ext>
            </a:extLst>
          </p:cNvPr>
          <p:cNvSpPr txBox="1"/>
          <p:nvPr/>
        </p:nvSpPr>
        <p:spPr>
          <a:xfrm>
            <a:off x="6362703" y="2269670"/>
            <a:ext cx="5580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/>
              <a:t>Single </a:t>
            </a:r>
            <a:r>
              <a:rPr lang="de-AT" sz="1400" b="1" dirty="0" err="1"/>
              <a:t>configuration</a:t>
            </a:r>
            <a:r>
              <a:rPr lang="de-AT" sz="1400" b="1" dirty="0"/>
              <a:t>: </a:t>
            </a:r>
            <a:r>
              <a:rPr lang="de-AT" sz="1400" b="1" dirty="0" err="1"/>
              <a:t>minutely</a:t>
            </a:r>
            <a:r>
              <a:rPr lang="de-AT" sz="1400" b="1" dirty="0"/>
              <a:t> </a:t>
            </a:r>
            <a:r>
              <a:rPr lang="de-AT" sz="1400" b="1" dirty="0" err="1"/>
              <a:t>returns</a:t>
            </a:r>
            <a:r>
              <a:rPr lang="de-AT" sz="1400" b="1" dirty="0"/>
              <a:t> </a:t>
            </a:r>
            <a:r>
              <a:rPr lang="de-AT" sz="1400" b="1" dirty="0" err="1"/>
              <a:t>with</a:t>
            </a:r>
            <a:r>
              <a:rPr lang="de-AT" sz="1400" b="1" dirty="0"/>
              <a:t> </a:t>
            </a:r>
            <a:r>
              <a:rPr lang="de-AT" sz="1400" b="1" dirty="0" err="1"/>
              <a:t>context</a:t>
            </a:r>
            <a:r>
              <a:rPr lang="de-AT" sz="1400" b="1" dirty="0"/>
              <a:t> </a:t>
            </a:r>
            <a:r>
              <a:rPr lang="de-AT" sz="1400" b="1" dirty="0" err="1"/>
              <a:t>length</a:t>
            </a:r>
            <a:r>
              <a:rPr lang="de-AT" sz="1400" b="1" dirty="0"/>
              <a:t> </a:t>
            </a:r>
            <a:r>
              <a:rPr lang="de-AT" sz="1400" b="1" dirty="0" err="1"/>
              <a:t>of</a:t>
            </a:r>
            <a:r>
              <a:rPr lang="de-AT" sz="1400" b="1" dirty="0"/>
              <a:t> 64</a:t>
            </a:r>
          </a:p>
          <a:p>
            <a:endParaRPr lang="de-AT" sz="1400" dirty="0"/>
          </a:p>
          <a:p>
            <a:r>
              <a:rPr lang="de-AT" sz="1400" dirty="0"/>
              <a:t>Lag </a:t>
            </a:r>
            <a:r>
              <a:rPr lang="de-AT" sz="1400" dirty="0" err="1"/>
              <a:t>Llama</a:t>
            </a:r>
            <a:r>
              <a:rPr lang="de-AT" sz="1400" dirty="0"/>
              <a:t> </a:t>
            </a:r>
            <a:r>
              <a:rPr lang="de-AT" sz="1400" dirty="0" err="1"/>
              <a:t>with</a:t>
            </a:r>
            <a:r>
              <a:rPr lang="de-AT" sz="1400" dirty="0"/>
              <a:t> </a:t>
            </a:r>
            <a:r>
              <a:rPr lang="de-AT" sz="1400" dirty="0" err="1"/>
              <a:t>periodic</a:t>
            </a:r>
            <a:r>
              <a:rPr lang="de-AT" sz="1400" dirty="0"/>
              <a:t> </a:t>
            </a:r>
            <a:r>
              <a:rPr lang="de-AT" sz="1400" dirty="0" err="1"/>
              <a:t>re</a:t>
            </a:r>
            <a:r>
              <a:rPr lang="de-AT" sz="1400" dirty="0"/>
              <a:t>-tuning </a:t>
            </a:r>
            <a:r>
              <a:rPr lang="de-AT" sz="1400" dirty="0" err="1"/>
              <a:t>beats</a:t>
            </a:r>
            <a:r>
              <a:rPr lang="de-AT" sz="1400" dirty="0"/>
              <a:t> all </a:t>
            </a:r>
            <a:r>
              <a:rPr lang="de-AT" sz="1400" dirty="0" err="1"/>
              <a:t>other</a:t>
            </a:r>
            <a:r>
              <a:rPr lang="de-AT" sz="1400" dirty="0"/>
              <a:t> </a:t>
            </a:r>
            <a:r>
              <a:rPr lang="de-AT" sz="1400" dirty="0" err="1"/>
              <a:t>models</a:t>
            </a:r>
            <a:r>
              <a:rPr lang="de-AT" sz="1400" dirty="0"/>
              <a:t> </a:t>
            </a:r>
            <a:r>
              <a:rPr lang="de-AT" sz="1400" dirty="0" err="1"/>
              <a:t>across</a:t>
            </a:r>
            <a:r>
              <a:rPr lang="de-AT" sz="1400" dirty="0"/>
              <a:t> all </a:t>
            </a:r>
            <a:r>
              <a:rPr lang="de-AT" sz="1400" dirty="0" err="1"/>
              <a:t>metrics</a:t>
            </a:r>
            <a:r>
              <a:rPr lang="de-AT" sz="1400" dirty="0"/>
              <a:t> (</a:t>
            </a:r>
            <a:r>
              <a:rPr lang="de-AT" sz="1400" dirty="0" err="1"/>
              <a:t>only</a:t>
            </a:r>
            <a:r>
              <a:rPr lang="de-AT" sz="1400" dirty="0"/>
              <a:t> </a:t>
            </a:r>
            <a:r>
              <a:rPr lang="de-AT" sz="1400" dirty="0" err="1"/>
              <a:t>tied</a:t>
            </a:r>
            <a:r>
              <a:rPr lang="de-AT" sz="1400" dirty="0"/>
              <a:t> </a:t>
            </a:r>
            <a:r>
              <a:rPr lang="de-AT" sz="1400" dirty="0" err="1"/>
              <a:t>with</a:t>
            </a:r>
            <a:r>
              <a:rPr lang="de-AT" sz="1400" dirty="0"/>
              <a:t> </a:t>
            </a:r>
            <a:r>
              <a:rPr lang="de-AT" sz="1400" dirty="0" err="1"/>
              <a:t>raw</a:t>
            </a:r>
            <a:r>
              <a:rPr lang="de-AT" sz="1400" dirty="0"/>
              <a:t> Lag-</a:t>
            </a:r>
            <a:r>
              <a:rPr lang="de-AT" sz="1400" dirty="0" err="1"/>
              <a:t>Llama</a:t>
            </a:r>
            <a:r>
              <a:rPr lang="de-AT" sz="1400" dirty="0"/>
              <a:t> in </a:t>
            </a:r>
            <a:r>
              <a:rPr lang="de-AT" sz="1400" dirty="0" err="1"/>
              <a:t>terms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MDA). </a:t>
            </a:r>
          </a:p>
          <a:p>
            <a:endParaRPr lang="de-AT" sz="1400" dirty="0"/>
          </a:p>
          <a:p>
            <a:r>
              <a:rPr lang="de-AT" sz="1400" dirty="0" err="1"/>
              <a:t>Periodic</a:t>
            </a:r>
            <a:r>
              <a:rPr lang="de-AT" sz="1400" dirty="0"/>
              <a:t> </a:t>
            </a:r>
            <a:r>
              <a:rPr lang="de-AT" sz="1400" dirty="0" err="1"/>
              <a:t>re</a:t>
            </a:r>
            <a:r>
              <a:rPr lang="de-AT" sz="1400" dirty="0"/>
              <a:t>-tuning Lag-</a:t>
            </a:r>
            <a:r>
              <a:rPr lang="de-AT" sz="1400" dirty="0" err="1"/>
              <a:t>Llama</a:t>
            </a:r>
            <a:r>
              <a:rPr lang="de-AT" sz="1400" dirty="0"/>
              <a:t> </a:t>
            </a:r>
            <a:r>
              <a:rPr lang="de-AT" sz="1400" dirty="0" err="1"/>
              <a:t>even</a:t>
            </a:r>
            <a:r>
              <a:rPr lang="de-AT" sz="1400" dirty="0"/>
              <a:t> </a:t>
            </a:r>
            <a:r>
              <a:rPr lang="de-AT" sz="1400" dirty="0" err="1"/>
              <a:t>produces</a:t>
            </a:r>
            <a:r>
              <a:rPr lang="de-AT" sz="1400" dirty="0"/>
              <a:t> positive R^2</a:t>
            </a:r>
            <a:endParaRPr lang="en-GB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53C271-C662-203F-14CC-80B518A5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0" y="4040325"/>
            <a:ext cx="5580969" cy="1911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06C9B-E518-6C39-46E8-FA4BFC1A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2" y="4040325"/>
            <a:ext cx="5580969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246DA-9BDD-54FA-ACC2-D92FD65198B0}"/>
              </a:ext>
            </a:extLst>
          </p:cNvPr>
          <p:cNvSpPr txBox="1"/>
          <p:nvPr/>
        </p:nvSpPr>
        <p:spPr>
          <a:xfrm>
            <a:off x="244104" y="104486"/>
            <a:ext cx="459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/>
              <a:t>Future Work</a:t>
            </a:r>
            <a:endParaRPr lang="en-GB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AFBD9E-A748-C685-FE00-545196C0B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1251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57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Time Series Foundation Models (TSFM) in Finance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Topic, Filip</dc:creator>
  <cp:lastModifiedBy>Topic, Filip</cp:lastModifiedBy>
  <cp:revision>4</cp:revision>
  <dcterms:created xsi:type="dcterms:W3CDTF">2024-08-04T11:09:10Z</dcterms:created>
  <dcterms:modified xsi:type="dcterms:W3CDTF">2024-08-05T12:07:38Z</dcterms:modified>
</cp:coreProperties>
</file>