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74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45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27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52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2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5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8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4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093D-4629-4154-8C92-CE8F76815D9B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DDFC-F90C-43E0-B950-09AF5246AF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7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cyklopedia.pwn.pl/haslo/August;387233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Juliusz cezar</a:t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45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Urodził się 13 VII 100 p.n.e.</a:t>
            </a:r>
          </a:p>
        </p:txBody>
      </p:sp>
    </p:spTree>
    <p:extLst>
      <p:ext uri="{BB962C8B-B14F-4D97-AF65-F5344CB8AC3E}">
        <p14:creationId xmlns:p14="http://schemas.microsoft.com/office/powerpoint/2010/main" val="268876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Ród Cezarów, z którego wywodzi się </a:t>
            </a:r>
            <a:r>
              <a:rPr lang="pl-PL" dirty="0" err="1"/>
              <a:t>Gajusz</a:t>
            </a:r>
            <a:r>
              <a:rPr lang="pl-PL" dirty="0"/>
              <a:t> Juliusz Cezar (znany powszechnie jako Juliusz Cezar) od wieków znany był z przodków piastujących ważne urzędy państwowe. Cezarowie nie należeli jednak do najbardziej popularnych i bogatych rodów w Rzymie – choć żyli na godnym poziomie, ustępowali wyżej postawionym rodzinom. Młody Juliusz nie był zainteresowany polityką, skłaniając się raczej ku poezji, aż do czasu zawarcia małżeństwa z córką Korneliusza </a:t>
            </a:r>
            <a:r>
              <a:rPr lang="pl-PL" dirty="0" err="1"/>
              <a:t>Cynny</a:t>
            </a:r>
            <a:r>
              <a:rPr lang="pl-PL" dirty="0"/>
              <a:t>, znanego polityka popierającego poglądy popularów – opozycji ówczesnej władzy, dążącej do reform. Cezar przejął poglądy właśnie po teściu, który pomógł mu stawiać pierwsze kroki w świecie polityki. </a:t>
            </a:r>
          </a:p>
        </p:txBody>
      </p:sp>
    </p:spTree>
    <p:extLst>
      <p:ext uri="{BB962C8B-B14F-4D97-AF65-F5344CB8AC3E}">
        <p14:creationId xmlns:p14="http://schemas.microsoft.com/office/powerpoint/2010/main" val="23766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porażce popularów, Cezar został pozbawiony majątku i wygnany ze stolicy. Udało się jednak ułaskawić go dzięki pomocy znajomych. Młody Juliusz, usiłujący odbudować stracony status i majątek, urządzał uczty i przyjęcia ponad stan – zaczął zapożyczać się specjalnie po to, by dopuszczać się korupcji i przekonywać Rzymian do popierania jego poglądów i działań. W krótkim czasie z niepozornego członka kolegium stał się najwyższym kapłanem.</a:t>
            </a:r>
          </a:p>
        </p:txBody>
      </p:sp>
    </p:spTree>
    <p:extLst>
      <p:ext uri="{BB962C8B-B14F-4D97-AF65-F5344CB8AC3E}">
        <p14:creationId xmlns:p14="http://schemas.microsoft.com/office/powerpoint/2010/main" val="38674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0" i="0" dirty="0" smtClean="0">
                <a:solidFill>
                  <a:srgbClr val="000000"/>
                </a:solidFill>
                <a:effectLst/>
                <a:latin typeface="Lato"/>
              </a:rPr>
              <a:t>Kiedy Cezar zbankrutował, zdecydował się postawić wszystko na jedną kartę, przeprowadzając działania wojenne.</a:t>
            </a:r>
            <a:r>
              <a:rPr lang="pl-PL" b="1" i="0" dirty="0" smtClean="0">
                <a:solidFill>
                  <a:srgbClr val="000000"/>
                </a:solidFill>
                <a:effectLst/>
                <a:latin typeface="Lato"/>
              </a:rPr>
              <a:t> Po powrocie do kraju ze złupionym majątkiem, zaczął ubiegać się o urząd konsula. Władza przeciwna jego poglądom nie chciała się na to zgodzić – Cezar zawarł więc porozumienie z Krassusem i </a:t>
            </a:r>
            <a:r>
              <a:rPr lang="pl-PL" b="1" i="0" dirty="0" err="1" smtClean="0">
                <a:solidFill>
                  <a:srgbClr val="000000"/>
                </a:solidFill>
                <a:effectLst/>
                <a:latin typeface="Lato"/>
              </a:rPr>
              <a:t>Gnejuszem</a:t>
            </a:r>
            <a:r>
              <a:rPr lang="pl-PL" b="1" i="0" dirty="0" smtClean="0">
                <a:solidFill>
                  <a:srgbClr val="000000"/>
                </a:solidFill>
                <a:effectLst/>
                <a:latin typeface="Lato"/>
              </a:rPr>
              <a:t> Pompejuszem, najbardziej wpływowymi mężczyznami Rzymu, za których sprawą bez problemu przegłosowano jego kandydaturę na konsula.</a:t>
            </a:r>
            <a:endParaRPr lang="pl-PL" b="0" i="0" dirty="0" smtClean="0">
              <a:solidFill>
                <a:srgbClr val="000000"/>
              </a:solidFill>
              <a:effectLst/>
              <a:latin typeface="Lato"/>
            </a:endParaRPr>
          </a:p>
          <a:p>
            <a:r>
              <a:rPr lang="pl-PL" b="0" i="0" dirty="0" smtClean="0">
                <a:solidFill>
                  <a:srgbClr val="000000"/>
                </a:solidFill>
                <a:effectLst/>
                <a:latin typeface="Lato"/>
              </a:rPr>
              <a:t> </a:t>
            </a:r>
            <a:endParaRPr lang="pl-PL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0" i="0" dirty="0" smtClean="0">
                <a:solidFill>
                  <a:srgbClr val="000000"/>
                </a:solidFill>
                <a:effectLst/>
                <a:latin typeface="Lato"/>
              </a:rPr>
              <a:t>Kiedy Cezar zbankrutował, zdecydował się postawić wszystko na jedną kartę, przeprowadzając działania wojenne.</a:t>
            </a:r>
            <a:r>
              <a:rPr lang="pl-PL" b="1" i="0" dirty="0" smtClean="0">
                <a:solidFill>
                  <a:srgbClr val="000000"/>
                </a:solidFill>
                <a:effectLst/>
                <a:latin typeface="Lato"/>
              </a:rPr>
              <a:t> Po powrocie do kraju ze złupionym majątkiem, zaczął ubiegać się o urząd konsula. Władza przeciwna jego poglądom nie chciała się na to zgodzić – Cezar zawarł więc porozumienie z Krassusem i </a:t>
            </a:r>
            <a:r>
              <a:rPr lang="pl-PL" b="1" i="0" dirty="0" err="1" smtClean="0">
                <a:solidFill>
                  <a:srgbClr val="000000"/>
                </a:solidFill>
                <a:effectLst/>
                <a:latin typeface="Lato"/>
              </a:rPr>
              <a:t>Gnejuszem</a:t>
            </a:r>
            <a:r>
              <a:rPr lang="pl-PL" b="1" i="0" dirty="0" smtClean="0">
                <a:solidFill>
                  <a:srgbClr val="000000"/>
                </a:solidFill>
                <a:effectLst/>
                <a:latin typeface="Lato"/>
              </a:rPr>
              <a:t> Pompejuszem, najbardziej wpływowymi mężczyznami Rzymu, za których sprawą bez problemu przegłosowano jego kandydaturę na konsula.</a:t>
            </a:r>
            <a:endParaRPr lang="pl-PL" b="0" i="0" dirty="0" smtClean="0">
              <a:solidFill>
                <a:srgbClr val="000000"/>
              </a:solidFill>
              <a:effectLst/>
              <a:latin typeface="Lato"/>
            </a:endParaRPr>
          </a:p>
          <a:p>
            <a:r>
              <a:rPr lang="pl-PL" b="0" i="0" dirty="0" smtClean="0">
                <a:solidFill>
                  <a:srgbClr val="000000"/>
                </a:solidFill>
                <a:effectLst/>
                <a:latin typeface="Lato"/>
              </a:rPr>
              <a:t> </a:t>
            </a:r>
            <a:endParaRPr lang="pl-PL" b="0" i="0" dirty="0">
              <a:solidFill>
                <a:srgbClr val="0000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628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najważniejszą dumą wodza jest wygrana przeciwko opozycji, czego dokonał nie tylko dzięki umiejętnościom bojowym, ale także dzięki sprytowi i umiejętności zawierania korzystnych układów. </a:t>
            </a:r>
            <a:r>
              <a:rPr lang="pl-PL" dirty="0"/>
              <a:t>Po zdobyciu władzy nad Rzymem, Cezar przeprowadził reformy usprawniające codzienne życie mieszkańców kraju, m.in. znosząc prawo podatkowe. Pomimo tego, że Cezar stał się samozwańczym dyktatorem, był szanowanym i lubianym wodzem, który zmodyfikował nie do poznania konserwatywne dotąd państwo.</a:t>
            </a:r>
          </a:p>
        </p:txBody>
      </p:sp>
    </p:spTree>
    <p:extLst>
      <p:ext uri="{BB962C8B-B14F-4D97-AF65-F5344CB8AC3E}">
        <p14:creationId xmlns:p14="http://schemas.microsoft.com/office/powerpoint/2010/main" val="5836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Podczas, gdy przez całe swoje życie to Juliusz Cezar wykorzystywał romanse do osiągania kolejnych sukcesów politycznych, jedynie Kleopatra potrafiła potraktować mężczyznę podobnie, wysługując się nim w celu rozwiązywania własnych problemów. </a:t>
            </a:r>
            <a:r>
              <a:rPr lang="pl-PL" dirty="0"/>
              <a:t>Burzliwy i gorący romans zaowocował ciążą – o dziwo, Juliusz uznał nieślubne dziecko za swoje, co było całkowicie sprzeczne z zasadami wyznawanymi przez Rzymian.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59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Pogarda Cezara dla tradycji republikańskich i otwarte dążenie do korony doprowadziły do spisku, w którym oprócz nieprzejednanych republikanów i </a:t>
            </a:r>
            <a:r>
              <a:rPr lang="pl-PL" dirty="0" err="1"/>
              <a:t>pompejańczyków</a:t>
            </a:r>
            <a:r>
              <a:rPr lang="pl-PL" dirty="0"/>
              <a:t> wzięło udział kilku jego najbliższych współpracowników. Z ich ręki zginął na posiedzeniu senatu 15 III 44 r., w przeddzień wyruszenia przeciw Partom (idy marcowe). W testamencie głównym spadkobiercą i adoptowanym synem ogłosił wnuka siostry, </a:t>
            </a:r>
            <a:r>
              <a:rPr lang="pl-PL" dirty="0" err="1"/>
              <a:t>Caiusa</a:t>
            </a:r>
            <a:r>
              <a:rPr lang="pl-PL" dirty="0"/>
              <a:t> </a:t>
            </a:r>
            <a:r>
              <a:rPr lang="pl-PL" dirty="0" err="1"/>
              <a:t>Octaviusa</a:t>
            </a:r>
            <a:r>
              <a:rPr lang="pl-PL" dirty="0"/>
              <a:t>, przyszłego </a:t>
            </a:r>
            <a:r>
              <a:rPr lang="pl-PL" b="1" dirty="0">
                <a:hlinkClick r:id="rId2" tooltip="August"/>
              </a:rPr>
              <a:t>Augusta</a:t>
            </a:r>
            <a:r>
              <a:rPr lang="pl-PL" dirty="0"/>
              <a:t>. Jego przydomek (</a:t>
            </a:r>
            <a:r>
              <a:rPr lang="pl-PL" dirty="0" err="1"/>
              <a:t>Caesar</a:t>
            </a:r>
            <a:r>
              <a:rPr lang="pl-PL" dirty="0"/>
              <a:t>) stał się tytułem monarchów rzymskich, a następnie przeszedł jako synonim władcy do innych języków (cesarz). W 43 r. został ogłoszony bogiem (divus </a:t>
            </a:r>
            <a:r>
              <a:rPr lang="pl-PL" dirty="0" err="1"/>
              <a:t>Iulius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047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Galiusz</a:t>
            </a:r>
            <a:r>
              <a:rPr lang="pl-PL" dirty="0"/>
              <a:t> Juliusz Cezar zalicza się do najsławniejszych postaci historycznych. W ówczesnej świadomości stał się on nie tylko sławnym wodzem, ale również symbolem jednowładcy.</a:t>
            </a:r>
          </a:p>
        </p:txBody>
      </p:sp>
    </p:spTree>
    <p:extLst>
      <p:ext uri="{BB962C8B-B14F-4D97-AF65-F5344CB8AC3E}">
        <p14:creationId xmlns:p14="http://schemas.microsoft.com/office/powerpoint/2010/main" val="693538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369</Words>
  <Application>Microsoft Office PowerPoint</Application>
  <PresentationFormat>Panoramiczny</PresentationFormat>
  <Paragraphs>13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Motyw pakietu Office</vt:lpstr>
      <vt:lpstr>Juliusz cezar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Juliusz cezar </dc:title>
  <dc:creator>Filip</dc:creator>
  <cp:lastModifiedBy>Filip</cp:lastModifiedBy>
  <cp:revision>3</cp:revision>
  <dcterms:created xsi:type="dcterms:W3CDTF">2020-11-19T11:39:20Z</dcterms:created>
  <dcterms:modified xsi:type="dcterms:W3CDTF">2020-11-19T11:52:56Z</dcterms:modified>
</cp:coreProperties>
</file>